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257" r:id="rId3"/>
    <p:sldId id="305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283" r:id="rId19"/>
    <p:sldId id="284" r:id="rId20"/>
    <p:sldId id="341" r:id="rId21"/>
    <p:sldId id="342" r:id="rId22"/>
    <p:sldId id="344" r:id="rId23"/>
    <p:sldId id="345" r:id="rId24"/>
    <p:sldId id="346" r:id="rId25"/>
    <p:sldId id="343" r:id="rId26"/>
    <p:sldId id="347" r:id="rId27"/>
    <p:sldId id="303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BA75"/>
    <a:srgbClr val="A50021"/>
    <a:srgbClr val="33CC33"/>
    <a:srgbClr val="228622"/>
    <a:srgbClr val="6666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27" autoAdjust="0"/>
    <p:restoredTop sz="95886" autoAdjust="0"/>
  </p:normalViewPr>
  <p:slideViewPr>
    <p:cSldViewPr>
      <p:cViewPr>
        <p:scale>
          <a:sx n="100" d="100"/>
          <a:sy n="100" d="100"/>
        </p:scale>
        <p:origin x="-98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516129032258104E-2"/>
          <c:y val="5.725190839694657E-2"/>
          <c:w val="0.9124423963133641"/>
          <c:h val="0.812977099236641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ФОМС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278">
              <a:noFill/>
              <a:prstDash val="solid"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3"/>
              <c:layout>
                <c:manualLayout>
                  <c:x val="1.586671757342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4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17259.38</c:v>
                </c:pt>
                <c:pt idx="1">
                  <c:v>17771.080000000005</c:v>
                </c:pt>
                <c:pt idx="2">
                  <c:v>20082.18</c:v>
                </c:pt>
                <c:pt idx="3">
                  <c:v>20819.64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27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525248"/>
        <c:axId val="21526784"/>
        <c:axId val="0"/>
      </c:bar3DChart>
      <c:catAx>
        <c:axId val="215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52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26784"/>
        <c:scaling>
          <c:orientation val="minMax"/>
          <c:min val="17000"/>
        </c:scaling>
        <c:delete val="1"/>
        <c:axPos val="l"/>
        <c:numFmt formatCode="General" sourceLinked="1"/>
        <c:majorTickMark val="out"/>
        <c:minorTickMark val="none"/>
        <c:tickLblPos val="nextTo"/>
        <c:crossAx val="21525248"/>
        <c:crosses val="autoZero"/>
        <c:crossBetween val="between"/>
        <c:majorUnit val="1000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r>
              <a:rPr lang="ru-RU" sz="1200" b="1" dirty="0" smtClean="0">
                <a:solidFill>
                  <a:srgbClr val="C00000"/>
                </a:solidFill>
              </a:rPr>
              <a:t>Смертность</a:t>
            </a:r>
            <a:r>
              <a:rPr lang="ru-RU" sz="1200" b="1" baseline="0" dirty="0" smtClean="0">
                <a:solidFill>
                  <a:srgbClr val="C00000"/>
                </a:solidFill>
              </a:rPr>
              <a:t> от болезней системы кровообращения, 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rPr lang="ru-RU" sz="1200" b="1" baseline="0" dirty="0" smtClean="0">
                <a:solidFill>
                  <a:srgbClr val="C00000"/>
                </a:solidFill>
              </a:rPr>
              <a:t>на 100 тыс. населения</a:t>
            </a:r>
            <a:endParaRPr lang="ru-RU" sz="12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6383307086614172"/>
          <c:y val="3.09238617900035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00737880976188"/>
          <c:w val="0.96114370078740152"/>
          <c:h val="0.62270899959141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66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1.0800000000000004E-2"/>
                  <c:y val="-0.34922771017259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3447100930565495E-2"/>
                  <c:y val="-0.18172410266898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797.4</c:v>
                </c:pt>
                <c:pt idx="1">
                  <c:v>786.7</c:v>
                </c:pt>
                <c:pt idx="2">
                  <c:v>776.7</c:v>
                </c:pt>
                <c:pt idx="3">
                  <c:v>766.8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0800"/>
        <c:axId val="99022336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3.7525864822452759E-3"/>
                  <c:y val="0.35856916782461046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94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4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244">
              <a:noFill/>
            </a:ln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7.0546737213403902E-3"/>
                  <c:y val="0.44252122896402657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94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4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99020800"/>
        <c:axId val="99022336"/>
      </c:barChart>
      <c:catAx>
        <c:axId val="990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022336"/>
        <c:crosses val="autoZero"/>
        <c:auto val="1"/>
        <c:lblAlgn val="ctr"/>
        <c:lblOffset val="100"/>
        <c:noMultiLvlLbl val="0"/>
      </c:catAx>
      <c:valAx>
        <c:axId val="99022336"/>
        <c:scaling>
          <c:orientation val="minMax"/>
          <c:max val="800"/>
          <c:min val="750"/>
        </c:scaling>
        <c:delete val="1"/>
        <c:axPos val="l"/>
        <c:numFmt formatCode="General" sourceLinked="1"/>
        <c:majorTickMark val="out"/>
        <c:minorTickMark val="none"/>
        <c:tickLblPos val="nextTo"/>
        <c:crossAx val="99020800"/>
        <c:crossesAt val="1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Ранняя </a:t>
            </a:r>
            <a:r>
              <a:rPr lang="ru-RU" sz="1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выявляемость</a:t>
            </a: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</a:t>
            </a:r>
          </a:p>
          <a:p>
            <a:pPr>
              <a:defRPr sz="14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I, II</a:t>
            </a: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стадии заболевания, %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898568329211285"/>
          <c:y val="0.1998032196269882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00737880976188"/>
          <c:w val="0.96114370078740152"/>
          <c:h val="0.62270899959141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25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4.2883494813169824E-2"/>
                  <c:y val="-0.1165992695326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7717699143938753E-2"/>
                  <c:y val="-0.2755524531363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46.1</c:v>
                </c:pt>
                <c:pt idx="1">
                  <c:v>46.9</c:v>
                </c:pt>
                <c:pt idx="2">
                  <c:v>47.7</c:v>
                </c:pt>
                <c:pt idx="3">
                  <c:v>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99232"/>
        <c:axId val="105702144"/>
      </c:areaChart>
      <c:catAx>
        <c:axId val="1047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702144"/>
        <c:crosses val="autoZero"/>
        <c:auto val="1"/>
        <c:lblAlgn val="ctr"/>
        <c:lblOffset val="100"/>
        <c:noMultiLvlLbl val="0"/>
      </c:catAx>
      <c:valAx>
        <c:axId val="105702144"/>
        <c:scaling>
          <c:orientation val="minMax"/>
          <c:max val="50"/>
          <c:min val="45"/>
        </c:scaling>
        <c:delete val="1"/>
        <c:axPos val="l"/>
        <c:numFmt formatCode="General" sourceLinked="1"/>
        <c:majorTickMark val="out"/>
        <c:minorTickMark val="none"/>
        <c:tickLblPos val="nextTo"/>
        <c:crossAx val="104799232"/>
        <c:crossesAt val="1"/>
        <c:crossBetween val="between"/>
      </c:valAx>
      <c:spPr>
        <a:noFill/>
        <a:ln w="25343">
          <a:noFill/>
        </a:ln>
      </c:spPr>
    </c:plotArea>
    <c:plotVisOnly val="1"/>
    <c:dispBlanksAs val="zero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r>
              <a:rPr lang="ru-RU" sz="1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Рождаемость,</a:t>
            </a: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1000 населения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9715099715099773E-2"/>
          <c:y val="2.1459232918465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5.6739397611990414E-2"/>
          <c:w val="0.96114370078740152"/>
          <c:h val="0.741345921871027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13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8475503062117837E-3"/>
                  <c:y val="-0.20632508222541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2.2857142857142871E-2"/>
                  <c:y val="-0.365837333708377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9.9</c:v>
                </c:pt>
                <c:pt idx="2">
                  <c:v>10.9</c:v>
                </c:pt>
                <c:pt idx="3">
                  <c:v>11.8</c:v>
                </c:pt>
                <c:pt idx="4">
                  <c:v>12.4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57312"/>
        <c:axId val="38159104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0.5376518726280005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</c:v>
                </c:pt>
                <c:pt idx="4">
                  <c:v>0</c:v>
                </c:pt>
                <c:pt idx="5">
                  <c:v>12.6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368">
              <a:noFill/>
            </a:ln>
          </c:spPr>
          <c:invertIfNegative val="0"/>
          <c:dLbls>
            <c:dLbl>
              <c:idx val="4"/>
              <c:layout>
                <c:manualLayout>
                  <c:x val="3.8097226521909247E-3"/>
                  <c:y val="0.51263676002800951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ПФО 12,4</a:t>
                    </a:r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0</c:v>
                </c:pt>
                <c:pt idx="4">
                  <c:v>0</c:v>
                </c:pt>
                <c:pt idx="5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38157312"/>
        <c:axId val="38159104"/>
      </c:barChart>
      <c:catAx>
        <c:axId val="381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8159104"/>
        <c:crosses val="autoZero"/>
        <c:auto val="1"/>
        <c:lblAlgn val="ctr"/>
        <c:lblOffset val="100"/>
        <c:noMultiLvlLbl val="0"/>
      </c:catAx>
      <c:valAx>
        <c:axId val="38159104"/>
        <c:scaling>
          <c:orientation val="minMax"/>
          <c:max val="14"/>
          <c:min val="7"/>
        </c:scaling>
        <c:delete val="1"/>
        <c:axPos val="l"/>
        <c:numFmt formatCode="General" sourceLinked="1"/>
        <c:majorTickMark val="out"/>
        <c:minorTickMark val="none"/>
        <c:tickLblPos val="nextTo"/>
        <c:crossAx val="38157312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7" b="1">
                <a:solidFill>
                  <a:srgbClr val="C00000"/>
                </a:solidFill>
              </a:defRPr>
            </a:pPr>
            <a:r>
              <a:rPr lang="ru-RU" sz="1397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Младенческая смертность, 
на 1000 родившихся живыми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23252552590986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600882811414813"/>
          <c:w val="0.96114370078740152"/>
          <c:h val="0.60207649136886965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98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8475503062117477E-3"/>
                  <c:y val="-0.2991713692268611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8.2000000000000011</c:v>
                </c:pt>
                <c:pt idx="2">
                  <c:v>7.8</c:v>
                </c:pt>
                <c:pt idx="3">
                  <c:v>6</c:v>
                </c:pt>
                <c:pt idx="4">
                  <c:v>5.9</c:v>
                </c:pt>
                <c:pt idx="5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93312"/>
        <c:axId val="90494848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3.8519118828145315E-3"/>
                  <c:y val="0.50862932636565161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97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7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</c:v>
                </c:pt>
                <c:pt idx="5">
                  <c:v>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323">
              <a:noFill/>
            </a:ln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-3.8519118828145315E-3"/>
                  <c:y val="0.44173737923158074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97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ПФО 6,8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97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0</c:v>
                </c:pt>
                <c:pt idx="5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90493312"/>
        <c:axId val="90494848"/>
      </c:barChart>
      <c:catAx>
        <c:axId val="904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7"/>
            </a:pPr>
            <a:endParaRPr lang="ru-RU"/>
          </a:p>
        </c:txPr>
        <c:crossAx val="90494848"/>
        <c:crosses val="autoZero"/>
        <c:auto val="1"/>
        <c:lblAlgn val="ctr"/>
        <c:lblOffset val="100"/>
        <c:noMultiLvlLbl val="0"/>
      </c:catAx>
      <c:valAx>
        <c:axId val="9049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49331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6" b="1">
                <a:solidFill>
                  <a:srgbClr val="C00000"/>
                </a:solidFill>
              </a:defRPr>
            </a:pP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Общая смертность, </a:t>
            </a:r>
          </a:p>
          <a:p>
            <a:pPr>
              <a:defRPr sz="1396" b="1">
                <a:solidFill>
                  <a:srgbClr val="C00000"/>
                </a:solidFill>
              </a:defRPr>
            </a:pP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en-US" sz="1400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251336898395718"/>
          <c:y val="2.1459232918465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7537631989160624"/>
          <c:w val="0.96114370078740152"/>
          <c:h val="0.6227089995914195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07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8474954849526586E-3"/>
                  <c:y val="-0.29157299396385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13.8</c:v>
                </c:pt>
                <c:pt idx="1">
                  <c:v>13.1</c:v>
                </c:pt>
                <c:pt idx="2">
                  <c:v>13</c:v>
                </c:pt>
                <c:pt idx="3">
                  <c:v>13</c:v>
                </c:pt>
                <c:pt idx="4">
                  <c:v>12.7</c:v>
                </c:pt>
                <c:pt idx="5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16256"/>
        <c:axId val="42817792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4"/>
              <c:layout>
                <c:manualLayout>
                  <c:x val="-3.5726542852159648E-3"/>
                  <c:y val="0.49808630215965166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7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</c:v>
                </c:pt>
                <c:pt idx="5">
                  <c:v>14.3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353">
              <a:noFill/>
            </a:ln>
          </c:spPr>
          <c:invertIfNegative val="0"/>
          <c:dLbls>
            <c:dLbl>
              <c:idx val="4"/>
              <c:layout>
                <c:manualLayout>
                  <c:x val="3.5726542852159648E-3"/>
                  <c:y val="0.4761275990600749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ПФО 15,0</a:t>
                    </a:r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97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0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42816256"/>
        <c:axId val="42817792"/>
      </c:barChart>
      <c:catAx>
        <c:axId val="428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7"/>
            </a:pPr>
            <a:endParaRPr lang="ru-RU"/>
          </a:p>
        </c:txPr>
        <c:crossAx val="42817792"/>
        <c:crosses val="autoZero"/>
        <c:auto val="1"/>
        <c:lblAlgn val="ctr"/>
        <c:lblOffset val="100"/>
        <c:noMultiLvlLbl val="0"/>
      </c:catAx>
      <c:valAx>
        <c:axId val="42817792"/>
        <c:scaling>
          <c:orientation val="minMax"/>
          <c:max val="15.4"/>
          <c:min val="9"/>
        </c:scaling>
        <c:delete val="1"/>
        <c:axPos val="l"/>
        <c:numFmt formatCode="General" sourceLinked="1"/>
        <c:majorTickMark val="out"/>
        <c:minorTickMark val="none"/>
        <c:tickLblPos val="nextTo"/>
        <c:crossAx val="428162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Ожидаемая продолжительность жизни, лет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4.6238521554668684E-2"/>
          <c:y val="3.22191872277189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7537631989160624"/>
          <c:w val="0.96114370078740152"/>
          <c:h val="0.6227089995914197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16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0696931398700732E-3"/>
                  <c:y val="-0.2392704776259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3.6529680365296795E-2"/>
                  <c:y val="-0.34431749054906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67.900000000000006</c:v>
                </c:pt>
                <c:pt idx="1">
                  <c:v>69</c:v>
                </c:pt>
                <c:pt idx="2">
                  <c:v>69.400000000000006</c:v>
                </c:pt>
                <c:pt idx="3">
                  <c:v>70</c:v>
                </c:pt>
                <c:pt idx="4">
                  <c:v>70.099999999999994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96480"/>
        <c:axId val="90598016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</c:v>
                </c:pt>
                <c:pt idx="4">
                  <c:v>68.669999999999987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376">
              <a:noFill/>
            </a:ln>
          </c:spPr>
          <c:invertIfNegative val="0"/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0</c:v>
                </c:pt>
                <c:pt idx="4">
                  <c:v>68.47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90596480"/>
        <c:axId val="90598016"/>
      </c:barChart>
      <c:catAx>
        <c:axId val="905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0598016"/>
        <c:crosses val="autoZero"/>
        <c:auto val="1"/>
        <c:lblAlgn val="ctr"/>
        <c:lblOffset val="100"/>
        <c:noMultiLvlLbl val="0"/>
      </c:catAx>
      <c:valAx>
        <c:axId val="90598016"/>
        <c:scaling>
          <c:orientation val="minMax"/>
          <c:min val="64"/>
        </c:scaling>
        <c:delete val="1"/>
        <c:axPos val="l"/>
        <c:numFmt formatCode="General" sourceLinked="1"/>
        <c:majorTickMark val="out"/>
        <c:minorTickMark val="none"/>
        <c:tickLblPos val="nextTo"/>
        <c:crossAx val="90596480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89" b="1">
                <a:solidFill>
                  <a:srgbClr val="C00000"/>
                </a:solidFill>
              </a:defRPr>
            </a:pPr>
            <a:r>
              <a:rPr lang="ru-RU" sz="1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Смертность</a:t>
            </a: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лиц трудоспособного возраста, </a:t>
            </a:r>
          </a:p>
          <a:p>
            <a:pPr>
              <a:defRPr sz="1389" b="1">
                <a:solidFill>
                  <a:srgbClr val="C00000"/>
                </a:solidFill>
              </a:defRPr>
            </a:pP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100 тыс. населения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57604277037929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00737880976188"/>
          <c:w val="0.96114370078740152"/>
          <c:h val="0.62270899959141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76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9.6865669569081731E-3"/>
                  <c:y val="-0.24558398950131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602.1</c:v>
                </c:pt>
                <c:pt idx="1">
                  <c:v>584.29999999999995</c:v>
                </c:pt>
                <c:pt idx="2">
                  <c:v>562.70000000000005</c:v>
                </c:pt>
                <c:pt idx="3">
                  <c:v>518.5</c:v>
                </c:pt>
                <c:pt idx="4">
                  <c:v>544.20000000000005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51808"/>
        <c:axId val="90553344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0</c:v>
                </c:pt>
                <c:pt idx="3" formatCode="0.0">
                  <c:v>639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270">
              <a:noFill/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0</c:v>
                </c:pt>
                <c:pt idx="3">
                  <c:v>651.1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90551808"/>
        <c:axId val="90553344"/>
      </c:barChart>
      <c:catAx>
        <c:axId val="905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0553344"/>
        <c:crosses val="autoZero"/>
        <c:auto val="1"/>
        <c:lblAlgn val="ctr"/>
        <c:lblOffset val="100"/>
        <c:noMultiLvlLbl val="0"/>
      </c:catAx>
      <c:valAx>
        <c:axId val="90553344"/>
        <c:scaling>
          <c:orientation val="minMax"/>
          <c:max val="800"/>
          <c:min val="400"/>
        </c:scaling>
        <c:delete val="1"/>
        <c:axPos val="l"/>
        <c:numFmt formatCode="General" sourceLinked="1"/>
        <c:majorTickMark val="out"/>
        <c:minorTickMark val="none"/>
        <c:tickLblPos val="nextTo"/>
        <c:crossAx val="90551808"/>
        <c:crossesAt val="1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8" b="1">
                <a:solidFill>
                  <a:srgbClr val="C00000"/>
                </a:solidFill>
              </a:defRPr>
            </a:pPr>
            <a:r>
              <a:rPr lang="ru-RU" sz="1398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Смертность лиц трудоспособного возраста от внешних причин, </a:t>
            </a:r>
          </a:p>
          <a:p>
            <a:pPr>
              <a:defRPr sz="1398" b="1">
                <a:solidFill>
                  <a:srgbClr val="C00000"/>
                </a:solidFill>
              </a:defRPr>
            </a:pPr>
            <a:r>
              <a:rPr lang="ru-RU" sz="1398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100 тыс. населения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633542099743281"/>
          <c:y val="3.59281437125748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856925740028772"/>
          <c:w val="0.96114370078740152"/>
          <c:h val="0.61239274548014044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01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203.5</c:v>
                </c:pt>
                <c:pt idx="1">
                  <c:v>192.5</c:v>
                </c:pt>
                <c:pt idx="2">
                  <c:v>177.8</c:v>
                </c:pt>
                <c:pt idx="3">
                  <c:v>155.5</c:v>
                </c:pt>
                <c:pt idx="4">
                  <c:v>154.6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34432"/>
        <c:axId val="105914752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188.9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213.5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52"/>
        <c:axId val="105634432"/>
        <c:axId val="105914752"/>
      </c:barChart>
      <c:catAx>
        <c:axId val="1056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914752"/>
        <c:crosses val="autoZero"/>
        <c:auto val="1"/>
        <c:lblAlgn val="ctr"/>
        <c:lblOffset val="100"/>
        <c:noMultiLvlLbl val="0"/>
      </c:catAx>
      <c:valAx>
        <c:axId val="10591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63443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89" b="0">
                <a:solidFill>
                  <a:srgbClr val="C00000"/>
                </a:solidFill>
              </a:defRPr>
            </a:pPr>
            <a:r>
              <a:rPr lang="ru-RU" sz="1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Смертность</a:t>
            </a: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новообразований, </a:t>
            </a:r>
          </a:p>
          <a:p>
            <a:pPr>
              <a:defRPr sz="1389" b="0">
                <a:solidFill>
                  <a:srgbClr val="C00000"/>
                </a:solidFill>
              </a:defRPr>
            </a:pPr>
            <a:r>
              <a:rPr lang="ru-RU" sz="1400" b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100 тыс. населения</a:t>
            </a:r>
            <a:endParaRPr lang="ru-RU" sz="1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92875989445910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00737880976188"/>
          <c:w val="0.96114370078740152"/>
          <c:h val="0.62270899959141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76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1.1477454207113009E-2"/>
                  <c:y val="-0.1720545777366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7636684303350969E-2"/>
                  <c:y val="-0.19117647058823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172.8</c:v>
                </c:pt>
                <c:pt idx="1">
                  <c:v>169.7</c:v>
                </c:pt>
                <c:pt idx="2">
                  <c:v>176.8</c:v>
                </c:pt>
                <c:pt idx="3">
                  <c:v>177.4</c:v>
                </c:pt>
                <c:pt idx="4">
                  <c:v>182.4</c:v>
                </c:pt>
                <c:pt idx="5">
                  <c:v>176.1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52224"/>
        <c:axId val="105653760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1.0807260203585663E-2"/>
                  <c:y val="0.53994171684421821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5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</c:v>
                </c:pt>
                <c:pt idx="4" formatCode="0.0">
                  <c:v>206.9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70C0"/>
            </a:solidFill>
            <a:ln w="25270">
              <a:noFill/>
            </a:ln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7.0546737213403902E-3"/>
                  <c:y val="0.44252122896402657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95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 rot="-5400000" vert="horz"/>
              <a:lstStyle/>
              <a:p>
                <a:pPr>
                  <a:defRPr sz="1195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0</c:v>
                </c:pt>
                <c:pt idx="4">
                  <c:v>192.5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53"/>
        <c:axId val="105652224"/>
        <c:axId val="105653760"/>
      </c:barChart>
      <c:catAx>
        <c:axId val="1056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653760"/>
        <c:crosses val="autoZero"/>
        <c:auto val="1"/>
        <c:lblAlgn val="ctr"/>
        <c:lblOffset val="100"/>
        <c:noMultiLvlLbl val="0"/>
      </c:catAx>
      <c:valAx>
        <c:axId val="105653760"/>
        <c:scaling>
          <c:orientation val="minMax"/>
          <c:max val="210"/>
          <c:min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105652224"/>
        <c:crossesAt val="1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r>
              <a:rPr lang="ru-RU" sz="1200" b="1" dirty="0" smtClean="0">
                <a:solidFill>
                  <a:srgbClr val="C00000"/>
                </a:solidFill>
              </a:rPr>
              <a:t>Смертность</a:t>
            </a:r>
            <a:r>
              <a:rPr lang="ru-RU" sz="1200" b="1" baseline="0" dirty="0" smtClean="0">
                <a:solidFill>
                  <a:srgbClr val="C00000"/>
                </a:solidFill>
              </a:rPr>
              <a:t> от цереброваскулярных болезней, на 100 тыс. населения</a:t>
            </a:r>
            <a:endParaRPr lang="ru-RU" sz="12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677934876669027"/>
          <c:y val="0.1582070875826869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1900737880976188"/>
          <c:w val="0.96114370078740152"/>
          <c:h val="0.62270899959141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468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3.9973735587504111E-2"/>
                  <c:y val="-0.34825686820010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2.8925291349302617E-2"/>
                  <c:y val="-0.16876536961597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</c:v>
                </c:pt>
                <c:pt idx="1">
                  <c:v>243</c:v>
                </c:pt>
                <c:pt idx="2">
                  <c:v>234.9</c:v>
                </c:pt>
                <c:pt idx="3">
                  <c:v>228.4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0384"/>
        <c:axId val="104879616"/>
      </c:areaChart>
      <c:catAx>
        <c:axId val="992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/>
            </a:pPr>
            <a:endParaRPr lang="ru-RU"/>
          </a:p>
        </c:txPr>
        <c:crossAx val="104879616"/>
        <c:crosses val="autoZero"/>
        <c:auto val="1"/>
        <c:lblAlgn val="ctr"/>
        <c:lblOffset val="100"/>
        <c:noMultiLvlLbl val="0"/>
      </c:catAx>
      <c:valAx>
        <c:axId val="104879616"/>
        <c:scaling>
          <c:orientation val="minMax"/>
          <c:max val="250"/>
          <c:min val="220"/>
        </c:scaling>
        <c:delete val="1"/>
        <c:axPos val="l"/>
        <c:numFmt formatCode="General" sourceLinked="1"/>
        <c:majorTickMark val="out"/>
        <c:minorTickMark val="none"/>
        <c:tickLblPos val="nextTo"/>
        <c:crossAx val="99200384"/>
        <c:crossesAt val="1"/>
        <c:crossBetween val="between"/>
      </c:valAx>
      <c:spPr>
        <a:noFill/>
        <a:ln w="25367">
          <a:noFill/>
        </a:ln>
      </c:spPr>
    </c:plotArea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0.33888</cdr:x>
      <cdr:y>0.49129</cdr:y>
    </cdr:from>
    <cdr:to>
      <cdr:x>0.60555</cdr:x>
      <cdr:y>0.64226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220115" y="1272846"/>
          <a:ext cx="960132" cy="391133"/>
        </a:xfrm>
        <a:prstGeom xmlns:a="http://schemas.openxmlformats.org/drawingml/2006/main" prst="downArrow">
          <a:avLst>
            <a:gd name="adj1" fmla="val 74390"/>
            <a:gd name="adj2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10%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0.24159</cdr:x>
      <cdr:y>0.37829</cdr:y>
    </cdr:from>
    <cdr:to>
      <cdr:x>0.50826</cdr:x>
      <cdr:y>0.50766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887105" y="1203468"/>
          <a:ext cx="979182" cy="411571"/>
        </a:xfrm>
        <a:prstGeom xmlns:a="http://schemas.openxmlformats.org/drawingml/2006/main" prst="downArrow">
          <a:avLst>
            <a:gd name="adj1" fmla="val 74390"/>
            <a:gd name="adj2" fmla="val 50000"/>
          </a:avLst>
        </a:prstGeom>
        <a:gradFill xmlns:a="http://schemas.openxmlformats.org/drawingml/2006/main"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24%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0.32509</cdr:x>
      <cdr:y>0.51272</cdr:y>
    </cdr:from>
    <cdr:to>
      <cdr:x>0.59176</cdr:x>
      <cdr:y>0.66369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170470" y="1328355"/>
          <a:ext cx="960132" cy="391133"/>
        </a:xfrm>
        <a:prstGeom xmlns:a="http://schemas.openxmlformats.org/drawingml/2006/main" prst="downArrow">
          <a:avLst>
            <a:gd name="adj1" fmla="val 74390"/>
            <a:gd name="adj2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CD4AE5-F0B1-40D1-8F70-36E97B3F7123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5DA8F-DCFC-4933-93C7-939C96130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9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CCCD8F5D-215A-45FC-BF5D-FEE3AD49516C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97381-3CFE-4A97-86B9-621C867A69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21656-09C5-4A7F-BB18-32EF4392F2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63CE3-7B33-4A25-9630-AC956EFE9BD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B4029-339C-430B-8A29-9856A72BCEC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B4029-339C-430B-8A29-9856A72BCEC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B4029-339C-430B-8A29-9856A72BCEC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B4029-339C-430B-8A29-9856A72BCEC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36515-0B0A-475F-99CB-0E3CC77F57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401D4-22E3-499C-BED0-19F4706CE2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B4029-339C-430B-8A29-9856A72BCE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739F1-621C-4F6A-8F9A-6DF612967E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7ABC7-E9B6-40DF-81D7-4634A639CFC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73CEE-1FBD-4A6C-8721-C1C728F1A69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836A7-7F16-4F39-A24E-5845F1F8AAD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2" tIns="45271" rIns="90542" bIns="45271" anchor="b"/>
          <a:lstStyle>
            <a:lvl1pPr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28889D4-4BE0-455C-B4A6-16CBEB8DB40F}" type="slidenum">
              <a:rPr lang="ru-RU" sz="1100">
                <a:latin typeface="Arial" pitchFamily="34" charset="0"/>
              </a:rPr>
              <a:pPr algn="r" eaLnBrk="1" hangingPunct="1"/>
              <a:t>11</a:t>
            </a:fld>
            <a:endParaRPr lang="ru-RU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2A65-D639-4960-BB5D-B71A23D7B578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DEF6-2A36-4236-8AFC-846E91CE8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2328-FC6A-488A-B056-F9AE8D4F165F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2E4C-8F86-4611-B4C9-813ABF18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E56E-882B-4A5E-91E8-6A4259760028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D9EF-6D05-4341-96B6-EC291FC7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FB96-955E-4D2A-B1E2-E10F370E52D7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33E1-8C04-453E-95C9-DC64E3B0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1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714750" y="6572250"/>
            <a:ext cx="183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04040"/>
                </a:solidFill>
                <a:latin typeface="Calibri" pitchFamily="34" charset="0"/>
              </a:rPr>
              <a:t>www.minzdrav.tatar.ru</a:t>
            </a:r>
            <a:endParaRPr lang="ru-RU" sz="1400" smtClean="0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7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547664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B647-82CE-4B81-BF6D-DD0D75062DBB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4DC5-B7BD-4ADF-B8E9-AB89F34F1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9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EA8B-A331-4ABC-AD71-8361AE0DE3E6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80E0-DE08-46AB-B4C9-40331634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D131-F1B2-4C29-8CB2-A3E498A334E7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743C-FD38-40D5-8C70-41D5BA6ED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7AC3-0214-483E-BB5F-58946B9C5B74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BF0-5D31-4004-9FFD-64658E0C4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1207-4E1F-4E12-9E38-4F2F25BA4BCE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F81C-0D24-4174-824E-05A8A42A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4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1161-BB3A-46B2-ACA3-0DE9003307DA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0818-D59F-4360-9631-7DC9EDCD3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6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8BCB-BAEE-4827-8661-C7F9F2B17064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EC33-05AF-4846-A6C6-C32DFC9E0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D137-4029-490C-88EF-3F84ED271956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1C13-A75F-4EEB-8B26-73DBAB211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0664-3A1A-42E6-99FA-0566D72FEBF0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E8BF0-3111-4652-BD02-A5FFF9C9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4.xls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6.xls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11" Type="http://schemas.openxmlformats.org/officeDocument/2006/relationships/oleObject" Target="../embeddings/_____Microsoft_Excel_97-20037.xls"/><Relationship Id="rId5" Type="http://schemas.openxmlformats.org/officeDocument/2006/relationships/oleObject" Target="../embeddings/_____Microsoft_Excel_97-20035.xls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_____Microsoft_Excel_97-20039.xls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6.emf"/><Relationship Id="rId5" Type="http://schemas.openxmlformats.org/officeDocument/2006/relationships/image" Target="../media/image44.emf"/><Relationship Id="rId10" Type="http://schemas.openxmlformats.org/officeDocument/2006/relationships/oleObject" Target="../embeddings/_____Microsoft_Excel_97-200310.xls"/><Relationship Id="rId4" Type="http://schemas.openxmlformats.org/officeDocument/2006/relationships/oleObject" Target="../embeddings/_____Microsoft_Excel_97-20038.xls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_____Microsoft_Excel_97-20033.xls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/>
          <a:stretch>
            <a:fillRect/>
          </a:stretch>
        </p:blipFill>
        <p:spPr bwMode="auto">
          <a:xfrm>
            <a:off x="1835150" y="0"/>
            <a:ext cx="5545138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" y="2204864"/>
            <a:ext cx="1787526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634047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636912"/>
            <a:ext cx="34813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Группа 1"/>
          <p:cNvGrpSpPr>
            <a:grpSpLocks/>
          </p:cNvGrpSpPr>
          <p:nvPr/>
        </p:nvGrpSpPr>
        <p:grpSpPr bwMode="auto">
          <a:xfrm>
            <a:off x="0" y="0"/>
            <a:ext cx="9144000" cy="982663"/>
            <a:chOff x="0" y="0"/>
            <a:chExt cx="9144000" cy="982663"/>
          </a:xfrm>
        </p:grpSpPr>
        <p:sp>
          <p:nvSpPr>
            <p:cNvPr id="25622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623" name="Прямоугольник 11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624" name="Text Box 13"/>
            <p:cNvSpPr txBox="1">
              <a:spLocks noChangeArrowheads="1"/>
            </p:cNvSpPr>
            <p:nvPr/>
          </p:nvSpPr>
          <p:spPr bwMode="auto">
            <a:xfrm>
              <a:off x="628650" y="76562"/>
              <a:ext cx="8037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Arial" pitchFamily="34" charset="0"/>
                </a:rPr>
                <a:t>НАШИ ПРИОРИТЕТЫ  </a:t>
              </a:r>
            </a:p>
          </p:txBody>
        </p:sp>
      </p:grp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28650" y="508610"/>
            <a:ext cx="789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 СМЕРТНОСТЬ  ОТ ВНЕШНИХ 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ПРИЧИН</a:t>
            </a:r>
            <a:endParaRPr lang="ru-RU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25607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48692"/>
              </p:ext>
            </p:extLst>
          </p:nvPr>
        </p:nvGraphicFramePr>
        <p:xfrm>
          <a:off x="179388" y="4104035"/>
          <a:ext cx="271462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r:id="rId8" imgW="3133616" imgH="2011854" progId="Excel.Sheet.8">
                  <p:embed/>
                </p:oleObj>
              </mc:Choice>
              <mc:Fallback>
                <p:oleObj r:id="rId8" imgW="3133616" imgH="2011854" progId="Excel.Sheet.8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104035"/>
                        <a:ext cx="2714625" cy="177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FAC3B025-6DF8-4001-8679-C3565AF45C24}" type="slidenum">
              <a:rPr lang="ru-RU" sz="1400" b="1">
                <a:latin typeface="Arial" pitchFamily="34" charset="0"/>
              </a:rPr>
              <a:pPr eaLnBrk="1" hangingPunct="1"/>
              <a:t>10</a:t>
            </a:fld>
            <a:endParaRPr lang="ru-RU" sz="1400" b="1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5963" y="1196752"/>
            <a:ext cx="3341687" cy="523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</a:rPr>
              <a:t>Организация приемных отделений </a:t>
            </a:r>
          </a:p>
          <a:p>
            <a:pPr algn="ctr">
              <a:defRPr/>
            </a:pPr>
            <a:r>
              <a:rPr lang="ru-RU" sz="1400" dirty="0">
                <a:latin typeface="Arial" pitchFamily="34" charset="0"/>
              </a:rPr>
              <a:t>с пунктами СМП на базе </a:t>
            </a:r>
            <a:r>
              <a:rPr lang="ru-RU" sz="1400" dirty="0" smtClean="0">
                <a:latin typeface="Arial" pitchFamily="34" charset="0"/>
              </a:rPr>
              <a:t>31 </a:t>
            </a:r>
            <a:r>
              <a:rPr lang="ru-RU" sz="1400" dirty="0">
                <a:latin typeface="Arial" pitchFamily="34" charset="0"/>
              </a:rPr>
              <a:t>ЦРБ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57529"/>
              </p:ext>
            </p:extLst>
          </p:nvPr>
        </p:nvGraphicFramePr>
        <p:xfrm>
          <a:off x="1587" y="1196752"/>
          <a:ext cx="5794375" cy="1111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4375"/>
              </a:tblGrid>
              <a:tr h="1111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Модернизация приемных покоев с созданием отделений  экстренной медицинской помощи</a:t>
                      </a:r>
                      <a:endParaRPr lang="ru-RU" sz="1600" b="0" dirty="0" smtClean="0"/>
                    </a:p>
                  </a:txBody>
                  <a:tcPr marL="91431" marR="91431" marT="45668" marB="456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19" name="Picture 10" descr="C:\Users\Хайруллин Ильдар\Desktop\ГАУЗ БСМП\2010 10 01 Коллегия МЗ РТ\Презентация\DSC_109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124672"/>
            <a:ext cx="2511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2"/>
          <a:stretch>
            <a:fillRect/>
          </a:stretch>
        </p:blipFill>
        <p:spPr bwMode="auto">
          <a:xfrm>
            <a:off x="3721100" y="2266777"/>
            <a:ext cx="20748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3" descr="Альбои ДРКБ_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292177"/>
            <a:ext cx="17827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389"/>
          <p:cNvSpPr>
            <a:spLocks noChangeArrowheads="1"/>
          </p:cNvSpPr>
          <p:nvPr/>
        </p:nvSpPr>
        <p:spPr bwMode="auto">
          <a:xfrm>
            <a:off x="87313" y="1565275"/>
            <a:ext cx="3643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Государственная интегрированная сеть телекоммуникаций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ЦОД правительства РТ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Центральный архив мед. изображений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Единая система электронного документооборота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ГЛОНАСС+112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Диспетчерский центр МЗ РТ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</a:rPr>
              <a:t>«Оптика» до 60% ЛПУ</a:t>
            </a:r>
          </a:p>
          <a:p>
            <a:pPr>
              <a:defRPr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1619250" y="231775"/>
            <a:ext cx="6234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>
                <a:latin typeface="Arial" pitchFamily="34" charset="0"/>
              </a:rPr>
              <a:t>ИНФОРМАЦИОННЫЕ ТЕХНОЛОГИИ</a:t>
            </a:r>
          </a:p>
          <a:p>
            <a:pPr eaLnBrk="1" hangingPunct="1"/>
            <a:endParaRPr lang="ru-RU" sz="2400">
              <a:latin typeface="Arial" pitchFamily="34" charset="0"/>
            </a:endParaRP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gray">
          <a:xfrm flipH="1" flipV="1">
            <a:off x="3492500" y="6440488"/>
            <a:ext cx="134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2" name="Line 5"/>
          <p:cNvSpPr>
            <a:spLocks noChangeShapeType="1"/>
          </p:cNvSpPr>
          <p:nvPr/>
        </p:nvSpPr>
        <p:spPr bwMode="gray">
          <a:xfrm flipH="1">
            <a:off x="3492500" y="5949950"/>
            <a:ext cx="212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gray">
          <a:xfrm flipH="1">
            <a:off x="3492500" y="5413375"/>
            <a:ext cx="25336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4" name="Line 8"/>
          <p:cNvSpPr>
            <a:spLocks noChangeShapeType="1"/>
          </p:cNvSpPr>
          <p:nvPr/>
        </p:nvSpPr>
        <p:spPr bwMode="gray">
          <a:xfrm flipH="1" flipV="1">
            <a:off x="3492500" y="4370388"/>
            <a:ext cx="3751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gray">
          <a:xfrm>
            <a:off x="3492500" y="4365625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gray">
          <a:xfrm>
            <a:off x="3492500" y="491013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gray">
          <a:xfrm>
            <a:off x="3492500" y="542131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gray">
          <a:xfrm>
            <a:off x="3492500" y="5930900"/>
            <a:ext cx="0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200">
              <a:latin typeface="Arial" pitchFamily="34" charset="0"/>
            </a:endParaRPr>
          </a:p>
        </p:txBody>
      </p:sp>
      <p:sp>
        <p:nvSpPr>
          <p:cNvPr id="84" name="Freeform 14"/>
          <p:cNvSpPr>
            <a:spLocks/>
          </p:cNvSpPr>
          <p:nvPr/>
        </p:nvSpPr>
        <p:spPr bwMode="gray">
          <a:xfrm>
            <a:off x="8658225" y="4365625"/>
            <a:ext cx="374650" cy="528638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6640" name="Freeform 15"/>
          <p:cNvSpPr>
            <a:spLocks/>
          </p:cNvSpPr>
          <p:nvPr/>
        </p:nvSpPr>
        <p:spPr bwMode="gray">
          <a:xfrm>
            <a:off x="6861175" y="4365625"/>
            <a:ext cx="2174875" cy="338138"/>
          </a:xfrm>
          <a:custGeom>
            <a:avLst/>
            <a:gdLst>
              <a:gd name="T0" fmla="*/ 2147483647 w 1786"/>
              <a:gd name="T1" fmla="*/ 2147483647 h 284"/>
              <a:gd name="T2" fmla="*/ 0 w 1786"/>
              <a:gd name="T3" fmla="*/ 2147483647 h 284"/>
              <a:gd name="T4" fmla="*/ 2147483647 w 1786"/>
              <a:gd name="T5" fmla="*/ 0 h 284"/>
              <a:gd name="T6" fmla="*/ 2147483647 w 1786"/>
              <a:gd name="T7" fmla="*/ 0 h 284"/>
              <a:gd name="T8" fmla="*/ 2147483647 w 1786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86" name="Freeform 16"/>
          <p:cNvSpPr>
            <a:spLocks/>
          </p:cNvSpPr>
          <p:nvPr/>
        </p:nvSpPr>
        <p:spPr bwMode="gray">
          <a:xfrm>
            <a:off x="8280400" y="4884738"/>
            <a:ext cx="374650" cy="525462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7" name="Freeform 17"/>
          <p:cNvSpPr>
            <a:spLocks/>
          </p:cNvSpPr>
          <p:nvPr/>
        </p:nvSpPr>
        <p:spPr bwMode="gray">
          <a:xfrm>
            <a:off x="6321425" y="4884738"/>
            <a:ext cx="2338388" cy="338137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8" name="Freeform 18"/>
          <p:cNvSpPr>
            <a:spLocks/>
          </p:cNvSpPr>
          <p:nvPr/>
        </p:nvSpPr>
        <p:spPr bwMode="gray">
          <a:xfrm>
            <a:off x="7902575" y="5405438"/>
            <a:ext cx="373063" cy="527050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9" name="Freeform 19"/>
          <p:cNvSpPr>
            <a:spLocks/>
          </p:cNvSpPr>
          <p:nvPr/>
        </p:nvSpPr>
        <p:spPr bwMode="gray">
          <a:xfrm>
            <a:off x="7526338" y="5924550"/>
            <a:ext cx="376237" cy="528638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6645" name="Freeform 20"/>
          <p:cNvSpPr>
            <a:spLocks/>
          </p:cNvSpPr>
          <p:nvPr/>
        </p:nvSpPr>
        <p:spPr bwMode="gray">
          <a:xfrm>
            <a:off x="5246688" y="5927725"/>
            <a:ext cx="2655887" cy="336550"/>
          </a:xfrm>
          <a:custGeom>
            <a:avLst/>
            <a:gdLst>
              <a:gd name="T0" fmla="*/ 2147483647 w 2180"/>
              <a:gd name="T1" fmla="*/ 2147483647 h 284"/>
              <a:gd name="T2" fmla="*/ 0 w 2180"/>
              <a:gd name="T3" fmla="*/ 2147483647 h 284"/>
              <a:gd name="T4" fmla="*/ 2147483647 w 2180"/>
              <a:gd name="T5" fmla="*/ 0 h 284"/>
              <a:gd name="T6" fmla="*/ 2147483647 w 2180"/>
              <a:gd name="T7" fmla="*/ 0 h 284"/>
              <a:gd name="T8" fmla="*/ 2147483647 w 218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gray">
          <a:xfrm>
            <a:off x="6865938" y="4703763"/>
            <a:ext cx="1800225" cy="1905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3" name="Rectangle 23"/>
          <p:cNvSpPr>
            <a:spLocks noChangeArrowheads="1"/>
          </p:cNvSpPr>
          <p:nvPr/>
        </p:nvSpPr>
        <p:spPr bwMode="gray">
          <a:xfrm>
            <a:off x="6323013" y="5222875"/>
            <a:ext cx="1962150" cy="1857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4" name="Freeform 24"/>
          <p:cNvSpPr>
            <a:spLocks/>
          </p:cNvSpPr>
          <p:nvPr/>
        </p:nvSpPr>
        <p:spPr bwMode="gray">
          <a:xfrm>
            <a:off x="5784850" y="5405438"/>
            <a:ext cx="2493963" cy="339725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gray">
          <a:xfrm>
            <a:off x="5795963" y="5734050"/>
            <a:ext cx="2122487" cy="185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b="1" dirty="0">
              <a:latin typeface="Arial" pitchFamily="34" charset="0"/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gray">
          <a:xfrm>
            <a:off x="5246688" y="6265863"/>
            <a:ext cx="2284412" cy="185737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549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438525" y="5949950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>
                <a:latin typeface="Arial" pitchFamily="34" charset="0"/>
              </a:rPr>
              <a:t>Информатизация на уровне статистики</a:t>
            </a:r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3438525" y="4456113"/>
            <a:ext cx="271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>
                <a:latin typeface="Arial" pitchFamily="34" charset="0"/>
              </a:rPr>
              <a:t>Тотальное использование информатизации для управления</a:t>
            </a:r>
          </a:p>
        </p:txBody>
      </p:sp>
      <p:sp>
        <p:nvSpPr>
          <p:cNvPr id="26653" name="TextBox 9"/>
          <p:cNvSpPr txBox="1">
            <a:spLocks noChangeArrowheads="1"/>
          </p:cNvSpPr>
          <p:nvPr/>
        </p:nvSpPr>
        <p:spPr bwMode="auto">
          <a:xfrm>
            <a:off x="6024048" y="5446713"/>
            <a:ext cx="1971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Сбор данных. </a:t>
            </a:r>
          </a:p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Мониторинг процессов</a:t>
            </a:r>
          </a:p>
        </p:txBody>
      </p:sp>
      <p:sp>
        <p:nvSpPr>
          <p:cNvPr id="26654" name="TextBox 97"/>
          <p:cNvSpPr txBox="1">
            <a:spLocks noChangeArrowheads="1"/>
          </p:cNvSpPr>
          <p:nvPr/>
        </p:nvSpPr>
        <p:spPr bwMode="auto">
          <a:xfrm>
            <a:off x="6654083" y="4941888"/>
            <a:ext cx="1428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Анализ. </a:t>
            </a:r>
          </a:p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Выбор решений</a:t>
            </a:r>
          </a:p>
        </p:txBody>
      </p:sp>
      <p:sp>
        <p:nvSpPr>
          <p:cNvPr id="26655" name="TextBox 98"/>
          <p:cNvSpPr txBox="1">
            <a:spLocks noChangeArrowheads="1"/>
          </p:cNvSpPr>
          <p:nvPr/>
        </p:nvSpPr>
        <p:spPr bwMode="auto">
          <a:xfrm>
            <a:off x="7212003" y="4408488"/>
            <a:ext cx="157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ОБОСНОВАННОЕ </a:t>
            </a:r>
          </a:p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УПРАВЛЕНИЕ</a:t>
            </a:r>
          </a:p>
        </p:txBody>
      </p:sp>
      <p:sp>
        <p:nvSpPr>
          <p:cNvPr id="26656" name="TextBox 99"/>
          <p:cNvSpPr txBox="1">
            <a:spLocks noChangeArrowheads="1"/>
          </p:cNvSpPr>
          <p:nvPr/>
        </p:nvSpPr>
        <p:spPr bwMode="auto">
          <a:xfrm>
            <a:off x="5451460" y="6094413"/>
            <a:ext cx="2130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1"/>
                </a:solidFill>
                <a:latin typeface="Arial" pitchFamily="34" charset="0"/>
              </a:rPr>
              <a:t>Интуитивное управление</a:t>
            </a:r>
          </a:p>
        </p:txBody>
      </p:sp>
      <p:sp>
        <p:nvSpPr>
          <p:cNvPr id="26657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597D908-AE44-478C-B77D-A9953CC7B2E2}" type="slidenum">
              <a:rPr lang="ru-RU" sz="1400" b="1">
                <a:latin typeface="Arial" pitchFamily="34" charset="0"/>
              </a:rPr>
              <a:pPr eaLnBrk="1" hangingPunct="1"/>
              <a:t>11</a:t>
            </a:fld>
            <a:endParaRPr lang="ru-RU" sz="1400" b="1">
              <a:latin typeface="Arial" pitchFamily="34" charset="0"/>
            </a:endParaRPr>
          </a:p>
        </p:txBody>
      </p:sp>
      <p:sp>
        <p:nvSpPr>
          <p:cNvPr id="26658" name="Прямоугольник 10"/>
          <p:cNvSpPr>
            <a:spLocks noChangeArrowheads="1"/>
          </p:cNvSpPr>
          <p:nvPr/>
        </p:nvSpPr>
        <p:spPr bwMode="auto">
          <a:xfrm>
            <a:off x="107950" y="4656138"/>
            <a:ext cx="3224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C00000"/>
                </a:solidFill>
                <a:latin typeface="Arial" pitchFamily="34" charset="0"/>
              </a:rPr>
              <a:t>Удаленная запись к врачу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C00000"/>
                </a:solidFill>
                <a:latin typeface="Arial" pitchFamily="34" charset="0"/>
              </a:rPr>
              <a:t>Электронная история болезни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C00000"/>
                </a:solidFill>
                <a:latin typeface="Arial" pitchFamily="34" charset="0"/>
              </a:rPr>
              <a:t>Телеконсультации</a:t>
            </a:r>
            <a:endParaRPr lang="en-US" sz="1600">
              <a:solidFill>
                <a:srgbClr val="C00000"/>
              </a:solidFill>
              <a:latin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C00000"/>
                </a:solidFill>
                <a:latin typeface="Arial" pitchFamily="34" charset="0"/>
              </a:rPr>
              <a:t>Паспорт сист. здравоохранения</a:t>
            </a:r>
          </a:p>
        </p:txBody>
      </p:sp>
      <p:sp>
        <p:nvSpPr>
          <p:cNvPr id="26659" name="TextBox 11"/>
          <p:cNvSpPr txBox="1">
            <a:spLocks noChangeArrowheads="1"/>
          </p:cNvSpPr>
          <p:nvPr/>
        </p:nvSpPr>
        <p:spPr bwMode="auto">
          <a:xfrm>
            <a:off x="993775" y="6309320"/>
            <a:ext cx="1932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70C0"/>
                </a:solidFill>
                <a:latin typeface="Arial" pitchFamily="34" charset="0"/>
              </a:rPr>
              <a:t>www.minzdrav.tatar.ru</a:t>
            </a:r>
            <a:endParaRPr lang="ru-RU" sz="140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6660" name="Line 6"/>
          <p:cNvSpPr>
            <a:spLocks noChangeShapeType="1"/>
          </p:cNvSpPr>
          <p:nvPr/>
        </p:nvSpPr>
        <p:spPr bwMode="gray">
          <a:xfrm flipH="1" flipV="1">
            <a:off x="3492500" y="4941888"/>
            <a:ext cx="308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6661" name="Freeform 21"/>
          <p:cNvSpPr>
            <a:spLocks/>
          </p:cNvSpPr>
          <p:nvPr/>
        </p:nvSpPr>
        <p:spPr bwMode="gray">
          <a:xfrm>
            <a:off x="5632450" y="4462463"/>
            <a:ext cx="1195388" cy="1700212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6662" name="Text Box 29"/>
          <p:cNvSpPr txBox="1">
            <a:spLocks noChangeArrowheads="1"/>
          </p:cNvSpPr>
          <p:nvPr/>
        </p:nvSpPr>
        <p:spPr bwMode="auto">
          <a:xfrm>
            <a:off x="3438524" y="4951413"/>
            <a:ext cx="297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>
                <a:latin typeface="Arial" pitchFamily="34" charset="0"/>
              </a:rPr>
              <a:t>Выполнение системных проектов информатизации. Пилотные проекты</a:t>
            </a:r>
          </a:p>
        </p:txBody>
      </p:sp>
      <p:sp>
        <p:nvSpPr>
          <p:cNvPr id="26663" name="Text Box 28"/>
          <p:cNvSpPr txBox="1">
            <a:spLocks noChangeArrowheads="1"/>
          </p:cNvSpPr>
          <p:nvPr/>
        </p:nvSpPr>
        <p:spPr bwMode="auto">
          <a:xfrm>
            <a:off x="3438525" y="5445224"/>
            <a:ext cx="250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>
                <a:latin typeface="Arial" pitchFamily="34" charset="0"/>
              </a:rPr>
              <a:t>Формирование единой концепции и инфраструктуры</a:t>
            </a:r>
          </a:p>
        </p:txBody>
      </p:sp>
      <p:grpSp>
        <p:nvGrpSpPr>
          <p:cNvPr id="26664" name="Группа 106"/>
          <p:cNvGrpSpPr>
            <a:grpSpLocks/>
          </p:cNvGrpSpPr>
          <p:nvPr/>
        </p:nvGrpSpPr>
        <p:grpSpPr bwMode="auto">
          <a:xfrm>
            <a:off x="3654425" y="1052513"/>
            <a:ext cx="5381625" cy="3097212"/>
            <a:chOff x="3428992" y="1857914"/>
            <a:chExt cx="5500726" cy="3357036"/>
          </a:xfrm>
        </p:grpSpPr>
        <p:pic>
          <p:nvPicPr>
            <p:cNvPr id="26666" name="Picture 3" descr="␳眏蛄蚸稗眏ﮠ̹겾瞫屨"/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1857914"/>
              <a:ext cx="5500726" cy="335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" name="Group 15"/>
            <p:cNvGrpSpPr>
              <a:grpSpLocks/>
            </p:cNvGrpSpPr>
            <p:nvPr/>
          </p:nvGrpSpPr>
          <p:grpSpPr bwMode="auto">
            <a:xfrm>
              <a:off x="7049324" y="4000502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3" name="Oval 16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64" name="AutoShape 17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grpSp>
          <p:nvGrpSpPr>
            <p:cNvPr id="110" name="Group 18"/>
            <p:cNvGrpSpPr>
              <a:grpSpLocks/>
            </p:cNvGrpSpPr>
            <p:nvPr/>
          </p:nvGrpSpPr>
          <p:grpSpPr bwMode="auto">
            <a:xfrm>
              <a:off x="7346301" y="2798787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1" name="Oval 19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62" name="AutoShape 20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grpSp>
          <p:nvGrpSpPr>
            <p:cNvPr id="111" name="Group 22"/>
            <p:cNvGrpSpPr>
              <a:grpSpLocks/>
            </p:cNvGrpSpPr>
            <p:nvPr/>
          </p:nvGrpSpPr>
          <p:grpSpPr bwMode="auto">
            <a:xfrm>
              <a:off x="5722694" y="3561521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9" name="Oval 23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60" name="AutoShape 24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grpSp>
          <p:nvGrpSpPr>
            <p:cNvPr id="112" name="Group 26"/>
            <p:cNvGrpSpPr>
              <a:grpSpLocks/>
            </p:cNvGrpSpPr>
            <p:nvPr/>
          </p:nvGrpSpPr>
          <p:grpSpPr bwMode="auto">
            <a:xfrm>
              <a:off x="3779731" y="3767542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7" name="Oval 27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58" name="AutoShape 28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grpSp>
          <p:nvGrpSpPr>
            <p:cNvPr id="113" name="Group 30"/>
            <p:cNvGrpSpPr>
              <a:grpSpLocks/>
            </p:cNvGrpSpPr>
            <p:nvPr/>
          </p:nvGrpSpPr>
          <p:grpSpPr bwMode="auto">
            <a:xfrm>
              <a:off x="6788222" y="3059367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5" name="Oval 31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56" name="AutoShape 32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sp>
          <p:nvSpPr>
            <p:cNvPr id="114" name="Line 38"/>
            <p:cNvSpPr>
              <a:spLocks noChangeShapeType="1"/>
            </p:cNvSpPr>
            <p:nvPr/>
          </p:nvSpPr>
          <p:spPr bwMode="auto">
            <a:xfrm flipH="1" flipV="1">
              <a:off x="5165209" y="2869671"/>
              <a:ext cx="1835198" cy="58503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15" name="Line 39"/>
            <p:cNvSpPr>
              <a:spLocks noChangeShapeType="1"/>
            </p:cNvSpPr>
            <p:nvPr/>
          </p:nvSpPr>
          <p:spPr bwMode="auto">
            <a:xfrm flipV="1">
              <a:off x="7102633" y="4339127"/>
              <a:ext cx="136301" cy="416403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16" name="Line 40"/>
            <p:cNvSpPr>
              <a:spLocks noChangeShapeType="1"/>
            </p:cNvSpPr>
            <p:nvPr/>
          </p:nvSpPr>
          <p:spPr bwMode="auto">
            <a:xfrm flipH="1" flipV="1">
              <a:off x="7373613" y="4339127"/>
              <a:ext cx="345620" cy="416403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17" name="Line 43"/>
            <p:cNvSpPr>
              <a:spLocks noChangeShapeType="1"/>
            </p:cNvSpPr>
            <p:nvPr/>
          </p:nvSpPr>
          <p:spPr bwMode="auto">
            <a:xfrm>
              <a:off x="6620712" y="4101674"/>
              <a:ext cx="412149" cy="58503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 flipH="1">
              <a:off x="7631612" y="2544463"/>
              <a:ext cx="199584" cy="285632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19" name="Line 48"/>
            <p:cNvSpPr>
              <a:spLocks noChangeShapeType="1"/>
            </p:cNvSpPr>
            <p:nvPr/>
          </p:nvSpPr>
          <p:spPr bwMode="auto">
            <a:xfrm flipH="1" flipV="1">
              <a:off x="7779272" y="3038297"/>
              <a:ext cx="509507" cy="43016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 flipV="1">
              <a:off x="5481623" y="3859058"/>
              <a:ext cx="309922" cy="287353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6536335" y="2869671"/>
              <a:ext cx="303432" cy="259821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5241474" y="3738611"/>
              <a:ext cx="480299" cy="120447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3" name="Line 64"/>
            <p:cNvSpPr>
              <a:spLocks noChangeShapeType="1"/>
            </p:cNvSpPr>
            <p:nvPr/>
          </p:nvSpPr>
          <p:spPr bwMode="auto">
            <a:xfrm flipH="1">
              <a:off x="4164045" y="3779907"/>
              <a:ext cx="316413" cy="113565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grpSp>
          <p:nvGrpSpPr>
            <p:cNvPr id="124" name="Group 71"/>
            <p:cNvGrpSpPr>
              <a:grpSpLocks/>
            </p:cNvGrpSpPr>
            <p:nvPr/>
          </p:nvGrpSpPr>
          <p:grpSpPr bwMode="auto">
            <a:xfrm>
              <a:off x="5058501" y="2175888"/>
              <a:ext cx="411377" cy="356171"/>
              <a:chOff x="612" y="2795"/>
              <a:chExt cx="272" cy="27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3" name="Oval 72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181" cy="1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  <p:sp>
            <p:nvSpPr>
              <p:cNvPr id="154" name="AutoShape 73"/>
              <p:cNvSpPr>
                <a:spLocks noChangeArrowheads="1"/>
              </p:cNvSpPr>
              <p:nvPr/>
            </p:nvSpPr>
            <p:spPr bwMode="auto">
              <a:xfrm>
                <a:off x="612" y="2795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" pitchFamily="34" charset="0"/>
                </a:endParaRPr>
              </a:p>
            </p:txBody>
          </p:sp>
        </p:grpSp>
        <p:sp>
          <p:nvSpPr>
            <p:cNvPr id="125" name="Line 75"/>
            <p:cNvSpPr>
              <a:spLocks noChangeShapeType="1"/>
            </p:cNvSpPr>
            <p:nvPr/>
          </p:nvSpPr>
          <p:spPr bwMode="auto">
            <a:xfrm flipV="1">
              <a:off x="5202530" y="2494564"/>
              <a:ext cx="95735" cy="142815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6" name="Line 77"/>
            <p:cNvSpPr>
              <a:spLocks noChangeShapeType="1"/>
            </p:cNvSpPr>
            <p:nvPr/>
          </p:nvSpPr>
          <p:spPr bwMode="auto">
            <a:xfrm>
              <a:off x="3870348" y="3454700"/>
              <a:ext cx="76264" cy="325207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7" name="Line 78"/>
            <p:cNvSpPr>
              <a:spLocks noChangeShapeType="1"/>
            </p:cNvSpPr>
            <p:nvPr/>
          </p:nvSpPr>
          <p:spPr bwMode="auto">
            <a:xfrm flipV="1">
              <a:off x="3643180" y="4072422"/>
              <a:ext cx="214188" cy="142817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8" name="Line 84"/>
            <p:cNvSpPr>
              <a:spLocks noChangeShapeType="1"/>
            </p:cNvSpPr>
            <p:nvPr/>
          </p:nvSpPr>
          <p:spPr bwMode="auto">
            <a:xfrm flipH="1" flipV="1">
              <a:off x="5241474" y="2541021"/>
              <a:ext cx="29207" cy="194437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29" name="Line 85"/>
            <p:cNvSpPr>
              <a:spLocks noChangeShapeType="1"/>
            </p:cNvSpPr>
            <p:nvPr/>
          </p:nvSpPr>
          <p:spPr bwMode="auto">
            <a:xfrm flipH="1">
              <a:off x="5470264" y="2284641"/>
              <a:ext cx="457583" cy="65386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0" name="Line 86"/>
            <p:cNvSpPr>
              <a:spLocks noChangeShapeType="1"/>
            </p:cNvSpPr>
            <p:nvPr/>
          </p:nvSpPr>
          <p:spPr bwMode="auto">
            <a:xfrm flipV="1">
              <a:off x="4837437" y="2394765"/>
              <a:ext cx="219056" cy="79151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1" name="Line 89"/>
            <p:cNvSpPr>
              <a:spLocks noChangeShapeType="1"/>
            </p:cNvSpPr>
            <p:nvPr/>
          </p:nvSpPr>
          <p:spPr bwMode="auto">
            <a:xfrm flipH="1" flipV="1">
              <a:off x="6044676" y="3886589"/>
              <a:ext cx="199584" cy="412962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2" name="Line 99"/>
            <p:cNvSpPr>
              <a:spLocks noChangeShapeType="1"/>
            </p:cNvSpPr>
            <p:nvPr/>
          </p:nvSpPr>
          <p:spPr bwMode="auto">
            <a:xfrm flipV="1">
              <a:off x="6813805" y="4301272"/>
              <a:ext cx="272602" cy="237453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3" name="Line 100"/>
            <p:cNvSpPr>
              <a:spLocks noChangeShapeType="1"/>
            </p:cNvSpPr>
            <p:nvPr/>
          </p:nvSpPr>
          <p:spPr bwMode="auto">
            <a:xfrm flipV="1">
              <a:off x="6471429" y="3323929"/>
              <a:ext cx="321281" cy="101519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4" name="Line 101"/>
            <p:cNvSpPr>
              <a:spLocks noChangeShapeType="1"/>
            </p:cNvSpPr>
            <p:nvPr/>
          </p:nvSpPr>
          <p:spPr bwMode="auto">
            <a:xfrm flipH="1" flipV="1">
              <a:off x="7144822" y="3372108"/>
              <a:ext cx="283961" cy="277028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5" name="Line 102"/>
            <p:cNvSpPr>
              <a:spLocks noChangeShapeType="1"/>
            </p:cNvSpPr>
            <p:nvPr/>
          </p:nvSpPr>
          <p:spPr bwMode="auto">
            <a:xfrm>
              <a:off x="6961465" y="3841852"/>
              <a:ext cx="206074" cy="178950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6" name="Line 103"/>
            <p:cNvSpPr>
              <a:spLocks noChangeShapeType="1"/>
            </p:cNvSpPr>
            <p:nvPr/>
          </p:nvSpPr>
          <p:spPr bwMode="auto">
            <a:xfrm>
              <a:off x="7026370" y="2804285"/>
              <a:ext cx="347243" cy="113565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26695" name="Oval 120"/>
            <p:cNvSpPr>
              <a:spLocks noChangeArrowheads="1"/>
            </p:cNvSpPr>
            <p:nvPr/>
          </p:nvSpPr>
          <p:spPr bwMode="auto">
            <a:xfrm>
              <a:off x="4506629" y="2862576"/>
              <a:ext cx="411366" cy="355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pitchFamily="34" charset="0"/>
              </a:endParaRPr>
            </a:p>
          </p:txBody>
        </p:sp>
        <p:sp>
          <p:nvSpPr>
            <p:cNvPr id="138" name="Line 35"/>
            <p:cNvSpPr>
              <a:spLocks noChangeShapeType="1"/>
            </p:cNvSpPr>
            <p:nvPr/>
          </p:nvSpPr>
          <p:spPr bwMode="auto">
            <a:xfrm flipV="1">
              <a:off x="4071555" y="3215526"/>
              <a:ext cx="428375" cy="571264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39" name="Line 37"/>
            <p:cNvSpPr>
              <a:spLocks noChangeShapeType="1"/>
            </p:cNvSpPr>
            <p:nvPr/>
          </p:nvSpPr>
          <p:spPr bwMode="auto">
            <a:xfrm flipH="1" flipV="1">
              <a:off x="5165209" y="3065828"/>
              <a:ext cx="621469" cy="578147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40" name="Line 36"/>
            <p:cNvSpPr>
              <a:spLocks noChangeShapeType="1"/>
            </p:cNvSpPr>
            <p:nvPr/>
          </p:nvSpPr>
          <p:spPr bwMode="auto">
            <a:xfrm flipH="1" flipV="1">
              <a:off x="5165209" y="2935056"/>
              <a:ext cx="1692407" cy="280469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/>
          </p:nvSpPr>
          <p:spPr bwMode="auto">
            <a:xfrm flipH="1" flipV="1">
              <a:off x="5241474" y="3000442"/>
              <a:ext cx="1830330" cy="1071980"/>
            </a:xfrm>
            <a:prstGeom prst="line">
              <a:avLst/>
            </a:prstGeom>
            <a:noFill/>
            <a:ln w="44450">
              <a:solidFill>
                <a:schemeClr val="tx1">
                  <a:lumMod val="75000"/>
                  <a:lumOff val="2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 b="1">
                <a:latin typeface="Arial" pitchFamily="34" charset="0"/>
              </a:endParaRPr>
            </a:p>
          </p:txBody>
        </p:sp>
        <p:sp>
          <p:nvSpPr>
            <p:cNvPr id="142" name="Блок-схема: магнитный диск 141"/>
            <p:cNvSpPr>
              <a:spLocks noChangeAspect="1"/>
            </p:cNvSpPr>
            <p:nvPr/>
          </p:nvSpPr>
          <p:spPr bwMode="auto">
            <a:xfrm>
              <a:off x="4480458" y="2640820"/>
              <a:ext cx="684751" cy="554057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latin typeface="Arial" pitchFamily="34" charset="0"/>
                  <a:cs typeface="Arial" pitchFamily="34" charset="0"/>
                </a:rPr>
                <a:t>ЦАМИ</a:t>
              </a:r>
            </a:p>
          </p:txBody>
        </p:sp>
        <p:sp>
          <p:nvSpPr>
            <p:cNvPr id="143" name="Загнутый угол 142"/>
            <p:cNvSpPr/>
            <p:nvPr/>
          </p:nvSpPr>
          <p:spPr bwMode="auto">
            <a:xfrm>
              <a:off x="4464232" y="2873112"/>
              <a:ext cx="572790" cy="452537"/>
            </a:xfrm>
            <a:prstGeom prst="foldedCorner">
              <a:avLst>
                <a:gd name="adj" fmla="val 2721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Загнутый угол 143"/>
            <p:cNvSpPr/>
            <p:nvPr/>
          </p:nvSpPr>
          <p:spPr bwMode="auto">
            <a:xfrm>
              <a:off x="4628118" y="3010766"/>
              <a:ext cx="571167" cy="452537"/>
            </a:xfrm>
            <a:prstGeom prst="foldedCorner">
              <a:avLst>
                <a:gd name="adj" fmla="val 2721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4195" y="2609848"/>
              <a:ext cx="572789" cy="602236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63690" y="3910678"/>
              <a:ext cx="606865" cy="600516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26705" name="Picture 5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5" t="6415" r="16409" b="40479"/>
            <a:stretch>
              <a:fillRect/>
            </a:stretch>
          </p:blipFill>
          <p:spPr bwMode="auto">
            <a:xfrm>
              <a:off x="7000874" y="2270131"/>
              <a:ext cx="69215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6" name="TextBox 8"/>
            <p:cNvSpPr txBox="1">
              <a:spLocks noChangeArrowheads="1"/>
            </p:cNvSpPr>
            <p:nvPr/>
          </p:nvSpPr>
          <p:spPr bwMode="auto">
            <a:xfrm>
              <a:off x="5868987" y="2571744"/>
              <a:ext cx="802199" cy="40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A50021"/>
                  </a:solidFill>
                  <a:latin typeface="Arial" pitchFamily="34" charset="0"/>
                </a:rPr>
                <a:t>ГИСТ</a:t>
              </a:r>
            </a:p>
          </p:txBody>
        </p:sp>
        <p:sp>
          <p:nvSpPr>
            <p:cNvPr id="149" name="Выгнутая вправо стрелка 148"/>
            <p:cNvSpPr/>
            <p:nvPr/>
          </p:nvSpPr>
          <p:spPr>
            <a:xfrm rot="4479868">
              <a:off x="7857022" y="2630234"/>
              <a:ext cx="431890" cy="1044976"/>
            </a:xfrm>
            <a:prstGeom prst="curved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001572" y="2460150"/>
              <a:ext cx="887581" cy="4336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Удаленная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запись</a:t>
              </a:r>
            </a:p>
          </p:txBody>
        </p:sp>
        <p:sp>
          <p:nvSpPr>
            <p:cNvPr id="26709" name="TextBox 9"/>
            <p:cNvSpPr txBox="1">
              <a:spLocks noChangeArrowheads="1"/>
            </p:cNvSpPr>
            <p:nvPr/>
          </p:nvSpPr>
          <p:spPr bwMode="auto">
            <a:xfrm>
              <a:off x="7029472" y="3868744"/>
              <a:ext cx="756846" cy="3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chemeClr val="bg1"/>
                  </a:solidFill>
                  <a:latin typeface="Arial" pitchFamily="34" charset="0"/>
                </a:rPr>
                <a:t>снимок</a:t>
              </a:r>
            </a:p>
          </p:txBody>
        </p:sp>
        <p:sp>
          <p:nvSpPr>
            <p:cNvPr id="26710" name="TextBox 106"/>
            <p:cNvSpPr txBox="1">
              <a:spLocks noChangeArrowheads="1"/>
            </p:cNvSpPr>
            <p:nvPr/>
          </p:nvSpPr>
          <p:spPr bwMode="auto">
            <a:xfrm>
              <a:off x="7015136" y="2784928"/>
              <a:ext cx="681935" cy="23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pitchFamily="34" charset="0"/>
                </a:rPr>
                <a:t>документ</a:t>
              </a:r>
            </a:p>
          </p:txBody>
        </p:sp>
      </p:grpSp>
      <p:pic>
        <p:nvPicPr>
          <p:cNvPr id="26665" name="Picture 2" descr="C:\Users\dok\Desktop\ЭлТат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228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07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7652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500063" y="76200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>
                <a:latin typeface="Arial" pitchFamily="34" charset="0"/>
              </a:rPr>
              <a:t>ВНЕДРЕНИЕ СТАНДАРТОВ ОКАЗАНИЯ </a:t>
            </a:r>
          </a:p>
          <a:p>
            <a:pPr algn="ctr" eaLnBrk="1" hangingPunct="1"/>
            <a:r>
              <a:rPr lang="ru-RU" sz="2400">
                <a:latin typeface="Arial" pitchFamily="34" charset="0"/>
              </a:rPr>
              <a:t>МЕДИЦИНСКОЙ ПОМОЩИ</a:t>
            </a:r>
            <a:endParaRPr lang="ru-RU" sz="2400" b="1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7654" name="Picture 16" descr="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7"/>
          <a:stretch>
            <a:fillRect/>
          </a:stretch>
        </p:blipFill>
        <p:spPr bwMode="auto">
          <a:xfrm>
            <a:off x="0" y="981075"/>
            <a:ext cx="19796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61CA7F1-FAE6-4007-9104-A373CD95D718}" type="slidenum">
              <a:rPr lang="ru-RU" sz="1400" b="1">
                <a:latin typeface="Arial" pitchFamily="34" charset="0"/>
              </a:rPr>
              <a:pPr eaLnBrk="1" hangingPunct="1"/>
              <a:t>12</a:t>
            </a:fld>
            <a:endParaRPr lang="ru-RU" sz="1400" b="1"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75521"/>
              </p:ext>
            </p:extLst>
          </p:nvPr>
        </p:nvGraphicFramePr>
        <p:xfrm>
          <a:off x="1979613" y="1341438"/>
          <a:ext cx="7164387" cy="4679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394"/>
                <a:gridCol w="2448273"/>
                <a:gridCol w="2051720"/>
              </a:tblGrid>
              <a:tr h="38734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/>
                        <a:t>2003-2010</a:t>
                      </a:r>
                      <a:r>
                        <a:rPr lang="ru-RU" sz="1400" baseline="0" dirty="0" smtClean="0"/>
                        <a:t> годы</a:t>
                      </a:r>
                      <a:endParaRPr lang="ru-RU" sz="14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/>
                        <a:t>2011 год</a:t>
                      </a:r>
                      <a:endParaRPr lang="ru-RU" sz="14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/>
                        <a:t>2012 год</a:t>
                      </a:r>
                      <a:endParaRPr lang="ru-RU" sz="1400" dirty="0"/>
                    </a:p>
                  </a:txBody>
                  <a:tcPr marT="45688" marB="45688"/>
                </a:tc>
              </a:tr>
              <a:tr h="429260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  <a:defRPr/>
                      </a:pPr>
                      <a:r>
                        <a:rPr lang="ru-RU" sz="1300" dirty="0" smtClean="0"/>
                        <a:t>614 федеральных отраслевых стандартов, в том числе:                                                         </a:t>
                      </a:r>
                    </a:p>
                    <a:p>
                      <a:pPr>
                        <a:defRPr/>
                      </a:pPr>
                      <a:r>
                        <a:rPr lang="ru-RU" sz="1300" dirty="0" smtClean="0"/>
                        <a:t>106 стандартов амбулаторно-поликлинической и санаторно-курортной медицинской помощи, </a:t>
                      </a:r>
                    </a:p>
                    <a:p>
                      <a:pPr>
                        <a:defRPr/>
                      </a:pPr>
                      <a:r>
                        <a:rPr lang="ru-RU" sz="1300" dirty="0" smtClean="0"/>
                        <a:t>268 стандартов по оказанию высокотехнологичной медицинской помощи, </a:t>
                      </a:r>
                    </a:p>
                    <a:p>
                      <a:pPr>
                        <a:defRPr/>
                      </a:pPr>
                      <a:r>
                        <a:rPr lang="ru-RU" sz="1300" dirty="0" smtClean="0"/>
                        <a:t>200 стандартов по оказанию специализированной медицинской помощи, </a:t>
                      </a:r>
                    </a:p>
                    <a:p>
                      <a:pPr>
                        <a:defRPr/>
                      </a:pPr>
                      <a:r>
                        <a:rPr lang="ru-RU" sz="1300" dirty="0" smtClean="0"/>
                        <a:t>40 стандартов скорой медицинской помощи.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  <a:defRPr/>
                      </a:pPr>
                      <a:r>
                        <a:rPr lang="ru-RU" sz="1300" dirty="0" smtClean="0"/>
                        <a:t>16 региональных стандартов медицинской помощи и медицинских услуг.</a:t>
                      </a:r>
                    </a:p>
                    <a:p>
                      <a:pPr>
                        <a:buFontTx/>
                        <a:buNone/>
                      </a:pPr>
                      <a:endParaRPr lang="ru-RU" sz="13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dirty="0" smtClean="0"/>
                        <a:t>Субарахноидальное кровоизлияние  из …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  <a:defRPr/>
                      </a:pPr>
                      <a:r>
                        <a:rPr lang="ru-RU" sz="1300" dirty="0" smtClean="0"/>
                        <a:t>Субарахноидальное кровоизлияние неуточненное, внутримозговое кровоизлияние неуточненное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  <a:defRPr/>
                      </a:pPr>
                      <a:r>
                        <a:rPr lang="ru-RU" sz="1300" dirty="0" smtClean="0"/>
                        <a:t>Преходящие транзиторные ишемические атаки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  <a:defRPr/>
                      </a:pPr>
                      <a:r>
                        <a:rPr lang="ru-RU" sz="1300" dirty="0" smtClean="0"/>
                        <a:t>Острый инфаркт миокарда без зубца Q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  <a:defRPr/>
                      </a:pPr>
                      <a:r>
                        <a:rPr lang="ru-RU" sz="1300" dirty="0" smtClean="0"/>
                        <a:t>Бронхиальная</a:t>
                      </a:r>
                      <a:r>
                        <a:rPr lang="ru-RU" sz="1300" baseline="0" dirty="0" smtClean="0"/>
                        <a:t> астма </a:t>
                      </a:r>
                      <a:br>
                        <a:rPr lang="ru-RU" sz="1300" baseline="0" dirty="0" smtClean="0"/>
                      </a:br>
                      <a:r>
                        <a:rPr lang="ru-RU" sz="1300" baseline="0" dirty="0" smtClean="0"/>
                        <a:t>(у детей)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  <a:defRPr/>
                      </a:pPr>
                      <a:r>
                        <a:rPr lang="ru-RU" sz="1300" baseline="0" dirty="0" smtClean="0"/>
                        <a:t>Инсулинозависимый сахарный диабет (у детей)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baseline="0" dirty="0" smtClean="0"/>
                        <a:t>Гипертензия  с протеинурией  (у беременных)</a:t>
                      </a:r>
                      <a:r>
                        <a:rPr lang="ru-RU" sz="1300" dirty="0" smtClean="0"/>
                        <a:t>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dirty="0" smtClean="0"/>
                        <a:t>Острый инфаркт миокарда с зубцом Q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300" dirty="0" smtClean="0"/>
                        <a:t>Субарахноидальные кровоизлияния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300" dirty="0" smtClean="0"/>
                        <a:t>Долевая пневмония неуточненная; Абсцесс легкого с пневмонией</a:t>
                      </a:r>
                    </a:p>
                  </a:txBody>
                  <a:tcPr marT="45688" marB="456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63888" y="1230908"/>
            <a:ext cx="47529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latin typeface="Arial" pitchFamily="34" charset="0"/>
              </a:rPr>
              <a:t>Срок эксплуатации – 30 лет (1980)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Общая площадь – 59 тыс. </a:t>
            </a:r>
            <a:r>
              <a:rPr lang="ru-RU" dirty="0" err="1">
                <a:latin typeface="Arial" pitchFamily="34" charset="0"/>
              </a:rPr>
              <a:t>кв.м</a:t>
            </a:r>
            <a:endParaRPr lang="ru-RU" dirty="0">
              <a:latin typeface="Arial" pitchFamily="34" charset="0"/>
            </a:endParaRPr>
          </a:p>
          <a:p>
            <a:pPr eaLnBrk="1" hangingPunct="1"/>
            <a:r>
              <a:rPr lang="ru-RU" dirty="0">
                <a:latin typeface="Arial" pitchFamily="34" charset="0"/>
              </a:rPr>
              <a:t>Число корпусов – 6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Общее количество коек – 719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Территория – 9 га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Штаты - 1432 должностей (врачи -259, средний персонал - 571)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Обращений в БСМП в год – свыше 150 тысяч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Госпитализаций в год – свыше 25 тысяч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Операций в год – 9.5 тысяч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Число операционных – 13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Число реанимационных коек – 22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Соотношение плановых и экстренных операций – (40% - 60%)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Бюджет 2008 г. – 217,4 млн. руб.</a:t>
            </a:r>
          </a:p>
          <a:p>
            <a:pPr eaLnBrk="1" hangingPunct="1"/>
            <a:r>
              <a:rPr lang="ru-RU" dirty="0">
                <a:latin typeface="Arial" pitchFamily="34" charset="0"/>
              </a:rPr>
              <a:t>Износ основных фондов – 71% </a:t>
            </a:r>
          </a:p>
          <a:p>
            <a:pPr eaLnBrk="1" hangingPunct="1"/>
            <a:endParaRPr lang="ru-RU" dirty="0">
              <a:latin typeface="Arial" pitchFamily="34" charset="0"/>
            </a:endParaRPr>
          </a:p>
        </p:txBody>
      </p:sp>
      <p:pic>
        <p:nvPicPr>
          <p:cNvPr id="512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0728"/>
            <a:ext cx="28082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12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65103"/>
            <a:ext cx="28368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12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41541"/>
            <a:ext cx="28702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6601" y="77723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ИСХОДНОЕ СОСТОЯНИЕ </a:t>
            </a:r>
          </a:p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БСМП г. НАБЕРЕЖНЫЕ ЧЕЛНЫ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96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99768" cy="48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35496" y="1053108"/>
            <a:ext cx="367240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C00000"/>
                </a:solidFill>
                <a:latin typeface="Arial" pitchFamily="34" charset="0"/>
              </a:rPr>
              <a:t>Август 2008 – принятие решения о модернизации 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1438" y="6228020"/>
            <a:ext cx="4860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C00000"/>
                </a:solidFill>
                <a:latin typeface="Arial" pitchFamily="34" charset="0"/>
              </a:rPr>
              <a:t>Декабрь 2010 – завершение модернизации 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3941067" y="1548075"/>
            <a:ext cx="49514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latin typeface="Arial" pitchFamily="34" charset="0"/>
              </a:rPr>
              <a:t>УВЕЛИЧЕНИЕ </a:t>
            </a:r>
            <a:r>
              <a:rPr lang="ru-RU" sz="2000" dirty="0">
                <a:latin typeface="Arial" pitchFamily="34" charset="0"/>
              </a:rPr>
              <a:t>ПРОИЗВОДИТЕЛЬНОСТИ ТРУДА</a:t>
            </a:r>
          </a:p>
          <a:p>
            <a:pPr algn="ctr" eaLnBrk="1" hangingPunct="1"/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ru-RU" sz="2000" dirty="0">
                <a:latin typeface="Arial" pitchFamily="34" charset="0"/>
              </a:rPr>
              <a:t>КОМФОРТ ДЛЯ ПАЦИЕНТОВ И ИХ БЛИЗКИХ</a:t>
            </a:r>
          </a:p>
          <a:p>
            <a:pPr algn="ctr" eaLnBrk="1" hangingPunct="1"/>
            <a:endParaRPr lang="en-US" sz="2000" dirty="0">
              <a:latin typeface="Arial" pitchFamily="34" charset="0"/>
            </a:endParaRPr>
          </a:p>
          <a:p>
            <a:pPr algn="ctr" eaLnBrk="1" hangingPunct="1"/>
            <a:r>
              <a:rPr lang="ru-RU" sz="2000" dirty="0">
                <a:latin typeface="Arial" pitchFamily="34" charset="0"/>
              </a:rPr>
              <a:t>СТАНДАРТЫ</a:t>
            </a:r>
          </a:p>
          <a:p>
            <a:pPr algn="ctr" eaLnBrk="1" hangingPunct="1"/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ru-RU" sz="2000" dirty="0">
                <a:latin typeface="Arial" pitchFamily="34" charset="0"/>
              </a:rPr>
              <a:t>СТРЕМЛЕНИЕ К ЛИДЕРСТВУ</a:t>
            </a:r>
          </a:p>
          <a:p>
            <a:pPr algn="ctr" eaLnBrk="1" hangingPunct="1"/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ru-RU" sz="2000" dirty="0">
                <a:latin typeface="Arial" pitchFamily="34" charset="0"/>
              </a:rPr>
              <a:t>АУТСОРСИНГ</a:t>
            </a:r>
          </a:p>
          <a:p>
            <a:pPr algn="ctr" eaLnBrk="1" hangingPunct="1"/>
            <a:endParaRPr lang="ru-RU" sz="2000" dirty="0">
              <a:latin typeface="Arial" pitchFamily="34" charset="0"/>
            </a:endParaRPr>
          </a:p>
          <a:p>
            <a:pPr algn="ctr" eaLnBrk="1" hangingPunct="1"/>
            <a:r>
              <a:rPr lang="ru-RU" sz="2000" dirty="0">
                <a:latin typeface="Arial" pitchFamily="34" charset="0"/>
              </a:rPr>
              <a:t>ЭНЕРГОСБЕРЕГАЮЩИЕ ТЕХНОЛОГИИ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6601" y="77723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ПРИНЦИПЫ МОДЕРНИЗАЦИИ</a:t>
            </a:r>
          </a:p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БСМП г. НАБЕРЕЖНЫЕ ЧЕЛНЫ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25344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9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242089-71CD-4AB3-B081-31AE7A197862}" type="slidenum">
              <a:rPr lang="ru-RU" sz="1400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400" smtClean="0">
              <a:latin typeface="Arial" pitchFamily="34" charset="0"/>
            </a:endParaRPr>
          </a:p>
        </p:txBody>
      </p:sp>
      <p:pic>
        <p:nvPicPr>
          <p:cNvPr id="7171" name="Picture 11" descr="F:\Картинки_БСМП\1_этаж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1951"/>
          <a:stretch/>
        </p:blipFill>
        <p:spPr bwMode="auto">
          <a:xfrm>
            <a:off x="0" y="1598612"/>
            <a:ext cx="9144000" cy="52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AutoShape 3"/>
          <p:cNvSpPr>
            <a:spLocks noChangeArrowheads="1"/>
          </p:cNvSpPr>
          <p:nvPr/>
        </p:nvSpPr>
        <p:spPr bwMode="auto">
          <a:xfrm>
            <a:off x="4500563" y="4365625"/>
            <a:ext cx="503237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87 h 21600"/>
              <a:gd name="T14" fmla="*/ 18292 w 21600"/>
              <a:gd name="T15" fmla="*/ 82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887"/>
                </a:lnTo>
                <a:cubicBezTo>
                  <a:pt x="5564" y="3887"/>
                  <a:pt x="0" y="7590"/>
                  <a:pt x="0" y="12158"/>
                </a:cubicBezTo>
                <a:lnTo>
                  <a:pt x="0" y="21600"/>
                </a:lnTo>
                <a:lnTo>
                  <a:pt x="4481" y="21600"/>
                </a:lnTo>
                <a:lnTo>
                  <a:pt x="4481" y="12158"/>
                </a:lnTo>
                <a:cubicBezTo>
                  <a:pt x="4481" y="10011"/>
                  <a:pt x="8039" y="8271"/>
                  <a:pt x="12427" y="8271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2627313" y="4941888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3830638" y="5062538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1187450" y="5084763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1223963" y="3219450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1376363" y="2473325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614363" y="2000250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5033963" y="3173413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19" name="Oval 11"/>
          <p:cNvSpPr>
            <a:spLocks noChangeArrowheads="1"/>
          </p:cNvSpPr>
          <p:nvPr/>
        </p:nvSpPr>
        <p:spPr bwMode="auto">
          <a:xfrm>
            <a:off x="2154238" y="1711325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0" name="Oval 12"/>
          <p:cNvSpPr>
            <a:spLocks noChangeArrowheads="1"/>
          </p:cNvSpPr>
          <p:nvPr/>
        </p:nvSpPr>
        <p:spPr bwMode="auto">
          <a:xfrm>
            <a:off x="5156200" y="4498975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1" name="Oval 13"/>
          <p:cNvSpPr>
            <a:spLocks noChangeArrowheads="1"/>
          </p:cNvSpPr>
          <p:nvPr/>
        </p:nvSpPr>
        <p:spPr bwMode="auto">
          <a:xfrm>
            <a:off x="5811838" y="5291138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6437313" y="5351463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7427913" y="4970463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333375" y="3195638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22225" name="Oval 17"/>
          <p:cNvSpPr>
            <a:spLocks noChangeArrowheads="1"/>
          </p:cNvSpPr>
          <p:nvPr/>
        </p:nvSpPr>
        <p:spPr bwMode="auto">
          <a:xfrm>
            <a:off x="2195513" y="2565400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150813" y="4429125"/>
            <a:ext cx="21590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88" name="Oval 19"/>
          <p:cNvSpPr>
            <a:spLocks noChangeArrowheads="1"/>
          </p:cNvSpPr>
          <p:nvPr/>
        </p:nvSpPr>
        <p:spPr bwMode="auto">
          <a:xfrm>
            <a:off x="90488" y="4992688"/>
            <a:ext cx="21590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531813" y="5068888"/>
            <a:ext cx="21590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744538" y="4200525"/>
            <a:ext cx="21590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1" name="Oval 22"/>
          <p:cNvSpPr>
            <a:spLocks noChangeArrowheads="1"/>
          </p:cNvSpPr>
          <p:nvPr/>
        </p:nvSpPr>
        <p:spPr bwMode="auto">
          <a:xfrm>
            <a:off x="4303713" y="5946775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2" name="Oval 23"/>
          <p:cNvSpPr>
            <a:spLocks noChangeArrowheads="1"/>
          </p:cNvSpPr>
          <p:nvPr/>
        </p:nvSpPr>
        <p:spPr bwMode="auto">
          <a:xfrm>
            <a:off x="4303713" y="6540500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107950" y="980728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>
                <a:latin typeface="Arial" pitchFamily="34" charset="0"/>
              </a:rPr>
              <a:t>Площадь приемного  отделения – 4.5 тыс. </a:t>
            </a:r>
            <a:r>
              <a:rPr lang="ru-RU" sz="1600" dirty="0" err="1">
                <a:latin typeface="Arial" pitchFamily="34" charset="0"/>
              </a:rPr>
              <a:t>кв.м</a:t>
            </a:r>
            <a:r>
              <a:rPr lang="ru-RU" sz="1600" dirty="0">
                <a:latin typeface="Arial" pitchFamily="34" charset="0"/>
              </a:rPr>
              <a:t>.                                                                Среднее число поступающих в день – 150 человек, в </a:t>
            </a:r>
            <a:r>
              <a:rPr lang="ru-RU" sz="1600" dirty="0" err="1">
                <a:latin typeface="Arial" pitchFamily="34" charset="0"/>
              </a:rPr>
              <a:t>т.ч</a:t>
            </a:r>
            <a:r>
              <a:rPr lang="ru-RU" sz="1600" dirty="0">
                <a:latin typeface="Arial" pitchFamily="34" charset="0"/>
              </a:rPr>
              <a:t>. около 10%  тяжелые.</a:t>
            </a:r>
          </a:p>
        </p:txBody>
      </p:sp>
      <p:sp>
        <p:nvSpPr>
          <p:cNvPr id="7194" name="Oval 25"/>
          <p:cNvSpPr>
            <a:spLocks noChangeArrowheads="1"/>
          </p:cNvSpPr>
          <p:nvPr/>
        </p:nvSpPr>
        <p:spPr bwMode="auto">
          <a:xfrm>
            <a:off x="301625" y="5840413"/>
            <a:ext cx="215900" cy="215900"/>
          </a:xfrm>
          <a:prstGeom prst="ellipse">
            <a:avLst/>
          </a:prstGeom>
          <a:solidFill>
            <a:srgbClr val="A60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11188" y="580548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Arial" pitchFamily="34" charset="0"/>
              </a:rPr>
              <a:t>Экстренные зоны</a:t>
            </a:r>
          </a:p>
        </p:txBody>
      </p:sp>
      <p:sp>
        <p:nvSpPr>
          <p:cNvPr id="7196" name="Oval 27"/>
          <p:cNvSpPr>
            <a:spLocks noChangeArrowheads="1"/>
          </p:cNvSpPr>
          <p:nvPr/>
        </p:nvSpPr>
        <p:spPr bwMode="auto">
          <a:xfrm>
            <a:off x="280988" y="6327775"/>
            <a:ext cx="21590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557213" y="625633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Arial" pitchFamily="34" charset="0"/>
              </a:rPr>
              <a:t>Плановые зоны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5795963" y="508476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КТ</a:t>
            </a:r>
          </a:p>
        </p:txBody>
      </p:sp>
      <p:sp>
        <p:nvSpPr>
          <p:cNvPr id="7199" name="Text Box 30"/>
          <p:cNvSpPr txBox="1">
            <a:spLocks noChangeArrowheads="1"/>
          </p:cNvSpPr>
          <p:nvPr/>
        </p:nvSpPr>
        <p:spPr bwMode="auto">
          <a:xfrm>
            <a:off x="6391275" y="5084763"/>
            <a:ext cx="773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Операц.</a:t>
            </a:r>
          </a:p>
        </p:txBody>
      </p:sp>
      <p:sp>
        <p:nvSpPr>
          <p:cNvPr id="7200" name="Text Box 31"/>
          <p:cNvSpPr txBox="1">
            <a:spLocks noChangeArrowheads="1"/>
          </p:cNvSpPr>
          <p:nvPr/>
        </p:nvSpPr>
        <p:spPr bwMode="auto">
          <a:xfrm>
            <a:off x="1343025" y="2208213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Ангио</a:t>
            </a:r>
          </a:p>
        </p:txBody>
      </p:sp>
      <p:sp>
        <p:nvSpPr>
          <p:cNvPr id="7201" name="Text Box 32"/>
          <p:cNvSpPr txBox="1">
            <a:spLocks noChangeArrowheads="1"/>
          </p:cNvSpPr>
          <p:nvPr/>
        </p:nvSpPr>
        <p:spPr bwMode="auto">
          <a:xfrm>
            <a:off x="1169988" y="2951163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Рентген</a:t>
            </a:r>
          </a:p>
        </p:txBody>
      </p:sp>
      <p:sp>
        <p:nvSpPr>
          <p:cNvPr id="7202" name="Text Box 33"/>
          <p:cNvSpPr txBox="1">
            <a:spLocks noChangeArrowheads="1"/>
          </p:cNvSpPr>
          <p:nvPr/>
        </p:nvSpPr>
        <p:spPr bwMode="auto">
          <a:xfrm>
            <a:off x="574675" y="1744663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КТ</a:t>
            </a:r>
          </a:p>
        </p:txBody>
      </p:sp>
      <p:sp>
        <p:nvSpPr>
          <p:cNvPr id="7203" name="Text Box 34"/>
          <p:cNvSpPr txBox="1">
            <a:spLocks noChangeArrowheads="1"/>
          </p:cNvSpPr>
          <p:nvPr/>
        </p:nvSpPr>
        <p:spPr bwMode="auto">
          <a:xfrm>
            <a:off x="2363788" y="174436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Arial" pitchFamily="34" charset="0"/>
              </a:rPr>
              <a:t>ЯМР</a:t>
            </a:r>
          </a:p>
        </p:txBody>
      </p:sp>
      <p:sp>
        <p:nvSpPr>
          <p:cNvPr id="7204" name="Text Box 35"/>
          <p:cNvSpPr txBox="1">
            <a:spLocks noChangeArrowheads="1"/>
          </p:cNvSpPr>
          <p:nvPr/>
        </p:nvSpPr>
        <p:spPr bwMode="auto">
          <a:xfrm>
            <a:off x="309563" y="291147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УЗИ</a:t>
            </a:r>
          </a:p>
        </p:txBody>
      </p:sp>
      <p:sp>
        <p:nvSpPr>
          <p:cNvPr id="7205" name="Text Box 36"/>
          <p:cNvSpPr txBox="1">
            <a:spLocks noChangeArrowheads="1"/>
          </p:cNvSpPr>
          <p:nvPr/>
        </p:nvSpPr>
        <p:spPr bwMode="auto">
          <a:xfrm>
            <a:off x="1449388" y="493871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ФД</a:t>
            </a:r>
          </a:p>
        </p:txBody>
      </p:sp>
      <p:sp>
        <p:nvSpPr>
          <p:cNvPr id="7206" name="Text Box 37"/>
          <p:cNvSpPr txBox="1">
            <a:spLocks noChangeArrowheads="1"/>
          </p:cNvSpPr>
          <p:nvPr/>
        </p:nvSpPr>
        <p:spPr bwMode="auto">
          <a:xfrm>
            <a:off x="4643438" y="2894747"/>
            <a:ext cx="1152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Arial" pitchFamily="34" charset="0"/>
              </a:rPr>
              <a:t>Реанимация</a:t>
            </a:r>
          </a:p>
        </p:txBody>
      </p:sp>
      <p:sp>
        <p:nvSpPr>
          <p:cNvPr id="40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66601" y="116632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latin typeface="Arial" pitchFamily="34" charset="0"/>
              </a:rPr>
              <a:t>ОРГАНИЗАЦИЯ ТЕХНОЛОГИЧНОГО ПРИЕМНО-СОРТИРОВОЧНОГО </a:t>
            </a:r>
            <a:r>
              <a:rPr lang="ru-RU" sz="2400" dirty="0" smtClean="0">
                <a:latin typeface="Arial" pitchFamily="34" charset="0"/>
              </a:rPr>
              <a:t>ОТДЕЛЕНИЯ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6367859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2"/>
          <p:cNvSpPr txBox="1">
            <a:spLocks/>
          </p:cNvSpPr>
          <p:nvPr/>
        </p:nvSpPr>
        <p:spPr bwMode="auto">
          <a:xfrm>
            <a:off x="96838" y="6519863"/>
            <a:ext cx="51435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32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nimBg="1"/>
      <p:bldP spid="222212" grpId="0" animBg="1"/>
      <p:bldP spid="222213" grpId="0" animBg="1"/>
      <p:bldP spid="222214" grpId="0" animBg="1"/>
      <p:bldP spid="222215" grpId="0" animBg="1"/>
      <p:bldP spid="222216" grpId="0" animBg="1"/>
      <p:bldP spid="222217" grpId="0" animBg="1"/>
      <p:bldP spid="222218" grpId="0" animBg="1"/>
      <p:bldP spid="222219" grpId="0" animBg="1"/>
      <p:bldP spid="222220" grpId="0" animBg="1"/>
      <p:bldP spid="222221" grpId="0" animBg="1"/>
      <p:bldP spid="222222" grpId="0" animBg="1"/>
      <p:bldP spid="222223" grpId="0" animBg="1"/>
      <p:bldP spid="222224" grpId="0" animBg="1"/>
      <p:bldP spid="222225" grpId="0" animBg="1"/>
      <p:bldP spid="222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Челны\03.12.2010 Н.Ч. БСМП\Наб.Челны 3.12.2010 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2"/>
          <a:stretch>
            <a:fillRect/>
          </a:stretch>
        </p:blipFill>
        <p:spPr bwMode="auto">
          <a:xfrm>
            <a:off x="0" y="873125"/>
            <a:ext cx="2700338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K:\Челны\7.12.2010  БСМП Н-Ч\IMG_68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0825"/>
          <a:stretch>
            <a:fillRect/>
          </a:stretch>
        </p:blipFill>
        <p:spPr bwMode="auto">
          <a:xfrm>
            <a:off x="2627313" y="844550"/>
            <a:ext cx="326707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K:\Челны\03.12.2010 Н.Ч. БСМП\Наб.Челны 3.12.2010 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-993" r="48338" b="993"/>
          <a:stretch>
            <a:fillRect/>
          </a:stretch>
        </p:blipFill>
        <p:spPr bwMode="auto">
          <a:xfrm>
            <a:off x="5894388" y="800100"/>
            <a:ext cx="3249612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843588" y="1916832"/>
            <a:ext cx="3351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i="1" dirty="0">
                <a:solidFill>
                  <a:schemeClr val="bg1"/>
                </a:solidFill>
                <a:latin typeface="Arial" pitchFamily="34" charset="0"/>
              </a:rPr>
              <a:t>Сосудистый центр</a:t>
            </a:r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ru-RU" sz="2000" i="1" dirty="0">
                <a:solidFill>
                  <a:schemeClr val="bg1"/>
                </a:solidFill>
                <a:latin typeface="Arial" pitchFamily="34" charset="0"/>
              </a:rPr>
              <a:t>Травм-центр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</a:rPr>
              <a:t> уровня</a:t>
            </a:r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ru-RU" sz="2000" i="1" dirty="0">
                <a:solidFill>
                  <a:schemeClr val="bg1"/>
                </a:solidFill>
                <a:latin typeface="Arial" pitchFamily="34" charset="0"/>
              </a:rPr>
              <a:t>Кардиохирургический центр</a:t>
            </a:r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en-US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ru-RU" sz="2000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ru-RU" sz="2000" i="1" dirty="0">
                <a:solidFill>
                  <a:schemeClr val="bg1"/>
                </a:solidFill>
                <a:latin typeface="Arial" pitchFamily="34" charset="0"/>
              </a:rPr>
              <a:t>Онкологический центр</a:t>
            </a:r>
          </a:p>
        </p:txBody>
      </p:sp>
      <p:pic>
        <p:nvPicPr>
          <p:cNvPr id="8199" name="Picture 2" descr="K:\Челны\7.12.2010  БСМП Н-Ч\IMG_68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4" b="4752"/>
          <a:stretch>
            <a:fillRect/>
          </a:stretch>
        </p:blipFill>
        <p:spPr bwMode="auto">
          <a:xfrm rot="-594084">
            <a:off x="488950" y="4921250"/>
            <a:ext cx="4968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6601" y="77723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СОВРЕМЕННЫЙ ДИЗАЙН</a:t>
            </a:r>
          </a:p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БСМП г. НАБЕРЕЖНЫЕ ЧЕЛНЫ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6367859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5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K:\Челны\03.12.2010 Н.Ч. БСМП\Наб.Челны 3.12.2010 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" y="1052736"/>
            <a:ext cx="29845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K:\Челны\03.12.2010 Н.Ч. БСМП\IMG_67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/>
          <a:stretch/>
        </p:blipFill>
        <p:spPr bwMode="auto">
          <a:xfrm>
            <a:off x="35496" y="3097535"/>
            <a:ext cx="2994025" cy="183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K:\Челны\03.12.2010 Н.Ч. БСМП\Наб.Челны 3.12.2010 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7637" r="54"/>
          <a:stretch/>
        </p:blipFill>
        <p:spPr bwMode="auto">
          <a:xfrm>
            <a:off x="70421" y="4976242"/>
            <a:ext cx="29622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276426" y="1340768"/>
            <a:ext cx="46799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latin typeface="Arial" pitchFamily="34" charset="0"/>
              </a:rPr>
              <a:t>Питание</a:t>
            </a:r>
          </a:p>
          <a:p>
            <a:pPr eaLnBrk="1" hangingPunct="1"/>
            <a:endParaRPr lang="ru-RU" sz="2400" dirty="0">
              <a:latin typeface="Arial" pitchFamily="34" charset="0"/>
            </a:endParaRPr>
          </a:p>
          <a:p>
            <a:pPr eaLnBrk="1" hangingPunct="1"/>
            <a:r>
              <a:rPr lang="ru-RU" sz="2400" dirty="0">
                <a:latin typeface="Arial" pitchFamily="34" charset="0"/>
              </a:rPr>
              <a:t>Комфортабельные палаты</a:t>
            </a:r>
          </a:p>
          <a:p>
            <a:pPr eaLnBrk="1" hangingPunct="1"/>
            <a:endParaRPr lang="ru-RU" sz="2400" dirty="0">
              <a:latin typeface="Arial" pitchFamily="34" charset="0"/>
            </a:endParaRPr>
          </a:p>
          <a:p>
            <a:pPr eaLnBrk="1" hangingPunct="1"/>
            <a:r>
              <a:rPr lang="ru-RU" sz="2400" dirty="0">
                <a:latin typeface="Arial" pitchFamily="34" charset="0"/>
              </a:rPr>
              <a:t>Соблюдение высоких стандартов сервиса</a:t>
            </a:r>
          </a:p>
          <a:p>
            <a:pPr eaLnBrk="1" hangingPunct="1"/>
            <a:endParaRPr lang="ru-RU" sz="2400" dirty="0">
              <a:latin typeface="Arial" pitchFamily="34" charset="0"/>
            </a:endParaRPr>
          </a:p>
          <a:p>
            <a:pPr eaLnBrk="1" hangingPunct="1"/>
            <a:r>
              <a:rPr lang="ru-RU" sz="2400" dirty="0">
                <a:latin typeface="Arial" pitchFamily="34" charset="0"/>
              </a:rPr>
              <a:t>Дисциплина и приветливость персонала</a:t>
            </a:r>
          </a:p>
          <a:p>
            <a:pPr eaLnBrk="1" hangingPunct="1"/>
            <a:endParaRPr lang="ru-RU" sz="2400" dirty="0">
              <a:latin typeface="Arial" pitchFamily="34" charset="0"/>
            </a:endParaRPr>
          </a:p>
          <a:p>
            <a:pPr eaLnBrk="1" hangingPunct="1"/>
            <a:r>
              <a:rPr lang="ru-RU" sz="2400" dirty="0">
                <a:latin typeface="Arial" pitchFamily="34" charset="0"/>
              </a:rPr>
              <a:t>Удобная маршрутизация</a:t>
            </a:r>
          </a:p>
          <a:p>
            <a:pPr eaLnBrk="1" hangingPunct="1"/>
            <a:endParaRPr lang="ru-RU" sz="2400" dirty="0">
              <a:latin typeface="Arial" pitchFamily="34" charset="0"/>
            </a:endParaRPr>
          </a:p>
          <a:p>
            <a:pPr eaLnBrk="1" hangingPunct="1"/>
            <a:r>
              <a:rPr lang="ru-RU" sz="2400" dirty="0" err="1" smtClean="0">
                <a:latin typeface="Arial" pitchFamily="34" charset="0"/>
              </a:rPr>
              <a:t>Клининг</a:t>
            </a:r>
            <a:endParaRPr lang="ru-RU" dirty="0">
              <a:latin typeface="Arial" pitchFamily="34" charset="0"/>
            </a:endParaRPr>
          </a:p>
          <a:p>
            <a:pPr eaLnBrk="1" hangingPunct="1"/>
            <a:endParaRPr lang="ru-RU" dirty="0">
              <a:latin typeface="Arial" pitchFamily="34" charset="0"/>
            </a:endParaRPr>
          </a:p>
        </p:txBody>
      </p:sp>
      <p:pic>
        <p:nvPicPr>
          <p:cNvPr id="10247" name="Picture 3" descr="K:\Челны\7.12.2010  БСМП Н-Ч\IMG_6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r="5109"/>
          <a:stretch>
            <a:fillRect/>
          </a:stretch>
        </p:blipFill>
        <p:spPr bwMode="auto">
          <a:xfrm>
            <a:off x="7453312" y="1053306"/>
            <a:ext cx="169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347663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6601" y="77723"/>
            <a:ext cx="8497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ВСЕ ДЛЯ ПАЦИЕНТА</a:t>
            </a:r>
          </a:p>
          <a:p>
            <a:pPr algn="ctr" eaLnBrk="1" hangingPunct="1"/>
            <a:r>
              <a:rPr lang="ru-RU" sz="2400" dirty="0" smtClean="0">
                <a:latin typeface="Arial" pitchFamily="34" charset="0"/>
              </a:rPr>
              <a:t>БСМП г. НАБЕРЕЖНЫЕ ЧЕЛНЫ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41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147" y="1124744"/>
            <a:ext cx="30718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</a:rPr>
              <a:t>Младенческая смертность, </a:t>
            </a:r>
            <a:br>
              <a:rPr lang="ru-RU" sz="1400" dirty="0">
                <a:latin typeface="Arial" pitchFamily="34" charset="0"/>
              </a:rPr>
            </a:br>
            <a:r>
              <a:rPr lang="ru-RU" sz="1400" dirty="0">
                <a:latin typeface="Arial" pitchFamily="34" charset="0"/>
              </a:rPr>
              <a:t>на 1000 родившихся живыми</a:t>
            </a:r>
          </a:p>
        </p:txBody>
      </p:sp>
      <p:graphicFrame>
        <p:nvGraphicFramePr>
          <p:cNvPr id="2969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935947"/>
              </p:ext>
            </p:extLst>
          </p:nvPr>
        </p:nvGraphicFramePr>
        <p:xfrm>
          <a:off x="260350" y="1770063"/>
          <a:ext cx="4754563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Лист" r:id="rId5" imgW="4457734" imgH="1705050" progId="Excel.Sheet.8">
                  <p:embed/>
                </p:oleObj>
              </mc:Choice>
              <mc:Fallback>
                <p:oleObj name="Лист" r:id="rId5" imgW="4457734" imgH="1705050" progId="Excel.Sheet.8">
                  <p:embed/>
                  <p:pic>
                    <p:nvPicPr>
                      <p:cNvPr id="0" name="Pictur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770063"/>
                        <a:ext cx="4754563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8064" y="1106160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</a:rPr>
              <a:t>Смертность в течение года с момента установления диагноза злокачественного новообразования (%) </a:t>
            </a:r>
          </a:p>
        </p:txBody>
      </p:sp>
      <p:graphicFrame>
        <p:nvGraphicFramePr>
          <p:cNvPr id="2970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32787"/>
              </p:ext>
            </p:extLst>
          </p:nvPr>
        </p:nvGraphicFramePr>
        <p:xfrm>
          <a:off x="4859338" y="1874838"/>
          <a:ext cx="4005262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Лист" r:id="rId8" imgW="4438554" imgH="2086020" progId="Excel.Sheet.8">
                  <p:embed/>
                </p:oleObj>
              </mc:Choice>
              <mc:Fallback>
                <p:oleObj name="Лист" r:id="rId8" imgW="4438554" imgH="2086020" progId="Excel.Sheet.8">
                  <p:embed/>
                  <p:pic>
                    <p:nvPicPr>
                      <p:cNvPr id="0" name="Pictur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74838"/>
                        <a:ext cx="4005262" cy="208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15711"/>
              </p:ext>
            </p:extLst>
          </p:nvPr>
        </p:nvGraphicFramePr>
        <p:xfrm>
          <a:off x="1835150" y="4457700"/>
          <a:ext cx="5056188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Лист" r:id="rId11" imgW="5057699" imgH="2104920" progId="Excel.Sheet.8">
                  <p:embed/>
                </p:oleObj>
              </mc:Choice>
              <mc:Fallback>
                <p:oleObj name="Лист" r:id="rId11" imgW="5057699" imgH="2104920" progId="Excel.Sheet.8">
                  <p:embed/>
                  <p:pic>
                    <p:nvPicPr>
                      <p:cNvPr id="0" name="Picture 8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57700"/>
                        <a:ext cx="5056188" cy="210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C2A0A67B-40EE-4DC5-B64B-5E5A26863F56}" type="slidenum">
              <a:rPr lang="ru-RU" sz="1400" b="1">
                <a:latin typeface="Arial" pitchFamily="34" charset="0"/>
              </a:rPr>
              <a:pPr eaLnBrk="1" hangingPunct="1"/>
              <a:t>18</a:t>
            </a:fld>
            <a:endParaRPr lang="ru-RU" sz="1400" b="1">
              <a:latin typeface="Arial" pitchFamily="34" charset="0"/>
            </a:endParaRPr>
          </a:p>
        </p:txBody>
      </p:sp>
      <p:sp>
        <p:nvSpPr>
          <p:cNvPr id="29705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706" name="Прямоугольник 11"/>
          <p:cNvSpPr>
            <a:spLocks noChangeArrowheads="1"/>
          </p:cNvSpPr>
          <p:nvPr/>
        </p:nvSpPr>
        <p:spPr bwMode="auto">
          <a:xfrm>
            <a:off x="350838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611188" y="76200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3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ru-RU" sz="2400" dirty="0">
                <a:latin typeface="Arial" pitchFamily="34" charset="0"/>
              </a:rPr>
              <a:t>ПРОГНОЗНЫЕ ПОКАЗАТЕЛИ МЕДИЦИНСКОЙ РЕЗУЛЬТАТИВНОСТИ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842464"/>
            <a:ext cx="43053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</a:rPr>
              <a:t> Пятилетняя выживаемость больных со злокачественными новообразованиями с момента установления диагноза (%)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946" y="2204864"/>
            <a:ext cx="400110" cy="74741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</a:rPr>
              <a:t>РФ 7,5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75856" y="1908176"/>
            <a:ext cx="0" cy="154463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668344" y="1908176"/>
            <a:ext cx="0" cy="154463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148064" y="4751388"/>
            <a:ext cx="0" cy="154463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1785938"/>
            <a:ext cx="30718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graphicFrame>
        <p:nvGraphicFramePr>
          <p:cNvPr id="3072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03652"/>
              </p:ext>
            </p:extLst>
          </p:nvPr>
        </p:nvGraphicFramePr>
        <p:xfrm>
          <a:off x="204217" y="2240781"/>
          <a:ext cx="42957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Лист" r:id="rId4" imgW="4295654" imgH="1362150" progId="Excel.Sheet.8">
                  <p:embed/>
                </p:oleObj>
              </mc:Choice>
              <mc:Fallback>
                <p:oleObj name="Лист" r:id="rId4" imgW="4295654" imgH="1362150" progId="Excel.Sheet.8">
                  <p:embed/>
                  <p:pic>
                    <p:nvPicPr>
                      <p:cNvPr id="0" name="Pictur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7" y="2240781"/>
                        <a:ext cx="4295775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533589"/>
              </p:ext>
            </p:extLst>
          </p:nvPr>
        </p:nvGraphicFramePr>
        <p:xfrm>
          <a:off x="4356100" y="1995488"/>
          <a:ext cx="4483100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Лист" r:id="rId7" imgW="3838589" imgH="2257470" progId="Excel.Sheet.8">
                  <p:embed/>
                </p:oleObj>
              </mc:Choice>
              <mc:Fallback>
                <p:oleObj name="Лист" r:id="rId7" imgW="3838589" imgH="2257470" progId="Excel.Sheet.8">
                  <p:embed/>
                  <p:pic>
                    <p:nvPicPr>
                      <p:cNvPr id="0" name="Picture 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95488"/>
                        <a:ext cx="4483100" cy="225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057336"/>
              </p:ext>
            </p:extLst>
          </p:nvPr>
        </p:nvGraphicFramePr>
        <p:xfrm>
          <a:off x="2286000" y="4373934"/>
          <a:ext cx="444817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Лист" r:id="rId10" imgW="4448279" imgH="2104920" progId="Excel.Sheet.8">
                  <p:embed/>
                </p:oleObj>
              </mc:Choice>
              <mc:Fallback>
                <p:oleObj name="Лист" r:id="rId10" imgW="4448279" imgH="2104920" progId="Excel.Sheet.8">
                  <p:embed/>
                  <p:pic>
                    <p:nvPicPr>
                      <p:cNvPr id="0" name="Picture 8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73934"/>
                        <a:ext cx="4448175" cy="210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1116013" y="1556792"/>
            <a:ext cx="2357437" cy="5857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</a:rPr>
              <a:t>от болезней системы кровообращения 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596156" y="1052736"/>
            <a:ext cx="60721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dirty="0">
                <a:latin typeface="Arial" pitchFamily="34" charset="0"/>
              </a:rPr>
              <a:t>Смертность населения в трудоспособном возрасте </a:t>
            </a:r>
          </a:p>
          <a:p>
            <a:pPr marL="446088" indent="-446088" algn="ctr">
              <a:lnSpc>
                <a:spcPct val="80000"/>
              </a:lnSpc>
              <a:defRPr/>
            </a:pPr>
            <a:r>
              <a:rPr lang="ru-RU" dirty="0">
                <a:latin typeface="Arial" pitchFamily="34" charset="0"/>
              </a:rPr>
              <a:t> на 100 тыс. населения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6084888" y="1700808"/>
            <a:ext cx="2571750" cy="338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</a:rPr>
              <a:t>от новообразований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3570288" y="4077072"/>
            <a:ext cx="2357437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</a:rPr>
              <a:t>от внешних причин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1C66FF-275C-410A-9B97-5A4CBCA7FBEF}" type="slidenum">
              <a:rPr lang="ru-RU" sz="1400" b="1">
                <a:latin typeface="Arial" pitchFamily="34" charset="0"/>
              </a:rPr>
              <a:pPr eaLnBrk="1" hangingPunct="1"/>
              <a:t>19</a:t>
            </a:fld>
            <a:endParaRPr lang="ru-RU" sz="1400" b="1">
              <a:latin typeface="Arial" pitchFamily="34" charset="0"/>
            </a:endParaRPr>
          </a:p>
        </p:txBody>
      </p:sp>
      <p:sp>
        <p:nvSpPr>
          <p:cNvPr id="30732" name="Прямоугольник 4"/>
          <p:cNvSpPr>
            <a:spLocks noChangeArrowheads="1"/>
          </p:cNvSpPr>
          <p:nvPr/>
        </p:nvSpPr>
        <p:spPr bwMode="auto">
          <a:xfrm>
            <a:off x="0" y="1588"/>
            <a:ext cx="3476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33" name="Прямоугольник 11"/>
          <p:cNvSpPr>
            <a:spLocks noChangeArrowheads="1"/>
          </p:cNvSpPr>
          <p:nvPr/>
        </p:nvSpPr>
        <p:spPr bwMode="auto">
          <a:xfrm>
            <a:off x="350838" y="0"/>
            <a:ext cx="87963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467544" y="44624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3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ru-RU" sz="2400" dirty="0">
                <a:latin typeface="Arial" pitchFamily="34" charset="0"/>
              </a:rPr>
              <a:t>ПРОГНОЗНЫЕ ПОКАЗАТЕЛИ МЕДИЦИНСКОЙ ЭФФЕКТИВНОСТИ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987824" y="2420888"/>
            <a:ext cx="0" cy="111214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80312" y="1989138"/>
            <a:ext cx="0" cy="17287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220072" y="4416797"/>
            <a:ext cx="0" cy="17367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-15875" y="0"/>
            <a:ext cx="287338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77813" y="0"/>
            <a:ext cx="88725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411413" y="77788"/>
            <a:ext cx="489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" pitchFamily="34" charset="0"/>
              </a:rPr>
              <a:t>ОСНОВНЫЕ   ПОКАЗАТЕЛИ</a:t>
            </a:r>
          </a:p>
          <a:p>
            <a:pPr algn="ctr"/>
            <a:r>
              <a:rPr lang="ru-RU" sz="2400">
                <a:latin typeface="Arial" pitchFamily="34" charset="0"/>
              </a:rPr>
              <a:t>РЕСПУБЛИКИ    ТАТАРСТАН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5331078" y="1341437"/>
            <a:ext cx="3705417" cy="26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Общая площадь –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67,836 тыс. кв. км.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Численность населения </a:t>
            </a:r>
            <a:r>
              <a:rPr lang="en-US" sz="1400" dirty="0">
                <a:latin typeface="Arial" pitchFamily="34" charset="0"/>
              </a:rPr>
              <a:t>-</a:t>
            </a:r>
            <a:r>
              <a:rPr lang="ru-RU" sz="1400" dirty="0">
                <a:latin typeface="Arial" pitchFamily="34" charset="0"/>
              </a:rPr>
              <a:t>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3,76 млн. человек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Плотность населения -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55,6 чел. на кв. км.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Муниципальные районы –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43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Городские округа –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</a:rPr>
              <a:t>Протяженность автомобильных дорог с твердым покрытием – </a:t>
            </a:r>
            <a:r>
              <a:rPr lang="ru-RU" sz="1400" b="1" dirty="0">
                <a:solidFill>
                  <a:srgbClr val="990000"/>
                </a:solidFill>
                <a:latin typeface="Arial" pitchFamily="34" charset="0"/>
              </a:rPr>
              <a:t>16 967 км</a:t>
            </a:r>
          </a:p>
        </p:txBody>
      </p:sp>
      <p:sp>
        <p:nvSpPr>
          <p:cNvPr id="307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4" name="Group 2"/>
          <p:cNvGrpSpPr>
            <a:grpSpLocks noChangeAspect="1"/>
          </p:cNvGrpSpPr>
          <p:nvPr/>
        </p:nvGrpSpPr>
        <p:grpSpPr bwMode="auto">
          <a:xfrm>
            <a:off x="-33338" y="-390525"/>
            <a:ext cx="5559426" cy="5865813"/>
            <a:chOff x="106" y="301"/>
            <a:chExt cx="5495" cy="3768"/>
          </a:xfrm>
        </p:grpSpPr>
        <p:sp>
          <p:nvSpPr>
            <p:cNvPr id="4108" name="Freeform 4"/>
            <p:cNvSpPr>
              <a:spLocks/>
            </p:cNvSpPr>
            <p:nvPr/>
          </p:nvSpPr>
          <p:spPr bwMode="auto">
            <a:xfrm>
              <a:off x="3044" y="1897"/>
              <a:ext cx="747" cy="438"/>
            </a:xfrm>
            <a:custGeom>
              <a:avLst/>
              <a:gdLst>
                <a:gd name="T0" fmla="*/ 442 w 747"/>
                <a:gd name="T1" fmla="*/ 100 h 438"/>
                <a:gd name="T2" fmla="*/ 462 w 747"/>
                <a:gd name="T3" fmla="*/ 74 h 438"/>
                <a:gd name="T4" fmla="*/ 512 w 747"/>
                <a:gd name="T5" fmla="*/ 38 h 438"/>
                <a:gd name="T6" fmla="*/ 607 w 747"/>
                <a:gd name="T7" fmla="*/ 39 h 438"/>
                <a:gd name="T8" fmla="*/ 692 w 747"/>
                <a:gd name="T9" fmla="*/ 3 h 438"/>
                <a:gd name="T10" fmla="*/ 713 w 747"/>
                <a:gd name="T11" fmla="*/ 46 h 438"/>
                <a:gd name="T12" fmla="*/ 708 w 747"/>
                <a:gd name="T13" fmla="*/ 77 h 438"/>
                <a:gd name="T14" fmla="*/ 729 w 747"/>
                <a:gd name="T15" fmla="*/ 83 h 438"/>
                <a:gd name="T16" fmla="*/ 744 w 747"/>
                <a:gd name="T17" fmla="*/ 92 h 438"/>
                <a:gd name="T18" fmla="*/ 728 w 747"/>
                <a:gd name="T19" fmla="*/ 108 h 438"/>
                <a:gd name="T20" fmla="*/ 711 w 747"/>
                <a:gd name="T21" fmla="*/ 119 h 438"/>
                <a:gd name="T22" fmla="*/ 689 w 747"/>
                <a:gd name="T23" fmla="*/ 108 h 438"/>
                <a:gd name="T24" fmla="*/ 674 w 747"/>
                <a:gd name="T25" fmla="*/ 108 h 438"/>
                <a:gd name="T26" fmla="*/ 653 w 747"/>
                <a:gd name="T27" fmla="*/ 127 h 438"/>
                <a:gd name="T28" fmla="*/ 641 w 747"/>
                <a:gd name="T29" fmla="*/ 137 h 438"/>
                <a:gd name="T30" fmla="*/ 643 w 747"/>
                <a:gd name="T31" fmla="*/ 149 h 438"/>
                <a:gd name="T32" fmla="*/ 638 w 747"/>
                <a:gd name="T33" fmla="*/ 158 h 438"/>
                <a:gd name="T34" fmla="*/ 615 w 747"/>
                <a:gd name="T35" fmla="*/ 185 h 438"/>
                <a:gd name="T36" fmla="*/ 609 w 747"/>
                <a:gd name="T37" fmla="*/ 203 h 438"/>
                <a:gd name="T38" fmla="*/ 592 w 747"/>
                <a:gd name="T39" fmla="*/ 242 h 438"/>
                <a:gd name="T40" fmla="*/ 564 w 747"/>
                <a:gd name="T41" fmla="*/ 261 h 438"/>
                <a:gd name="T42" fmla="*/ 543 w 747"/>
                <a:gd name="T43" fmla="*/ 294 h 438"/>
                <a:gd name="T44" fmla="*/ 499 w 747"/>
                <a:gd name="T45" fmla="*/ 300 h 438"/>
                <a:gd name="T46" fmla="*/ 502 w 747"/>
                <a:gd name="T47" fmla="*/ 318 h 438"/>
                <a:gd name="T48" fmla="*/ 540 w 747"/>
                <a:gd name="T49" fmla="*/ 317 h 438"/>
                <a:gd name="T50" fmla="*/ 555 w 747"/>
                <a:gd name="T51" fmla="*/ 330 h 438"/>
                <a:gd name="T52" fmla="*/ 527 w 747"/>
                <a:gd name="T53" fmla="*/ 346 h 438"/>
                <a:gd name="T54" fmla="*/ 488 w 747"/>
                <a:gd name="T55" fmla="*/ 348 h 438"/>
                <a:gd name="T56" fmla="*/ 465 w 747"/>
                <a:gd name="T57" fmla="*/ 364 h 438"/>
                <a:gd name="T58" fmla="*/ 422 w 747"/>
                <a:gd name="T59" fmla="*/ 394 h 438"/>
                <a:gd name="T60" fmla="*/ 400 w 747"/>
                <a:gd name="T61" fmla="*/ 426 h 438"/>
                <a:gd name="T62" fmla="*/ 370 w 747"/>
                <a:gd name="T63" fmla="*/ 438 h 438"/>
                <a:gd name="T64" fmla="*/ 295 w 747"/>
                <a:gd name="T65" fmla="*/ 429 h 438"/>
                <a:gd name="T66" fmla="*/ 325 w 747"/>
                <a:gd name="T67" fmla="*/ 392 h 438"/>
                <a:gd name="T68" fmla="*/ 359 w 747"/>
                <a:gd name="T69" fmla="*/ 379 h 438"/>
                <a:gd name="T70" fmla="*/ 380 w 747"/>
                <a:gd name="T71" fmla="*/ 358 h 438"/>
                <a:gd name="T72" fmla="*/ 369 w 747"/>
                <a:gd name="T73" fmla="*/ 338 h 438"/>
                <a:gd name="T74" fmla="*/ 347 w 747"/>
                <a:gd name="T75" fmla="*/ 340 h 438"/>
                <a:gd name="T76" fmla="*/ 228 w 747"/>
                <a:gd name="T77" fmla="*/ 333 h 438"/>
                <a:gd name="T78" fmla="*/ 165 w 747"/>
                <a:gd name="T79" fmla="*/ 336 h 438"/>
                <a:gd name="T80" fmla="*/ 143 w 747"/>
                <a:gd name="T81" fmla="*/ 345 h 438"/>
                <a:gd name="T82" fmla="*/ 121 w 747"/>
                <a:gd name="T83" fmla="*/ 338 h 438"/>
                <a:gd name="T84" fmla="*/ 83 w 747"/>
                <a:gd name="T85" fmla="*/ 358 h 438"/>
                <a:gd name="T86" fmla="*/ 39 w 747"/>
                <a:gd name="T87" fmla="*/ 336 h 438"/>
                <a:gd name="T88" fmla="*/ 10 w 747"/>
                <a:gd name="T89" fmla="*/ 325 h 438"/>
                <a:gd name="T90" fmla="*/ 68 w 747"/>
                <a:gd name="T91" fmla="*/ 278 h 438"/>
                <a:gd name="T92" fmla="*/ 143 w 747"/>
                <a:gd name="T93" fmla="*/ 250 h 438"/>
                <a:gd name="T94" fmla="*/ 129 w 747"/>
                <a:gd name="T95" fmla="*/ 206 h 438"/>
                <a:gd name="T96" fmla="*/ 240 w 747"/>
                <a:gd name="T97" fmla="*/ 191 h 438"/>
                <a:gd name="T98" fmla="*/ 347 w 747"/>
                <a:gd name="T99" fmla="*/ 165 h 438"/>
                <a:gd name="T100" fmla="*/ 369 w 747"/>
                <a:gd name="T101" fmla="*/ 139 h 4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7"/>
                <a:gd name="T154" fmla="*/ 0 h 438"/>
                <a:gd name="T155" fmla="*/ 747 w 747"/>
                <a:gd name="T156" fmla="*/ 438 h 4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7" h="438">
                  <a:moveTo>
                    <a:pt x="390" y="98"/>
                  </a:moveTo>
                  <a:lnTo>
                    <a:pt x="405" y="95"/>
                  </a:lnTo>
                  <a:lnTo>
                    <a:pt x="414" y="93"/>
                  </a:lnTo>
                  <a:lnTo>
                    <a:pt x="434" y="96"/>
                  </a:lnTo>
                  <a:lnTo>
                    <a:pt x="442" y="100"/>
                  </a:lnTo>
                  <a:lnTo>
                    <a:pt x="460" y="101"/>
                  </a:lnTo>
                  <a:lnTo>
                    <a:pt x="470" y="96"/>
                  </a:lnTo>
                  <a:lnTo>
                    <a:pt x="476" y="83"/>
                  </a:lnTo>
                  <a:lnTo>
                    <a:pt x="470" y="79"/>
                  </a:lnTo>
                  <a:lnTo>
                    <a:pt x="462" y="74"/>
                  </a:lnTo>
                  <a:lnTo>
                    <a:pt x="462" y="67"/>
                  </a:lnTo>
                  <a:lnTo>
                    <a:pt x="465" y="61"/>
                  </a:lnTo>
                  <a:lnTo>
                    <a:pt x="473" y="48"/>
                  </a:lnTo>
                  <a:lnTo>
                    <a:pt x="489" y="31"/>
                  </a:lnTo>
                  <a:lnTo>
                    <a:pt x="512" y="38"/>
                  </a:lnTo>
                  <a:lnTo>
                    <a:pt x="527" y="34"/>
                  </a:lnTo>
                  <a:lnTo>
                    <a:pt x="548" y="28"/>
                  </a:lnTo>
                  <a:lnTo>
                    <a:pt x="568" y="34"/>
                  </a:lnTo>
                  <a:lnTo>
                    <a:pt x="579" y="36"/>
                  </a:lnTo>
                  <a:lnTo>
                    <a:pt x="607" y="39"/>
                  </a:lnTo>
                  <a:lnTo>
                    <a:pt x="630" y="34"/>
                  </a:lnTo>
                  <a:lnTo>
                    <a:pt x="649" y="23"/>
                  </a:lnTo>
                  <a:lnTo>
                    <a:pt x="689" y="2"/>
                  </a:lnTo>
                  <a:lnTo>
                    <a:pt x="692" y="0"/>
                  </a:lnTo>
                  <a:lnTo>
                    <a:pt x="692" y="3"/>
                  </a:lnTo>
                  <a:lnTo>
                    <a:pt x="682" y="30"/>
                  </a:lnTo>
                  <a:lnTo>
                    <a:pt x="690" y="33"/>
                  </a:lnTo>
                  <a:lnTo>
                    <a:pt x="700" y="36"/>
                  </a:lnTo>
                  <a:lnTo>
                    <a:pt x="706" y="41"/>
                  </a:lnTo>
                  <a:lnTo>
                    <a:pt x="713" y="46"/>
                  </a:lnTo>
                  <a:lnTo>
                    <a:pt x="734" y="56"/>
                  </a:lnTo>
                  <a:lnTo>
                    <a:pt x="729" y="61"/>
                  </a:lnTo>
                  <a:lnTo>
                    <a:pt x="710" y="70"/>
                  </a:lnTo>
                  <a:lnTo>
                    <a:pt x="711" y="74"/>
                  </a:lnTo>
                  <a:lnTo>
                    <a:pt x="708" y="77"/>
                  </a:lnTo>
                  <a:lnTo>
                    <a:pt x="713" y="80"/>
                  </a:lnTo>
                  <a:lnTo>
                    <a:pt x="710" y="83"/>
                  </a:lnTo>
                  <a:lnTo>
                    <a:pt x="716" y="85"/>
                  </a:lnTo>
                  <a:lnTo>
                    <a:pt x="721" y="85"/>
                  </a:lnTo>
                  <a:lnTo>
                    <a:pt x="729" y="83"/>
                  </a:lnTo>
                  <a:lnTo>
                    <a:pt x="734" y="85"/>
                  </a:lnTo>
                  <a:lnTo>
                    <a:pt x="733" y="88"/>
                  </a:lnTo>
                  <a:lnTo>
                    <a:pt x="731" y="90"/>
                  </a:lnTo>
                  <a:lnTo>
                    <a:pt x="736" y="92"/>
                  </a:lnTo>
                  <a:lnTo>
                    <a:pt x="744" y="92"/>
                  </a:lnTo>
                  <a:lnTo>
                    <a:pt x="747" y="93"/>
                  </a:lnTo>
                  <a:lnTo>
                    <a:pt x="747" y="96"/>
                  </a:lnTo>
                  <a:lnTo>
                    <a:pt x="747" y="100"/>
                  </a:lnTo>
                  <a:lnTo>
                    <a:pt x="744" y="101"/>
                  </a:lnTo>
                  <a:lnTo>
                    <a:pt x="728" y="108"/>
                  </a:lnTo>
                  <a:lnTo>
                    <a:pt x="731" y="111"/>
                  </a:lnTo>
                  <a:lnTo>
                    <a:pt x="728" y="113"/>
                  </a:lnTo>
                  <a:lnTo>
                    <a:pt x="721" y="116"/>
                  </a:lnTo>
                  <a:lnTo>
                    <a:pt x="715" y="116"/>
                  </a:lnTo>
                  <a:lnTo>
                    <a:pt x="711" y="119"/>
                  </a:lnTo>
                  <a:lnTo>
                    <a:pt x="711" y="121"/>
                  </a:lnTo>
                  <a:lnTo>
                    <a:pt x="697" y="123"/>
                  </a:lnTo>
                  <a:lnTo>
                    <a:pt x="682" y="116"/>
                  </a:lnTo>
                  <a:lnTo>
                    <a:pt x="687" y="113"/>
                  </a:lnTo>
                  <a:lnTo>
                    <a:pt x="689" y="108"/>
                  </a:lnTo>
                  <a:lnTo>
                    <a:pt x="685" y="108"/>
                  </a:lnTo>
                  <a:lnTo>
                    <a:pt x="682" y="110"/>
                  </a:lnTo>
                  <a:lnTo>
                    <a:pt x="679" y="110"/>
                  </a:lnTo>
                  <a:lnTo>
                    <a:pt x="675" y="108"/>
                  </a:lnTo>
                  <a:lnTo>
                    <a:pt x="674" y="108"/>
                  </a:lnTo>
                  <a:lnTo>
                    <a:pt x="671" y="108"/>
                  </a:lnTo>
                  <a:lnTo>
                    <a:pt x="669" y="111"/>
                  </a:lnTo>
                  <a:lnTo>
                    <a:pt x="658" y="116"/>
                  </a:lnTo>
                  <a:lnTo>
                    <a:pt x="658" y="127"/>
                  </a:lnTo>
                  <a:lnTo>
                    <a:pt x="653" y="127"/>
                  </a:lnTo>
                  <a:lnTo>
                    <a:pt x="648" y="126"/>
                  </a:lnTo>
                  <a:lnTo>
                    <a:pt x="643" y="129"/>
                  </a:lnTo>
                  <a:lnTo>
                    <a:pt x="640" y="131"/>
                  </a:lnTo>
                  <a:lnTo>
                    <a:pt x="638" y="132"/>
                  </a:lnTo>
                  <a:lnTo>
                    <a:pt x="641" y="137"/>
                  </a:lnTo>
                  <a:lnTo>
                    <a:pt x="643" y="142"/>
                  </a:lnTo>
                  <a:lnTo>
                    <a:pt x="640" y="144"/>
                  </a:lnTo>
                  <a:lnTo>
                    <a:pt x="638" y="147"/>
                  </a:lnTo>
                  <a:lnTo>
                    <a:pt x="640" y="149"/>
                  </a:lnTo>
                  <a:lnTo>
                    <a:pt x="643" y="149"/>
                  </a:lnTo>
                  <a:lnTo>
                    <a:pt x="643" y="150"/>
                  </a:lnTo>
                  <a:lnTo>
                    <a:pt x="640" y="152"/>
                  </a:lnTo>
                  <a:lnTo>
                    <a:pt x="638" y="154"/>
                  </a:lnTo>
                  <a:lnTo>
                    <a:pt x="640" y="157"/>
                  </a:lnTo>
                  <a:lnTo>
                    <a:pt x="638" y="158"/>
                  </a:lnTo>
                  <a:lnTo>
                    <a:pt x="633" y="163"/>
                  </a:lnTo>
                  <a:lnTo>
                    <a:pt x="622" y="172"/>
                  </a:lnTo>
                  <a:lnTo>
                    <a:pt x="628" y="176"/>
                  </a:lnTo>
                  <a:lnTo>
                    <a:pt x="622" y="181"/>
                  </a:lnTo>
                  <a:lnTo>
                    <a:pt x="615" y="185"/>
                  </a:lnTo>
                  <a:lnTo>
                    <a:pt x="607" y="186"/>
                  </a:lnTo>
                  <a:lnTo>
                    <a:pt x="602" y="189"/>
                  </a:lnTo>
                  <a:lnTo>
                    <a:pt x="599" y="198"/>
                  </a:lnTo>
                  <a:lnTo>
                    <a:pt x="605" y="201"/>
                  </a:lnTo>
                  <a:lnTo>
                    <a:pt x="609" y="203"/>
                  </a:lnTo>
                  <a:lnTo>
                    <a:pt x="613" y="214"/>
                  </a:lnTo>
                  <a:lnTo>
                    <a:pt x="612" y="234"/>
                  </a:lnTo>
                  <a:lnTo>
                    <a:pt x="605" y="234"/>
                  </a:lnTo>
                  <a:lnTo>
                    <a:pt x="600" y="237"/>
                  </a:lnTo>
                  <a:lnTo>
                    <a:pt x="592" y="242"/>
                  </a:lnTo>
                  <a:lnTo>
                    <a:pt x="586" y="245"/>
                  </a:lnTo>
                  <a:lnTo>
                    <a:pt x="579" y="248"/>
                  </a:lnTo>
                  <a:lnTo>
                    <a:pt x="573" y="255"/>
                  </a:lnTo>
                  <a:lnTo>
                    <a:pt x="569" y="260"/>
                  </a:lnTo>
                  <a:lnTo>
                    <a:pt x="564" y="261"/>
                  </a:lnTo>
                  <a:lnTo>
                    <a:pt x="555" y="263"/>
                  </a:lnTo>
                  <a:lnTo>
                    <a:pt x="548" y="266"/>
                  </a:lnTo>
                  <a:lnTo>
                    <a:pt x="538" y="268"/>
                  </a:lnTo>
                  <a:lnTo>
                    <a:pt x="543" y="271"/>
                  </a:lnTo>
                  <a:lnTo>
                    <a:pt x="543" y="294"/>
                  </a:lnTo>
                  <a:lnTo>
                    <a:pt x="527" y="292"/>
                  </a:lnTo>
                  <a:lnTo>
                    <a:pt x="498" y="289"/>
                  </a:lnTo>
                  <a:lnTo>
                    <a:pt x="502" y="294"/>
                  </a:lnTo>
                  <a:lnTo>
                    <a:pt x="502" y="296"/>
                  </a:lnTo>
                  <a:lnTo>
                    <a:pt x="499" y="300"/>
                  </a:lnTo>
                  <a:lnTo>
                    <a:pt x="507" y="305"/>
                  </a:lnTo>
                  <a:lnTo>
                    <a:pt x="511" y="307"/>
                  </a:lnTo>
                  <a:lnTo>
                    <a:pt x="511" y="315"/>
                  </a:lnTo>
                  <a:lnTo>
                    <a:pt x="504" y="315"/>
                  </a:lnTo>
                  <a:lnTo>
                    <a:pt x="502" y="318"/>
                  </a:lnTo>
                  <a:lnTo>
                    <a:pt x="507" y="322"/>
                  </a:lnTo>
                  <a:lnTo>
                    <a:pt x="514" y="320"/>
                  </a:lnTo>
                  <a:lnTo>
                    <a:pt x="520" y="314"/>
                  </a:lnTo>
                  <a:lnTo>
                    <a:pt x="538" y="314"/>
                  </a:lnTo>
                  <a:lnTo>
                    <a:pt x="540" y="317"/>
                  </a:lnTo>
                  <a:lnTo>
                    <a:pt x="545" y="320"/>
                  </a:lnTo>
                  <a:lnTo>
                    <a:pt x="551" y="318"/>
                  </a:lnTo>
                  <a:lnTo>
                    <a:pt x="560" y="322"/>
                  </a:lnTo>
                  <a:lnTo>
                    <a:pt x="550" y="327"/>
                  </a:lnTo>
                  <a:lnTo>
                    <a:pt x="555" y="330"/>
                  </a:lnTo>
                  <a:lnTo>
                    <a:pt x="551" y="335"/>
                  </a:lnTo>
                  <a:lnTo>
                    <a:pt x="550" y="341"/>
                  </a:lnTo>
                  <a:lnTo>
                    <a:pt x="545" y="343"/>
                  </a:lnTo>
                  <a:lnTo>
                    <a:pt x="535" y="345"/>
                  </a:lnTo>
                  <a:lnTo>
                    <a:pt x="527" y="346"/>
                  </a:lnTo>
                  <a:lnTo>
                    <a:pt x="519" y="349"/>
                  </a:lnTo>
                  <a:lnTo>
                    <a:pt x="516" y="353"/>
                  </a:lnTo>
                  <a:lnTo>
                    <a:pt x="511" y="356"/>
                  </a:lnTo>
                  <a:lnTo>
                    <a:pt x="498" y="353"/>
                  </a:lnTo>
                  <a:lnTo>
                    <a:pt x="488" y="348"/>
                  </a:lnTo>
                  <a:lnTo>
                    <a:pt x="468" y="349"/>
                  </a:lnTo>
                  <a:lnTo>
                    <a:pt x="455" y="354"/>
                  </a:lnTo>
                  <a:lnTo>
                    <a:pt x="452" y="361"/>
                  </a:lnTo>
                  <a:lnTo>
                    <a:pt x="460" y="362"/>
                  </a:lnTo>
                  <a:lnTo>
                    <a:pt x="465" y="364"/>
                  </a:lnTo>
                  <a:lnTo>
                    <a:pt x="454" y="376"/>
                  </a:lnTo>
                  <a:lnTo>
                    <a:pt x="449" y="376"/>
                  </a:lnTo>
                  <a:lnTo>
                    <a:pt x="432" y="382"/>
                  </a:lnTo>
                  <a:lnTo>
                    <a:pt x="426" y="389"/>
                  </a:lnTo>
                  <a:lnTo>
                    <a:pt x="422" y="394"/>
                  </a:lnTo>
                  <a:lnTo>
                    <a:pt x="426" y="400"/>
                  </a:lnTo>
                  <a:lnTo>
                    <a:pt x="416" y="411"/>
                  </a:lnTo>
                  <a:lnTo>
                    <a:pt x="408" y="416"/>
                  </a:lnTo>
                  <a:lnTo>
                    <a:pt x="405" y="423"/>
                  </a:lnTo>
                  <a:lnTo>
                    <a:pt x="400" y="426"/>
                  </a:lnTo>
                  <a:lnTo>
                    <a:pt x="391" y="434"/>
                  </a:lnTo>
                  <a:lnTo>
                    <a:pt x="388" y="433"/>
                  </a:lnTo>
                  <a:lnTo>
                    <a:pt x="383" y="433"/>
                  </a:lnTo>
                  <a:lnTo>
                    <a:pt x="374" y="438"/>
                  </a:lnTo>
                  <a:lnTo>
                    <a:pt x="370" y="438"/>
                  </a:lnTo>
                  <a:lnTo>
                    <a:pt x="343" y="429"/>
                  </a:lnTo>
                  <a:lnTo>
                    <a:pt x="331" y="431"/>
                  </a:lnTo>
                  <a:lnTo>
                    <a:pt x="321" y="426"/>
                  </a:lnTo>
                  <a:lnTo>
                    <a:pt x="307" y="423"/>
                  </a:lnTo>
                  <a:lnTo>
                    <a:pt x="295" y="429"/>
                  </a:lnTo>
                  <a:lnTo>
                    <a:pt x="287" y="426"/>
                  </a:lnTo>
                  <a:lnTo>
                    <a:pt x="285" y="423"/>
                  </a:lnTo>
                  <a:lnTo>
                    <a:pt x="290" y="418"/>
                  </a:lnTo>
                  <a:lnTo>
                    <a:pt x="316" y="394"/>
                  </a:lnTo>
                  <a:lnTo>
                    <a:pt x="325" y="392"/>
                  </a:lnTo>
                  <a:lnTo>
                    <a:pt x="333" y="392"/>
                  </a:lnTo>
                  <a:lnTo>
                    <a:pt x="338" y="392"/>
                  </a:lnTo>
                  <a:lnTo>
                    <a:pt x="346" y="387"/>
                  </a:lnTo>
                  <a:lnTo>
                    <a:pt x="354" y="382"/>
                  </a:lnTo>
                  <a:lnTo>
                    <a:pt x="359" y="379"/>
                  </a:lnTo>
                  <a:lnTo>
                    <a:pt x="369" y="376"/>
                  </a:lnTo>
                  <a:lnTo>
                    <a:pt x="365" y="369"/>
                  </a:lnTo>
                  <a:lnTo>
                    <a:pt x="364" y="364"/>
                  </a:lnTo>
                  <a:lnTo>
                    <a:pt x="374" y="361"/>
                  </a:lnTo>
                  <a:lnTo>
                    <a:pt x="380" y="358"/>
                  </a:lnTo>
                  <a:lnTo>
                    <a:pt x="385" y="354"/>
                  </a:lnTo>
                  <a:lnTo>
                    <a:pt x="390" y="351"/>
                  </a:lnTo>
                  <a:lnTo>
                    <a:pt x="393" y="348"/>
                  </a:lnTo>
                  <a:lnTo>
                    <a:pt x="365" y="343"/>
                  </a:lnTo>
                  <a:lnTo>
                    <a:pt x="369" y="338"/>
                  </a:lnTo>
                  <a:lnTo>
                    <a:pt x="374" y="336"/>
                  </a:lnTo>
                  <a:lnTo>
                    <a:pt x="374" y="335"/>
                  </a:lnTo>
                  <a:lnTo>
                    <a:pt x="362" y="335"/>
                  </a:lnTo>
                  <a:lnTo>
                    <a:pt x="357" y="338"/>
                  </a:lnTo>
                  <a:lnTo>
                    <a:pt x="347" y="340"/>
                  </a:lnTo>
                  <a:lnTo>
                    <a:pt x="346" y="336"/>
                  </a:lnTo>
                  <a:lnTo>
                    <a:pt x="320" y="333"/>
                  </a:lnTo>
                  <a:lnTo>
                    <a:pt x="281" y="328"/>
                  </a:lnTo>
                  <a:lnTo>
                    <a:pt x="254" y="330"/>
                  </a:lnTo>
                  <a:lnTo>
                    <a:pt x="228" y="333"/>
                  </a:lnTo>
                  <a:lnTo>
                    <a:pt x="202" y="328"/>
                  </a:lnTo>
                  <a:lnTo>
                    <a:pt x="192" y="327"/>
                  </a:lnTo>
                  <a:lnTo>
                    <a:pt x="192" y="335"/>
                  </a:lnTo>
                  <a:lnTo>
                    <a:pt x="183" y="338"/>
                  </a:lnTo>
                  <a:lnTo>
                    <a:pt x="165" y="336"/>
                  </a:lnTo>
                  <a:lnTo>
                    <a:pt x="160" y="336"/>
                  </a:lnTo>
                  <a:lnTo>
                    <a:pt x="155" y="338"/>
                  </a:lnTo>
                  <a:lnTo>
                    <a:pt x="152" y="341"/>
                  </a:lnTo>
                  <a:lnTo>
                    <a:pt x="148" y="345"/>
                  </a:lnTo>
                  <a:lnTo>
                    <a:pt x="143" y="345"/>
                  </a:lnTo>
                  <a:lnTo>
                    <a:pt x="135" y="345"/>
                  </a:lnTo>
                  <a:lnTo>
                    <a:pt x="132" y="340"/>
                  </a:lnTo>
                  <a:lnTo>
                    <a:pt x="127" y="340"/>
                  </a:lnTo>
                  <a:lnTo>
                    <a:pt x="124" y="338"/>
                  </a:lnTo>
                  <a:lnTo>
                    <a:pt x="121" y="338"/>
                  </a:lnTo>
                  <a:lnTo>
                    <a:pt x="116" y="343"/>
                  </a:lnTo>
                  <a:lnTo>
                    <a:pt x="117" y="345"/>
                  </a:lnTo>
                  <a:lnTo>
                    <a:pt x="108" y="345"/>
                  </a:lnTo>
                  <a:lnTo>
                    <a:pt x="86" y="356"/>
                  </a:lnTo>
                  <a:lnTo>
                    <a:pt x="83" y="358"/>
                  </a:lnTo>
                  <a:lnTo>
                    <a:pt x="70" y="353"/>
                  </a:lnTo>
                  <a:lnTo>
                    <a:pt x="62" y="349"/>
                  </a:lnTo>
                  <a:lnTo>
                    <a:pt x="50" y="346"/>
                  </a:lnTo>
                  <a:lnTo>
                    <a:pt x="36" y="343"/>
                  </a:lnTo>
                  <a:lnTo>
                    <a:pt x="39" y="336"/>
                  </a:lnTo>
                  <a:lnTo>
                    <a:pt x="28" y="336"/>
                  </a:lnTo>
                  <a:lnTo>
                    <a:pt x="24" y="341"/>
                  </a:lnTo>
                  <a:lnTo>
                    <a:pt x="0" y="341"/>
                  </a:lnTo>
                  <a:lnTo>
                    <a:pt x="3" y="331"/>
                  </a:lnTo>
                  <a:lnTo>
                    <a:pt x="10" y="325"/>
                  </a:lnTo>
                  <a:lnTo>
                    <a:pt x="13" y="310"/>
                  </a:lnTo>
                  <a:lnTo>
                    <a:pt x="36" y="307"/>
                  </a:lnTo>
                  <a:lnTo>
                    <a:pt x="36" y="297"/>
                  </a:lnTo>
                  <a:lnTo>
                    <a:pt x="67" y="291"/>
                  </a:lnTo>
                  <a:lnTo>
                    <a:pt x="68" y="278"/>
                  </a:lnTo>
                  <a:lnTo>
                    <a:pt x="57" y="273"/>
                  </a:lnTo>
                  <a:lnTo>
                    <a:pt x="63" y="252"/>
                  </a:lnTo>
                  <a:lnTo>
                    <a:pt x="117" y="255"/>
                  </a:lnTo>
                  <a:lnTo>
                    <a:pt x="134" y="253"/>
                  </a:lnTo>
                  <a:lnTo>
                    <a:pt x="143" y="250"/>
                  </a:lnTo>
                  <a:lnTo>
                    <a:pt x="155" y="235"/>
                  </a:lnTo>
                  <a:lnTo>
                    <a:pt x="155" y="232"/>
                  </a:lnTo>
                  <a:lnTo>
                    <a:pt x="147" y="229"/>
                  </a:lnTo>
                  <a:lnTo>
                    <a:pt x="125" y="225"/>
                  </a:lnTo>
                  <a:lnTo>
                    <a:pt x="129" y="206"/>
                  </a:lnTo>
                  <a:lnTo>
                    <a:pt x="145" y="198"/>
                  </a:lnTo>
                  <a:lnTo>
                    <a:pt x="160" y="188"/>
                  </a:lnTo>
                  <a:lnTo>
                    <a:pt x="166" y="185"/>
                  </a:lnTo>
                  <a:lnTo>
                    <a:pt x="196" y="181"/>
                  </a:lnTo>
                  <a:lnTo>
                    <a:pt x="240" y="191"/>
                  </a:lnTo>
                  <a:lnTo>
                    <a:pt x="269" y="191"/>
                  </a:lnTo>
                  <a:lnTo>
                    <a:pt x="294" y="185"/>
                  </a:lnTo>
                  <a:lnTo>
                    <a:pt x="312" y="167"/>
                  </a:lnTo>
                  <a:lnTo>
                    <a:pt x="334" y="165"/>
                  </a:lnTo>
                  <a:lnTo>
                    <a:pt x="347" y="165"/>
                  </a:lnTo>
                  <a:lnTo>
                    <a:pt x="374" y="167"/>
                  </a:lnTo>
                  <a:lnTo>
                    <a:pt x="390" y="163"/>
                  </a:lnTo>
                  <a:lnTo>
                    <a:pt x="393" y="154"/>
                  </a:lnTo>
                  <a:lnTo>
                    <a:pt x="383" y="144"/>
                  </a:lnTo>
                  <a:lnTo>
                    <a:pt x="369" y="139"/>
                  </a:lnTo>
                  <a:lnTo>
                    <a:pt x="367" y="129"/>
                  </a:lnTo>
                  <a:lnTo>
                    <a:pt x="372" y="113"/>
                  </a:lnTo>
                  <a:lnTo>
                    <a:pt x="382" y="105"/>
                  </a:lnTo>
                  <a:lnTo>
                    <a:pt x="390" y="98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09" name="Freeform 5"/>
            <p:cNvSpPr>
              <a:spLocks/>
            </p:cNvSpPr>
            <p:nvPr/>
          </p:nvSpPr>
          <p:spPr bwMode="auto">
            <a:xfrm>
              <a:off x="4469" y="2550"/>
              <a:ext cx="421" cy="237"/>
            </a:xfrm>
            <a:custGeom>
              <a:avLst/>
              <a:gdLst>
                <a:gd name="T0" fmla="*/ 414 w 421"/>
                <a:gd name="T1" fmla="*/ 2 h 237"/>
                <a:gd name="T2" fmla="*/ 416 w 421"/>
                <a:gd name="T3" fmla="*/ 38 h 237"/>
                <a:gd name="T4" fmla="*/ 416 w 421"/>
                <a:gd name="T5" fmla="*/ 59 h 237"/>
                <a:gd name="T6" fmla="*/ 414 w 421"/>
                <a:gd name="T7" fmla="*/ 83 h 237"/>
                <a:gd name="T8" fmla="*/ 401 w 421"/>
                <a:gd name="T9" fmla="*/ 93 h 237"/>
                <a:gd name="T10" fmla="*/ 388 w 421"/>
                <a:gd name="T11" fmla="*/ 98 h 237"/>
                <a:gd name="T12" fmla="*/ 388 w 421"/>
                <a:gd name="T13" fmla="*/ 106 h 237"/>
                <a:gd name="T14" fmla="*/ 383 w 421"/>
                <a:gd name="T15" fmla="*/ 119 h 237"/>
                <a:gd name="T16" fmla="*/ 368 w 421"/>
                <a:gd name="T17" fmla="*/ 127 h 237"/>
                <a:gd name="T18" fmla="*/ 359 w 421"/>
                <a:gd name="T19" fmla="*/ 135 h 237"/>
                <a:gd name="T20" fmla="*/ 349 w 421"/>
                <a:gd name="T21" fmla="*/ 140 h 237"/>
                <a:gd name="T22" fmla="*/ 337 w 421"/>
                <a:gd name="T23" fmla="*/ 142 h 237"/>
                <a:gd name="T24" fmla="*/ 333 w 421"/>
                <a:gd name="T25" fmla="*/ 147 h 237"/>
                <a:gd name="T26" fmla="*/ 326 w 421"/>
                <a:gd name="T27" fmla="*/ 155 h 237"/>
                <a:gd name="T28" fmla="*/ 311 w 421"/>
                <a:gd name="T29" fmla="*/ 160 h 237"/>
                <a:gd name="T30" fmla="*/ 313 w 421"/>
                <a:gd name="T31" fmla="*/ 165 h 237"/>
                <a:gd name="T32" fmla="*/ 308 w 421"/>
                <a:gd name="T33" fmla="*/ 173 h 237"/>
                <a:gd name="T34" fmla="*/ 298 w 421"/>
                <a:gd name="T35" fmla="*/ 175 h 237"/>
                <a:gd name="T36" fmla="*/ 280 w 421"/>
                <a:gd name="T37" fmla="*/ 175 h 237"/>
                <a:gd name="T38" fmla="*/ 284 w 421"/>
                <a:gd name="T39" fmla="*/ 181 h 237"/>
                <a:gd name="T40" fmla="*/ 284 w 421"/>
                <a:gd name="T41" fmla="*/ 193 h 237"/>
                <a:gd name="T42" fmla="*/ 277 w 421"/>
                <a:gd name="T43" fmla="*/ 202 h 237"/>
                <a:gd name="T44" fmla="*/ 279 w 421"/>
                <a:gd name="T45" fmla="*/ 212 h 237"/>
                <a:gd name="T46" fmla="*/ 264 w 421"/>
                <a:gd name="T47" fmla="*/ 215 h 237"/>
                <a:gd name="T48" fmla="*/ 244 w 421"/>
                <a:gd name="T49" fmla="*/ 219 h 237"/>
                <a:gd name="T50" fmla="*/ 205 w 421"/>
                <a:gd name="T51" fmla="*/ 237 h 237"/>
                <a:gd name="T52" fmla="*/ 179 w 421"/>
                <a:gd name="T53" fmla="*/ 224 h 237"/>
                <a:gd name="T54" fmla="*/ 140 w 421"/>
                <a:gd name="T55" fmla="*/ 217 h 237"/>
                <a:gd name="T56" fmla="*/ 119 w 421"/>
                <a:gd name="T57" fmla="*/ 204 h 237"/>
                <a:gd name="T58" fmla="*/ 94 w 421"/>
                <a:gd name="T59" fmla="*/ 197 h 237"/>
                <a:gd name="T60" fmla="*/ 70 w 421"/>
                <a:gd name="T61" fmla="*/ 184 h 237"/>
                <a:gd name="T62" fmla="*/ 80 w 421"/>
                <a:gd name="T63" fmla="*/ 162 h 237"/>
                <a:gd name="T64" fmla="*/ 68 w 421"/>
                <a:gd name="T65" fmla="*/ 152 h 237"/>
                <a:gd name="T66" fmla="*/ 58 w 421"/>
                <a:gd name="T67" fmla="*/ 142 h 237"/>
                <a:gd name="T68" fmla="*/ 39 w 421"/>
                <a:gd name="T69" fmla="*/ 131 h 237"/>
                <a:gd name="T70" fmla="*/ 29 w 421"/>
                <a:gd name="T71" fmla="*/ 121 h 237"/>
                <a:gd name="T72" fmla="*/ 37 w 421"/>
                <a:gd name="T73" fmla="*/ 111 h 237"/>
                <a:gd name="T74" fmla="*/ 45 w 421"/>
                <a:gd name="T75" fmla="*/ 101 h 237"/>
                <a:gd name="T76" fmla="*/ 32 w 421"/>
                <a:gd name="T77" fmla="*/ 98 h 237"/>
                <a:gd name="T78" fmla="*/ 26 w 421"/>
                <a:gd name="T79" fmla="*/ 95 h 237"/>
                <a:gd name="T80" fmla="*/ 4 w 421"/>
                <a:gd name="T81" fmla="*/ 100 h 237"/>
                <a:gd name="T82" fmla="*/ 9 w 421"/>
                <a:gd name="T83" fmla="*/ 90 h 237"/>
                <a:gd name="T84" fmla="*/ 27 w 421"/>
                <a:gd name="T85" fmla="*/ 90 h 237"/>
                <a:gd name="T86" fmla="*/ 42 w 421"/>
                <a:gd name="T87" fmla="*/ 85 h 237"/>
                <a:gd name="T88" fmla="*/ 68 w 421"/>
                <a:gd name="T89" fmla="*/ 82 h 237"/>
                <a:gd name="T90" fmla="*/ 65 w 421"/>
                <a:gd name="T91" fmla="*/ 73 h 237"/>
                <a:gd name="T92" fmla="*/ 66 w 421"/>
                <a:gd name="T93" fmla="*/ 65 h 237"/>
                <a:gd name="T94" fmla="*/ 78 w 421"/>
                <a:gd name="T95" fmla="*/ 57 h 237"/>
                <a:gd name="T96" fmla="*/ 177 w 421"/>
                <a:gd name="T97" fmla="*/ 62 h 237"/>
                <a:gd name="T98" fmla="*/ 269 w 421"/>
                <a:gd name="T99" fmla="*/ 39 h 237"/>
                <a:gd name="T100" fmla="*/ 269 w 421"/>
                <a:gd name="T101" fmla="*/ 21 h 237"/>
                <a:gd name="T102" fmla="*/ 300 w 421"/>
                <a:gd name="T103" fmla="*/ 23 h 237"/>
                <a:gd name="T104" fmla="*/ 398 w 421"/>
                <a:gd name="T105" fmla="*/ 0 h 2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"/>
                <a:gd name="T160" fmla="*/ 0 h 237"/>
                <a:gd name="T161" fmla="*/ 421 w 421"/>
                <a:gd name="T162" fmla="*/ 237 h 2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" h="237">
                  <a:moveTo>
                    <a:pt x="398" y="0"/>
                  </a:moveTo>
                  <a:lnTo>
                    <a:pt x="398" y="0"/>
                  </a:lnTo>
                  <a:lnTo>
                    <a:pt x="414" y="2"/>
                  </a:lnTo>
                  <a:lnTo>
                    <a:pt x="412" y="8"/>
                  </a:lnTo>
                  <a:lnTo>
                    <a:pt x="411" y="18"/>
                  </a:lnTo>
                  <a:lnTo>
                    <a:pt x="416" y="38"/>
                  </a:lnTo>
                  <a:lnTo>
                    <a:pt x="421" y="47"/>
                  </a:lnTo>
                  <a:lnTo>
                    <a:pt x="416" y="52"/>
                  </a:lnTo>
                  <a:lnTo>
                    <a:pt x="416" y="59"/>
                  </a:lnTo>
                  <a:lnTo>
                    <a:pt x="417" y="77"/>
                  </a:lnTo>
                  <a:lnTo>
                    <a:pt x="416" y="80"/>
                  </a:lnTo>
                  <a:lnTo>
                    <a:pt x="414" y="83"/>
                  </a:lnTo>
                  <a:lnTo>
                    <a:pt x="409" y="85"/>
                  </a:lnTo>
                  <a:lnTo>
                    <a:pt x="404" y="90"/>
                  </a:lnTo>
                  <a:lnTo>
                    <a:pt x="401" y="93"/>
                  </a:lnTo>
                  <a:lnTo>
                    <a:pt x="395" y="93"/>
                  </a:lnTo>
                  <a:lnTo>
                    <a:pt x="391" y="95"/>
                  </a:lnTo>
                  <a:lnTo>
                    <a:pt x="388" y="98"/>
                  </a:lnTo>
                  <a:lnTo>
                    <a:pt x="385" y="101"/>
                  </a:lnTo>
                  <a:lnTo>
                    <a:pt x="385" y="103"/>
                  </a:lnTo>
                  <a:lnTo>
                    <a:pt x="388" y="106"/>
                  </a:lnTo>
                  <a:lnTo>
                    <a:pt x="388" y="108"/>
                  </a:lnTo>
                  <a:lnTo>
                    <a:pt x="383" y="111"/>
                  </a:lnTo>
                  <a:lnTo>
                    <a:pt x="383" y="119"/>
                  </a:lnTo>
                  <a:lnTo>
                    <a:pt x="380" y="122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64" y="129"/>
                  </a:lnTo>
                  <a:lnTo>
                    <a:pt x="360" y="132"/>
                  </a:lnTo>
                  <a:lnTo>
                    <a:pt x="359" y="135"/>
                  </a:lnTo>
                  <a:lnTo>
                    <a:pt x="357" y="135"/>
                  </a:lnTo>
                  <a:lnTo>
                    <a:pt x="355" y="137"/>
                  </a:lnTo>
                  <a:lnTo>
                    <a:pt x="349" y="140"/>
                  </a:lnTo>
                  <a:lnTo>
                    <a:pt x="342" y="140"/>
                  </a:lnTo>
                  <a:lnTo>
                    <a:pt x="337" y="142"/>
                  </a:lnTo>
                  <a:lnTo>
                    <a:pt x="337" y="144"/>
                  </a:lnTo>
                  <a:lnTo>
                    <a:pt x="334" y="147"/>
                  </a:lnTo>
                  <a:lnTo>
                    <a:pt x="333" y="147"/>
                  </a:lnTo>
                  <a:lnTo>
                    <a:pt x="329" y="150"/>
                  </a:lnTo>
                  <a:lnTo>
                    <a:pt x="328" y="153"/>
                  </a:lnTo>
                  <a:lnTo>
                    <a:pt x="326" y="155"/>
                  </a:lnTo>
                  <a:lnTo>
                    <a:pt x="321" y="158"/>
                  </a:lnTo>
                  <a:lnTo>
                    <a:pt x="318" y="160"/>
                  </a:lnTo>
                  <a:lnTo>
                    <a:pt x="311" y="160"/>
                  </a:lnTo>
                  <a:lnTo>
                    <a:pt x="310" y="162"/>
                  </a:lnTo>
                  <a:lnTo>
                    <a:pt x="313" y="165"/>
                  </a:lnTo>
                  <a:lnTo>
                    <a:pt x="313" y="168"/>
                  </a:lnTo>
                  <a:lnTo>
                    <a:pt x="311" y="171"/>
                  </a:lnTo>
                  <a:lnTo>
                    <a:pt x="308" y="173"/>
                  </a:lnTo>
                  <a:lnTo>
                    <a:pt x="305" y="175"/>
                  </a:lnTo>
                  <a:lnTo>
                    <a:pt x="303" y="175"/>
                  </a:lnTo>
                  <a:lnTo>
                    <a:pt x="298" y="175"/>
                  </a:lnTo>
                  <a:lnTo>
                    <a:pt x="287" y="171"/>
                  </a:lnTo>
                  <a:lnTo>
                    <a:pt x="282" y="173"/>
                  </a:lnTo>
                  <a:lnTo>
                    <a:pt x="280" y="175"/>
                  </a:lnTo>
                  <a:lnTo>
                    <a:pt x="280" y="176"/>
                  </a:lnTo>
                  <a:lnTo>
                    <a:pt x="284" y="180"/>
                  </a:lnTo>
                  <a:lnTo>
                    <a:pt x="284" y="181"/>
                  </a:lnTo>
                  <a:lnTo>
                    <a:pt x="282" y="186"/>
                  </a:lnTo>
                  <a:lnTo>
                    <a:pt x="284" y="193"/>
                  </a:lnTo>
                  <a:lnTo>
                    <a:pt x="282" y="197"/>
                  </a:lnTo>
                  <a:lnTo>
                    <a:pt x="277" y="199"/>
                  </a:lnTo>
                  <a:lnTo>
                    <a:pt x="277" y="202"/>
                  </a:lnTo>
                  <a:lnTo>
                    <a:pt x="280" y="207"/>
                  </a:lnTo>
                  <a:lnTo>
                    <a:pt x="282" y="207"/>
                  </a:lnTo>
                  <a:lnTo>
                    <a:pt x="279" y="212"/>
                  </a:lnTo>
                  <a:lnTo>
                    <a:pt x="266" y="212"/>
                  </a:lnTo>
                  <a:lnTo>
                    <a:pt x="264" y="215"/>
                  </a:lnTo>
                  <a:lnTo>
                    <a:pt x="254" y="215"/>
                  </a:lnTo>
                  <a:lnTo>
                    <a:pt x="249" y="217"/>
                  </a:lnTo>
                  <a:lnTo>
                    <a:pt x="244" y="219"/>
                  </a:lnTo>
                  <a:lnTo>
                    <a:pt x="243" y="222"/>
                  </a:lnTo>
                  <a:lnTo>
                    <a:pt x="243" y="230"/>
                  </a:lnTo>
                  <a:lnTo>
                    <a:pt x="205" y="237"/>
                  </a:lnTo>
                  <a:lnTo>
                    <a:pt x="204" y="227"/>
                  </a:lnTo>
                  <a:lnTo>
                    <a:pt x="189" y="227"/>
                  </a:lnTo>
                  <a:lnTo>
                    <a:pt x="179" y="224"/>
                  </a:lnTo>
                  <a:lnTo>
                    <a:pt x="169" y="220"/>
                  </a:lnTo>
                  <a:lnTo>
                    <a:pt x="158" y="220"/>
                  </a:lnTo>
                  <a:lnTo>
                    <a:pt x="140" y="217"/>
                  </a:lnTo>
                  <a:lnTo>
                    <a:pt x="133" y="215"/>
                  </a:lnTo>
                  <a:lnTo>
                    <a:pt x="130" y="206"/>
                  </a:lnTo>
                  <a:lnTo>
                    <a:pt x="119" y="204"/>
                  </a:lnTo>
                  <a:lnTo>
                    <a:pt x="107" y="202"/>
                  </a:lnTo>
                  <a:lnTo>
                    <a:pt x="104" y="199"/>
                  </a:lnTo>
                  <a:lnTo>
                    <a:pt x="94" y="197"/>
                  </a:lnTo>
                  <a:lnTo>
                    <a:pt x="86" y="196"/>
                  </a:lnTo>
                  <a:lnTo>
                    <a:pt x="73" y="189"/>
                  </a:lnTo>
                  <a:lnTo>
                    <a:pt x="70" y="184"/>
                  </a:lnTo>
                  <a:lnTo>
                    <a:pt x="73" y="173"/>
                  </a:lnTo>
                  <a:lnTo>
                    <a:pt x="81" y="173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1" y="155"/>
                  </a:lnTo>
                  <a:lnTo>
                    <a:pt x="68" y="152"/>
                  </a:lnTo>
                  <a:lnTo>
                    <a:pt x="66" y="147"/>
                  </a:lnTo>
                  <a:lnTo>
                    <a:pt x="65" y="144"/>
                  </a:lnTo>
                  <a:lnTo>
                    <a:pt x="58" y="142"/>
                  </a:lnTo>
                  <a:lnTo>
                    <a:pt x="57" y="134"/>
                  </a:lnTo>
                  <a:lnTo>
                    <a:pt x="45" y="129"/>
                  </a:lnTo>
                  <a:lnTo>
                    <a:pt x="39" y="131"/>
                  </a:lnTo>
                  <a:lnTo>
                    <a:pt x="34" y="127"/>
                  </a:lnTo>
                  <a:lnTo>
                    <a:pt x="35" y="122"/>
                  </a:lnTo>
                  <a:lnTo>
                    <a:pt x="29" y="121"/>
                  </a:lnTo>
                  <a:lnTo>
                    <a:pt x="31" y="119"/>
                  </a:lnTo>
                  <a:lnTo>
                    <a:pt x="35" y="114"/>
                  </a:lnTo>
                  <a:lnTo>
                    <a:pt x="37" y="111"/>
                  </a:lnTo>
                  <a:lnTo>
                    <a:pt x="39" y="109"/>
                  </a:lnTo>
                  <a:lnTo>
                    <a:pt x="49" y="106"/>
                  </a:lnTo>
                  <a:lnTo>
                    <a:pt x="45" y="101"/>
                  </a:lnTo>
                  <a:lnTo>
                    <a:pt x="32" y="104"/>
                  </a:lnTo>
                  <a:lnTo>
                    <a:pt x="29" y="100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29" y="95"/>
                  </a:lnTo>
                  <a:lnTo>
                    <a:pt x="26" y="95"/>
                  </a:lnTo>
                  <a:lnTo>
                    <a:pt x="21" y="96"/>
                  </a:lnTo>
                  <a:lnTo>
                    <a:pt x="14" y="98"/>
                  </a:lnTo>
                  <a:lnTo>
                    <a:pt x="4" y="100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7" y="90"/>
                  </a:lnTo>
                  <a:lnTo>
                    <a:pt x="32" y="90"/>
                  </a:lnTo>
                  <a:lnTo>
                    <a:pt x="37" y="86"/>
                  </a:lnTo>
                  <a:lnTo>
                    <a:pt x="42" y="85"/>
                  </a:lnTo>
                  <a:lnTo>
                    <a:pt x="53" y="82"/>
                  </a:lnTo>
                  <a:lnTo>
                    <a:pt x="62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75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5" y="67"/>
                  </a:lnTo>
                  <a:lnTo>
                    <a:pt x="66" y="65"/>
                  </a:lnTo>
                  <a:lnTo>
                    <a:pt x="73" y="64"/>
                  </a:lnTo>
                  <a:lnTo>
                    <a:pt x="83" y="62"/>
                  </a:lnTo>
                  <a:lnTo>
                    <a:pt x="78" y="57"/>
                  </a:lnTo>
                  <a:lnTo>
                    <a:pt x="125" y="57"/>
                  </a:lnTo>
                  <a:lnTo>
                    <a:pt x="140" y="65"/>
                  </a:lnTo>
                  <a:lnTo>
                    <a:pt x="177" y="62"/>
                  </a:lnTo>
                  <a:lnTo>
                    <a:pt x="186" y="55"/>
                  </a:lnTo>
                  <a:lnTo>
                    <a:pt x="223" y="42"/>
                  </a:lnTo>
                  <a:lnTo>
                    <a:pt x="269" y="39"/>
                  </a:lnTo>
                  <a:lnTo>
                    <a:pt x="279" y="34"/>
                  </a:lnTo>
                  <a:lnTo>
                    <a:pt x="280" y="29"/>
                  </a:lnTo>
                  <a:lnTo>
                    <a:pt x="269" y="21"/>
                  </a:lnTo>
                  <a:lnTo>
                    <a:pt x="274" y="18"/>
                  </a:lnTo>
                  <a:lnTo>
                    <a:pt x="293" y="18"/>
                  </a:lnTo>
                  <a:lnTo>
                    <a:pt x="300" y="23"/>
                  </a:lnTo>
                  <a:lnTo>
                    <a:pt x="329" y="26"/>
                  </a:lnTo>
                  <a:lnTo>
                    <a:pt x="333" y="18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0" name="Freeform 6"/>
            <p:cNvSpPr>
              <a:spLocks/>
            </p:cNvSpPr>
            <p:nvPr/>
          </p:nvSpPr>
          <p:spPr bwMode="auto">
            <a:xfrm>
              <a:off x="4082" y="2557"/>
              <a:ext cx="470" cy="378"/>
            </a:xfrm>
            <a:custGeom>
              <a:avLst/>
              <a:gdLst>
                <a:gd name="T0" fmla="*/ 161 w 470"/>
                <a:gd name="T1" fmla="*/ 32 h 378"/>
                <a:gd name="T2" fmla="*/ 153 w 470"/>
                <a:gd name="T3" fmla="*/ 42 h 378"/>
                <a:gd name="T4" fmla="*/ 156 w 470"/>
                <a:gd name="T5" fmla="*/ 65 h 378"/>
                <a:gd name="T6" fmla="*/ 174 w 470"/>
                <a:gd name="T7" fmla="*/ 76 h 378"/>
                <a:gd name="T8" fmla="*/ 174 w 470"/>
                <a:gd name="T9" fmla="*/ 106 h 378"/>
                <a:gd name="T10" fmla="*/ 215 w 470"/>
                <a:gd name="T11" fmla="*/ 109 h 378"/>
                <a:gd name="T12" fmla="*/ 269 w 470"/>
                <a:gd name="T13" fmla="*/ 79 h 378"/>
                <a:gd name="T14" fmla="*/ 284 w 470"/>
                <a:gd name="T15" fmla="*/ 70 h 378"/>
                <a:gd name="T16" fmla="*/ 312 w 470"/>
                <a:gd name="T17" fmla="*/ 50 h 378"/>
                <a:gd name="T18" fmla="*/ 321 w 470"/>
                <a:gd name="T19" fmla="*/ 60 h 378"/>
                <a:gd name="T20" fmla="*/ 344 w 470"/>
                <a:gd name="T21" fmla="*/ 71 h 378"/>
                <a:gd name="T22" fmla="*/ 372 w 470"/>
                <a:gd name="T23" fmla="*/ 63 h 378"/>
                <a:gd name="T24" fmla="*/ 421 w 470"/>
                <a:gd name="T25" fmla="*/ 45 h 378"/>
                <a:gd name="T26" fmla="*/ 455 w 470"/>
                <a:gd name="T27" fmla="*/ 44 h 378"/>
                <a:gd name="T28" fmla="*/ 452 w 470"/>
                <a:gd name="T29" fmla="*/ 60 h 378"/>
                <a:gd name="T30" fmla="*/ 455 w 470"/>
                <a:gd name="T31" fmla="*/ 75 h 378"/>
                <a:gd name="T32" fmla="*/ 419 w 470"/>
                <a:gd name="T33" fmla="*/ 83 h 378"/>
                <a:gd name="T34" fmla="*/ 391 w 470"/>
                <a:gd name="T35" fmla="*/ 86 h 378"/>
                <a:gd name="T36" fmla="*/ 413 w 470"/>
                <a:gd name="T37" fmla="*/ 88 h 378"/>
                <a:gd name="T38" fmla="*/ 419 w 470"/>
                <a:gd name="T39" fmla="*/ 97 h 378"/>
                <a:gd name="T40" fmla="*/ 422 w 470"/>
                <a:gd name="T41" fmla="*/ 107 h 378"/>
                <a:gd name="T42" fmla="*/ 426 w 470"/>
                <a:gd name="T43" fmla="*/ 124 h 378"/>
                <a:gd name="T44" fmla="*/ 453 w 470"/>
                <a:gd name="T45" fmla="*/ 140 h 378"/>
                <a:gd name="T46" fmla="*/ 468 w 470"/>
                <a:gd name="T47" fmla="*/ 166 h 378"/>
                <a:gd name="T48" fmla="*/ 418 w 470"/>
                <a:gd name="T49" fmla="*/ 164 h 378"/>
                <a:gd name="T50" fmla="*/ 393 w 470"/>
                <a:gd name="T51" fmla="*/ 179 h 378"/>
                <a:gd name="T52" fmla="*/ 382 w 470"/>
                <a:gd name="T53" fmla="*/ 195 h 378"/>
                <a:gd name="T54" fmla="*/ 374 w 470"/>
                <a:gd name="T55" fmla="*/ 207 h 378"/>
                <a:gd name="T56" fmla="*/ 398 w 470"/>
                <a:gd name="T57" fmla="*/ 208 h 378"/>
                <a:gd name="T58" fmla="*/ 406 w 470"/>
                <a:gd name="T59" fmla="*/ 225 h 378"/>
                <a:gd name="T60" fmla="*/ 416 w 470"/>
                <a:gd name="T61" fmla="*/ 231 h 378"/>
                <a:gd name="T62" fmla="*/ 421 w 470"/>
                <a:gd name="T63" fmla="*/ 244 h 378"/>
                <a:gd name="T64" fmla="*/ 440 w 470"/>
                <a:gd name="T65" fmla="*/ 256 h 378"/>
                <a:gd name="T66" fmla="*/ 447 w 470"/>
                <a:gd name="T67" fmla="*/ 266 h 378"/>
                <a:gd name="T68" fmla="*/ 447 w 470"/>
                <a:gd name="T69" fmla="*/ 274 h 378"/>
                <a:gd name="T70" fmla="*/ 434 w 470"/>
                <a:gd name="T71" fmla="*/ 287 h 378"/>
                <a:gd name="T72" fmla="*/ 453 w 470"/>
                <a:gd name="T73" fmla="*/ 306 h 378"/>
                <a:gd name="T74" fmla="*/ 460 w 470"/>
                <a:gd name="T75" fmla="*/ 319 h 378"/>
                <a:gd name="T76" fmla="*/ 449 w 470"/>
                <a:gd name="T77" fmla="*/ 352 h 378"/>
                <a:gd name="T78" fmla="*/ 406 w 470"/>
                <a:gd name="T79" fmla="*/ 321 h 378"/>
                <a:gd name="T80" fmla="*/ 380 w 470"/>
                <a:gd name="T81" fmla="*/ 352 h 378"/>
                <a:gd name="T82" fmla="*/ 333 w 470"/>
                <a:gd name="T83" fmla="*/ 377 h 378"/>
                <a:gd name="T84" fmla="*/ 315 w 470"/>
                <a:gd name="T85" fmla="*/ 362 h 378"/>
                <a:gd name="T86" fmla="*/ 280 w 470"/>
                <a:gd name="T87" fmla="*/ 342 h 378"/>
                <a:gd name="T88" fmla="*/ 228 w 470"/>
                <a:gd name="T89" fmla="*/ 331 h 378"/>
                <a:gd name="T90" fmla="*/ 124 w 470"/>
                <a:gd name="T91" fmla="*/ 321 h 378"/>
                <a:gd name="T92" fmla="*/ 54 w 470"/>
                <a:gd name="T93" fmla="*/ 326 h 378"/>
                <a:gd name="T94" fmla="*/ 0 w 470"/>
                <a:gd name="T95" fmla="*/ 287 h 378"/>
                <a:gd name="T96" fmla="*/ 101 w 470"/>
                <a:gd name="T97" fmla="*/ 210 h 378"/>
                <a:gd name="T98" fmla="*/ 156 w 470"/>
                <a:gd name="T99" fmla="*/ 168 h 378"/>
                <a:gd name="T100" fmla="*/ 90 w 470"/>
                <a:gd name="T101" fmla="*/ 112 h 378"/>
                <a:gd name="T102" fmla="*/ 5 w 470"/>
                <a:gd name="T103" fmla="*/ 97 h 378"/>
                <a:gd name="T104" fmla="*/ 5 w 470"/>
                <a:gd name="T105" fmla="*/ 55 h 378"/>
                <a:gd name="T106" fmla="*/ 34 w 470"/>
                <a:gd name="T107" fmla="*/ 37 h 378"/>
                <a:gd name="T108" fmla="*/ 59 w 470"/>
                <a:gd name="T109" fmla="*/ 37 h 378"/>
                <a:gd name="T110" fmla="*/ 65 w 470"/>
                <a:gd name="T111" fmla="*/ 11 h 378"/>
                <a:gd name="T112" fmla="*/ 80 w 470"/>
                <a:gd name="T113" fmla="*/ 4 h 378"/>
                <a:gd name="T114" fmla="*/ 125 w 470"/>
                <a:gd name="T115" fmla="*/ 0 h 378"/>
                <a:gd name="T116" fmla="*/ 122 w 470"/>
                <a:gd name="T117" fmla="*/ 16 h 378"/>
                <a:gd name="T118" fmla="*/ 130 w 470"/>
                <a:gd name="T119" fmla="*/ 11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0"/>
                <a:gd name="T181" fmla="*/ 0 h 378"/>
                <a:gd name="T182" fmla="*/ 470 w 470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0" h="378">
                  <a:moveTo>
                    <a:pt x="148" y="19"/>
                  </a:moveTo>
                  <a:lnTo>
                    <a:pt x="153" y="24"/>
                  </a:lnTo>
                  <a:lnTo>
                    <a:pt x="155" y="26"/>
                  </a:lnTo>
                  <a:lnTo>
                    <a:pt x="158" y="29"/>
                  </a:lnTo>
                  <a:lnTo>
                    <a:pt x="161" y="32"/>
                  </a:lnTo>
                  <a:lnTo>
                    <a:pt x="166" y="34"/>
                  </a:lnTo>
                  <a:lnTo>
                    <a:pt x="163" y="35"/>
                  </a:lnTo>
                  <a:lnTo>
                    <a:pt x="161" y="39"/>
                  </a:lnTo>
                  <a:lnTo>
                    <a:pt x="160" y="42"/>
                  </a:lnTo>
                  <a:lnTo>
                    <a:pt x="153" y="42"/>
                  </a:lnTo>
                  <a:lnTo>
                    <a:pt x="152" y="47"/>
                  </a:lnTo>
                  <a:lnTo>
                    <a:pt x="152" y="52"/>
                  </a:lnTo>
                  <a:lnTo>
                    <a:pt x="153" y="58"/>
                  </a:lnTo>
                  <a:lnTo>
                    <a:pt x="155" y="63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8" y="66"/>
                  </a:lnTo>
                  <a:lnTo>
                    <a:pt x="176" y="71"/>
                  </a:lnTo>
                  <a:lnTo>
                    <a:pt x="174" y="76"/>
                  </a:lnTo>
                  <a:lnTo>
                    <a:pt x="173" y="81"/>
                  </a:lnTo>
                  <a:lnTo>
                    <a:pt x="171" y="88"/>
                  </a:lnTo>
                  <a:lnTo>
                    <a:pt x="166" y="94"/>
                  </a:lnTo>
                  <a:lnTo>
                    <a:pt x="158" y="106"/>
                  </a:lnTo>
                  <a:lnTo>
                    <a:pt x="174" y="106"/>
                  </a:lnTo>
                  <a:lnTo>
                    <a:pt x="183" y="104"/>
                  </a:lnTo>
                  <a:lnTo>
                    <a:pt x="199" y="106"/>
                  </a:lnTo>
                  <a:lnTo>
                    <a:pt x="207" y="102"/>
                  </a:lnTo>
                  <a:lnTo>
                    <a:pt x="214" y="102"/>
                  </a:lnTo>
                  <a:lnTo>
                    <a:pt x="215" y="109"/>
                  </a:lnTo>
                  <a:lnTo>
                    <a:pt x="230" y="107"/>
                  </a:lnTo>
                  <a:lnTo>
                    <a:pt x="245" y="101"/>
                  </a:lnTo>
                  <a:lnTo>
                    <a:pt x="253" y="96"/>
                  </a:lnTo>
                  <a:lnTo>
                    <a:pt x="263" y="81"/>
                  </a:lnTo>
                  <a:lnTo>
                    <a:pt x="269" y="79"/>
                  </a:lnTo>
                  <a:lnTo>
                    <a:pt x="274" y="81"/>
                  </a:lnTo>
                  <a:lnTo>
                    <a:pt x="276" y="78"/>
                  </a:lnTo>
                  <a:lnTo>
                    <a:pt x="271" y="75"/>
                  </a:lnTo>
                  <a:lnTo>
                    <a:pt x="280" y="68"/>
                  </a:lnTo>
                  <a:lnTo>
                    <a:pt x="284" y="70"/>
                  </a:lnTo>
                  <a:lnTo>
                    <a:pt x="289" y="68"/>
                  </a:lnTo>
                  <a:lnTo>
                    <a:pt x="292" y="60"/>
                  </a:lnTo>
                  <a:lnTo>
                    <a:pt x="298" y="57"/>
                  </a:lnTo>
                  <a:lnTo>
                    <a:pt x="305" y="52"/>
                  </a:lnTo>
                  <a:lnTo>
                    <a:pt x="312" y="50"/>
                  </a:lnTo>
                  <a:lnTo>
                    <a:pt x="316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0" y="52"/>
                  </a:lnTo>
                  <a:lnTo>
                    <a:pt x="321" y="60"/>
                  </a:lnTo>
                  <a:lnTo>
                    <a:pt x="323" y="62"/>
                  </a:lnTo>
                  <a:lnTo>
                    <a:pt x="326" y="60"/>
                  </a:lnTo>
                  <a:lnTo>
                    <a:pt x="329" y="60"/>
                  </a:lnTo>
                  <a:lnTo>
                    <a:pt x="329" y="65"/>
                  </a:lnTo>
                  <a:lnTo>
                    <a:pt x="344" y="71"/>
                  </a:lnTo>
                  <a:lnTo>
                    <a:pt x="346" y="68"/>
                  </a:lnTo>
                  <a:lnTo>
                    <a:pt x="347" y="65"/>
                  </a:lnTo>
                  <a:lnTo>
                    <a:pt x="351" y="63"/>
                  </a:lnTo>
                  <a:lnTo>
                    <a:pt x="362" y="63"/>
                  </a:lnTo>
                  <a:lnTo>
                    <a:pt x="372" y="63"/>
                  </a:lnTo>
                  <a:lnTo>
                    <a:pt x="385" y="63"/>
                  </a:lnTo>
                  <a:lnTo>
                    <a:pt x="395" y="60"/>
                  </a:lnTo>
                  <a:lnTo>
                    <a:pt x="405" y="55"/>
                  </a:lnTo>
                  <a:lnTo>
                    <a:pt x="413" y="50"/>
                  </a:lnTo>
                  <a:lnTo>
                    <a:pt x="421" y="45"/>
                  </a:lnTo>
                  <a:lnTo>
                    <a:pt x="426" y="42"/>
                  </a:lnTo>
                  <a:lnTo>
                    <a:pt x="432" y="40"/>
                  </a:lnTo>
                  <a:lnTo>
                    <a:pt x="440" y="40"/>
                  </a:lnTo>
                  <a:lnTo>
                    <a:pt x="449" y="40"/>
                  </a:lnTo>
                  <a:lnTo>
                    <a:pt x="455" y="44"/>
                  </a:lnTo>
                  <a:lnTo>
                    <a:pt x="465" y="50"/>
                  </a:lnTo>
                  <a:lnTo>
                    <a:pt x="470" y="55"/>
                  </a:lnTo>
                  <a:lnTo>
                    <a:pt x="460" y="57"/>
                  </a:lnTo>
                  <a:lnTo>
                    <a:pt x="453" y="58"/>
                  </a:lnTo>
                  <a:lnTo>
                    <a:pt x="452" y="60"/>
                  </a:lnTo>
                  <a:lnTo>
                    <a:pt x="450" y="65"/>
                  </a:lnTo>
                  <a:lnTo>
                    <a:pt x="452" y="66"/>
                  </a:lnTo>
                  <a:lnTo>
                    <a:pt x="457" y="68"/>
                  </a:lnTo>
                  <a:lnTo>
                    <a:pt x="457" y="75"/>
                  </a:lnTo>
                  <a:lnTo>
                    <a:pt x="455" y="75"/>
                  </a:lnTo>
                  <a:lnTo>
                    <a:pt x="449" y="75"/>
                  </a:lnTo>
                  <a:lnTo>
                    <a:pt x="440" y="75"/>
                  </a:lnTo>
                  <a:lnTo>
                    <a:pt x="429" y="78"/>
                  </a:lnTo>
                  <a:lnTo>
                    <a:pt x="424" y="79"/>
                  </a:lnTo>
                  <a:lnTo>
                    <a:pt x="419" y="83"/>
                  </a:lnTo>
                  <a:lnTo>
                    <a:pt x="414" y="83"/>
                  </a:lnTo>
                  <a:lnTo>
                    <a:pt x="408" y="83"/>
                  </a:lnTo>
                  <a:lnTo>
                    <a:pt x="401" y="83"/>
                  </a:lnTo>
                  <a:lnTo>
                    <a:pt x="396" y="83"/>
                  </a:lnTo>
                  <a:lnTo>
                    <a:pt x="391" y="86"/>
                  </a:lnTo>
                  <a:lnTo>
                    <a:pt x="387" y="89"/>
                  </a:lnTo>
                  <a:lnTo>
                    <a:pt x="391" y="93"/>
                  </a:lnTo>
                  <a:lnTo>
                    <a:pt x="401" y="91"/>
                  </a:lnTo>
                  <a:lnTo>
                    <a:pt x="408" y="89"/>
                  </a:lnTo>
                  <a:lnTo>
                    <a:pt x="413" y="88"/>
                  </a:lnTo>
                  <a:lnTo>
                    <a:pt x="416" y="88"/>
                  </a:lnTo>
                  <a:lnTo>
                    <a:pt x="421" y="89"/>
                  </a:lnTo>
                  <a:lnTo>
                    <a:pt x="419" y="91"/>
                  </a:lnTo>
                  <a:lnTo>
                    <a:pt x="416" y="93"/>
                  </a:lnTo>
                  <a:lnTo>
                    <a:pt x="419" y="97"/>
                  </a:lnTo>
                  <a:lnTo>
                    <a:pt x="432" y="94"/>
                  </a:lnTo>
                  <a:lnTo>
                    <a:pt x="436" y="99"/>
                  </a:lnTo>
                  <a:lnTo>
                    <a:pt x="426" y="102"/>
                  </a:lnTo>
                  <a:lnTo>
                    <a:pt x="424" y="104"/>
                  </a:lnTo>
                  <a:lnTo>
                    <a:pt x="422" y="107"/>
                  </a:lnTo>
                  <a:lnTo>
                    <a:pt x="418" y="112"/>
                  </a:lnTo>
                  <a:lnTo>
                    <a:pt x="416" y="114"/>
                  </a:lnTo>
                  <a:lnTo>
                    <a:pt x="422" y="115"/>
                  </a:lnTo>
                  <a:lnTo>
                    <a:pt x="421" y="120"/>
                  </a:lnTo>
                  <a:lnTo>
                    <a:pt x="426" y="124"/>
                  </a:lnTo>
                  <a:lnTo>
                    <a:pt x="432" y="122"/>
                  </a:lnTo>
                  <a:lnTo>
                    <a:pt x="444" y="127"/>
                  </a:lnTo>
                  <a:lnTo>
                    <a:pt x="445" y="135"/>
                  </a:lnTo>
                  <a:lnTo>
                    <a:pt x="452" y="137"/>
                  </a:lnTo>
                  <a:lnTo>
                    <a:pt x="453" y="140"/>
                  </a:lnTo>
                  <a:lnTo>
                    <a:pt x="455" y="145"/>
                  </a:lnTo>
                  <a:lnTo>
                    <a:pt x="458" y="148"/>
                  </a:lnTo>
                  <a:lnTo>
                    <a:pt x="463" y="153"/>
                  </a:lnTo>
                  <a:lnTo>
                    <a:pt x="467" y="155"/>
                  </a:lnTo>
                  <a:lnTo>
                    <a:pt x="468" y="166"/>
                  </a:lnTo>
                  <a:lnTo>
                    <a:pt x="460" y="166"/>
                  </a:lnTo>
                  <a:lnTo>
                    <a:pt x="449" y="164"/>
                  </a:lnTo>
                  <a:lnTo>
                    <a:pt x="442" y="166"/>
                  </a:lnTo>
                  <a:lnTo>
                    <a:pt x="432" y="166"/>
                  </a:lnTo>
                  <a:lnTo>
                    <a:pt x="418" y="164"/>
                  </a:lnTo>
                  <a:lnTo>
                    <a:pt x="411" y="163"/>
                  </a:lnTo>
                  <a:lnTo>
                    <a:pt x="409" y="168"/>
                  </a:lnTo>
                  <a:lnTo>
                    <a:pt x="406" y="173"/>
                  </a:lnTo>
                  <a:lnTo>
                    <a:pt x="400" y="177"/>
                  </a:lnTo>
                  <a:lnTo>
                    <a:pt x="393" y="179"/>
                  </a:lnTo>
                  <a:lnTo>
                    <a:pt x="387" y="181"/>
                  </a:lnTo>
                  <a:lnTo>
                    <a:pt x="380" y="189"/>
                  </a:lnTo>
                  <a:lnTo>
                    <a:pt x="388" y="192"/>
                  </a:lnTo>
                  <a:lnTo>
                    <a:pt x="388" y="194"/>
                  </a:lnTo>
                  <a:lnTo>
                    <a:pt x="382" y="195"/>
                  </a:lnTo>
                  <a:lnTo>
                    <a:pt x="382" y="199"/>
                  </a:lnTo>
                  <a:lnTo>
                    <a:pt x="385" y="200"/>
                  </a:lnTo>
                  <a:lnTo>
                    <a:pt x="383" y="202"/>
                  </a:lnTo>
                  <a:lnTo>
                    <a:pt x="380" y="205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8" y="210"/>
                  </a:lnTo>
                  <a:lnTo>
                    <a:pt x="388" y="208"/>
                  </a:lnTo>
                  <a:lnTo>
                    <a:pt x="391" y="210"/>
                  </a:lnTo>
                  <a:lnTo>
                    <a:pt x="398" y="208"/>
                  </a:lnTo>
                  <a:lnTo>
                    <a:pt x="403" y="213"/>
                  </a:lnTo>
                  <a:lnTo>
                    <a:pt x="405" y="215"/>
                  </a:lnTo>
                  <a:lnTo>
                    <a:pt x="409" y="217"/>
                  </a:lnTo>
                  <a:lnTo>
                    <a:pt x="409" y="221"/>
                  </a:lnTo>
                  <a:lnTo>
                    <a:pt x="406" y="225"/>
                  </a:lnTo>
                  <a:lnTo>
                    <a:pt x="405" y="228"/>
                  </a:lnTo>
                  <a:lnTo>
                    <a:pt x="405" y="230"/>
                  </a:lnTo>
                  <a:lnTo>
                    <a:pt x="409" y="230"/>
                  </a:lnTo>
                  <a:lnTo>
                    <a:pt x="414" y="230"/>
                  </a:lnTo>
                  <a:lnTo>
                    <a:pt x="416" y="231"/>
                  </a:lnTo>
                  <a:lnTo>
                    <a:pt x="419" y="233"/>
                  </a:lnTo>
                  <a:lnTo>
                    <a:pt x="421" y="236"/>
                  </a:lnTo>
                  <a:lnTo>
                    <a:pt x="418" y="238"/>
                  </a:lnTo>
                  <a:lnTo>
                    <a:pt x="419" y="241"/>
                  </a:lnTo>
                  <a:lnTo>
                    <a:pt x="421" y="244"/>
                  </a:lnTo>
                  <a:lnTo>
                    <a:pt x="419" y="248"/>
                  </a:lnTo>
                  <a:lnTo>
                    <a:pt x="421" y="249"/>
                  </a:lnTo>
                  <a:lnTo>
                    <a:pt x="426" y="251"/>
                  </a:lnTo>
                  <a:lnTo>
                    <a:pt x="434" y="252"/>
                  </a:lnTo>
                  <a:lnTo>
                    <a:pt x="440" y="256"/>
                  </a:lnTo>
                  <a:lnTo>
                    <a:pt x="444" y="259"/>
                  </a:lnTo>
                  <a:lnTo>
                    <a:pt x="444" y="261"/>
                  </a:lnTo>
                  <a:lnTo>
                    <a:pt x="445" y="262"/>
                  </a:lnTo>
                  <a:lnTo>
                    <a:pt x="452" y="264"/>
                  </a:lnTo>
                  <a:lnTo>
                    <a:pt x="447" y="266"/>
                  </a:lnTo>
                  <a:lnTo>
                    <a:pt x="450" y="269"/>
                  </a:lnTo>
                  <a:lnTo>
                    <a:pt x="455" y="267"/>
                  </a:lnTo>
                  <a:lnTo>
                    <a:pt x="458" y="270"/>
                  </a:lnTo>
                  <a:lnTo>
                    <a:pt x="453" y="274"/>
                  </a:lnTo>
                  <a:lnTo>
                    <a:pt x="447" y="274"/>
                  </a:lnTo>
                  <a:lnTo>
                    <a:pt x="442" y="275"/>
                  </a:lnTo>
                  <a:lnTo>
                    <a:pt x="442" y="277"/>
                  </a:lnTo>
                  <a:lnTo>
                    <a:pt x="449" y="280"/>
                  </a:lnTo>
                  <a:lnTo>
                    <a:pt x="447" y="282"/>
                  </a:lnTo>
                  <a:lnTo>
                    <a:pt x="434" y="287"/>
                  </a:lnTo>
                  <a:lnTo>
                    <a:pt x="439" y="292"/>
                  </a:lnTo>
                  <a:lnTo>
                    <a:pt x="442" y="292"/>
                  </a:lnTo>
                  <a:lnTo>
                    <a:pt x="449" y="295"/>
                  </a:lnTo>
                  <a:lnTo>
                    <a:pt x="445" y="298"/>
                  </a:lnTo>
                  <a:lnTo>
                    <a:pt x="453" y="306"/>
                  </a:lnTo>
                  <a:lnTo>
                    <a:pt x="465" y="306"/>
                  </a:lnTo>
                  <a:lnTo>
                    <a:pt x="465" y="310"/>
                  </a:lnTo>
                  <a:lnTo>
                    <a:pt x="462" y="313"/>
                  </a:lnTo>
                  <a:lnTo>
                    <a:pt x="462" y="316"/>
                  </a:lnTo>
                  <a:lnTo>
                    <a:pt x="460" y="319"/>
                  </a:lnTo>
                  <a:lnTo>
                    <a:pt x="458" y="323"/>
                  </a:lnTo>
                  <a:lnTo>
                    <a:pt x="460" y="326"/>
                  </a:lnTo>
                  <a:lnTo>
                    <a:pt x="462" y="331"/>
                  </a:lnTo>
                  <a:lnTo>
                    <a:pt x="460" y="336"/>
                  </a:lnTo>
                  <a:lnTo>
                    <a:pt x="449" y="352"/>
                  </a:lnTo>
                  <a:lnTo>
                    <a:pt x="444" y="349"/>
                  </a:lnTo>
                  <a:lnTo>
                    <a:pt x="431" y="347"/>
                  </a:lnTo>
                  <a:lnTo>
                    <a:pt x="421" y="341"/>
                  </a:lnTo>
                  <a:lnTo>
                    <a:pt x="413" y="326"/>
                  </a:lnTo>
                  <a:lnTo>
                    <a:pt x="406" y="321"/>
                  </a:lnTo>
                  <a:lnTo>
                    <a:pt x="378" y="331"/>
                  </a:lnTo>
                  <a:lnTo>
                    <a:pt x="380" y="337"/>
                  </a:lnTo>
                  <a:lnTo>
                    <a:pt x="364" y="342"/>
                  </a:lnTo>
                  <a:lnTo>
                    <a:pt x="367" y="347"/>
                  </a:lnTo>
                  <a:lnTo>
                    <a:pt x="380" y="352"/>
                  </a:lnTo>
                  <a:lnTo>
                    <a:pt x="383" y="360"/>
                  </a:lnTo>
                  <a:lnTo>
                    <a:pt x="367" y="363"/>
                  </a:lnTo>
                  <a:lnTo>
                    <a:pt x="344" y="367"/>
                  </a:lnTo>
                  <a:lnTo>
                    <a:pt x="344" y="375"/>
                  </a:lnTo>
                  <a:lnTo>
                    <a:pt x="333" y="377"/>
                  </a:lnTo>
                  <a:lnTo>
                    <a:pt x="323" y="378"/>
                  </a:lnTo>
                  <a:lnTo>
                    <a:pt x="297" y="377"/>
                  </a:lnTo>
                  <a:lnTo>
                    <a:pt x="290" y="375"/>
                  </a:lnTo>
                  <a:lnTo>
                    <a:pt x="298" y="363"/>
                  </a:lnTo>
                  <a:lnTo>
                    <a:pt x="315" y="362"/>
                  </a:lnTo>
                  <a:lnTo>
                    <a:pt x="318" y="359"/>
                  </a:lnTo>
                  <a:lnTo>
                    <a:pt x="321" y="355"/>
                  </a:lnTo>
                  <a:lnTo>
                    <a:pt x="331" y="352"/>
                  </a:lnTo>
                  <a:lnTo>
                    <a:pt x="302" y="341"/>
                  </a:lnTo>
                  <a:lnTo>
                    <a:pt x="280" y="342"/>
                  </a:lnTo>
                  <a:lnTo>
                    <a:pt x="271" y="339"/>
                  </a:lnTo>
                  <a:lnTo>
                    <a:pt x="264" y="341"/>
                  </a:lnTo>
                  <a:lnTo>
                    <a:pt x="254" y="344"/>
                  </a:lnTo>
                  <a:lnTo>
                    <a:pt x="241" y="341"/>
                  </a:lnTo>
                  <a:lnTo>
                    <a:pt x="228" y="331"/>
                  </a:lnTo>
                  <a:lnTo>
                    <a:pt x="197" y="321"/>
                  </a:lnTo>
                  <a:lnTo>
                    <a:pt x="178" y="319"/>
                  </a:lnTo>
                  <a:lnTo>
                    <a:pt x="148" y="314"/>
                  </a:lnTo>
                  <a:lnTo>
                    <a:pt x="139" y="314"/>
                  </a:lnTo>
                  <a:lnTo>
                    <a:pt x="124" y="321"/>
                  </a:lnTo>
                  <a:lnTo>
                    <a:pt x="109" y="328"/>
                  </a:lnTo>
                  <a:lnTo>
                    <a:pt x="103" y="329"/>
                  </a:lnTo>
                  <a:lnTo>
                    <a:pt x="83" y="313"/>
                  </a:lnTo>
                  <a:lnTo>
                    <a:pt x="78" y="313"/>
                  </a:lnTo>
                  <a:lnTo>
                    <a:pt x="54" y="326"/>
                  </a:lnTo>
                  <a:lnTo>
                    <a:pt x="41" y="319"/>
                  </a:lnTo>
                  <a:lnTo>
                    <a:pt x="31" y="316"/>
                  </a:lnTo>
                  <a:lnTo>
                    <a:pt x="13" y="303"/>
                  </a:lnTo>
                  <a:lnTo>
                    <a:pt x="5" y="298"/>
                  </a:lnTo>
                  <a:lnTo>
                    <a:pt x="0" y="287"/>
                  </a:lnTo>
                  <a:lnTo>
                    <a:pt x="57" y="272"/>
                  </a:lnTo>
                  <a:lnTo>
                    <a:pt x="78" y="261"/>
                  </a:lnTo>
                  <a:lnTo>
                    <a:pt x="124" y="231"/>
                  </a:lnTo>
                  <a:lnTo>
                    <a:pt x="93" y="218"/>
                  </a:lnTo>
                  <a:lnTo>
                    <a:pt x="101" y="210"/>
                  </a:lnTo>
                  <a:lnTo>
                    <a:pt x="90" y="199"/>
                  </a:lnTo>
                  <a:lnTo>
                    <a:pt x="139" y="186"/>
                  </a:lnTo>
                  <a:lnTo>
                    <a:pt x="171" y="184"/>
                  </a:lnTo>
                  <a:lnTo>
                    <a:pt x="181" y="176"/>
                  </a:lnTo>
                  <a:lnTo>
                    <a:pt x="156" y="168"/>
                  </a:lnTo>
                  <a:lnTo>
                    <a:pt x="139" y="163"/>
                  </a:lnTo>
                  <a:lnTo>
                    <a:pt x="143" y="146"/>
                  </a:lnTo>
                  <a:lnTo>
                    <a:pt x="109" y="135"/>
                  </a:lnTo>
                  <a:lnTo>
                    <a:pt x="93" y="130"/>
                  </a:lnTo>
                  <a:lnTo>
                    <a:pt x="90" y="112"/>
                  </a:lnTo>
                  <a:lnTo>
                    <a:pt x="93" y="106"/>
                  </a:lnTo>
                  <a:lnTo>
                    <a:pt x="78" y="102"/>
                  </a:lnTo>
                  <a:lnTo>
                    <a:pt x="59" y="104"/>
                  </a:lnTo>
                  <a:lnTo>
                    <a:pt x="28" y="107"/>
                  </a:lnTo>
                  <a:lnTo>
                    <a:pt x="5" y="97"/>
                  </a:lnTo>
                  <a:lnTo>
                    <a:pt x="1" y="71"/>
                  </a:lnTo>
                  <a:lnTo>
                    <a:pt x="3" y="65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11" y="48"/>
                  </a:lnTo>
                  <a:lnTo>
                    <a:pt x="19" y="45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5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9" y="37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57" y="27"/>
                  </a:lnTo>
                  <a:lnTo>
                    <a:pt x="60" y="19"/>
                  </a:lnTo>
                  <a:lnTo>
                    <a:pt x="65" y="11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3" y="11"/>
                  </a:lnTo>
                  <a:lnTo>
                    <a:pt x="80" y="9"/>
                  </a:lnTo>
                  <a:lnTo>
                    <a:pt x="80" y="4"/>
                  </a:lnTo>
                  <a:lnTo>
                    <a:pt x="93" y="3"/>
                  </a:lnTo>
                  <a:lnTo>
                    <a:pt x="94" y="4"/>
                  </a:lnTo>
                  <a:lnTo>
                    <a:pt x="103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9" y="1"/>
                  </a:lnTo>
                  <a:lnTo>
                    <a:pt x="129" y="4"/>
                  </a:lnTo>
                  <a:lnTo>
                    <a:pt x="124" y="9"/>
                  </a:lnTo>
                  <a:lnTo>
                    <a:pt x="122" y="13"/>
                  </a:lnTo>
                  <a:lnTo>
                    <a:pt x="122" y="16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35" y="11"/>
                  </a:lnTo>
                  <a:lnTo>
                    <a:pt x="140" y="16"/>
                  </a:lnTo>
                  <a:lnTo>
                    <a:pt x="143" y="19"/>
                  </a:lnTo>
                  <a:lnTo>
                    <a:pt x="148" y="19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1" name="Freeform 7"/>
            <p:cNvSpPr>
              <a:spLocks/>
            </p:cNvSpPr>
            <p:nvPr/>
          </p:nvSpPr>
          <p:spPr bwMode="auto">
            <a:xfrm>
              <a:off x="637" y="2031"/>
              <a:ext cx="664" cy="235"/>
            </a:xfrm>
            <a:custGeom>
              <a:avLst/>
              <a:gdLst>
                <a:gd name="T0" fmla="*/ 377 w 664"/>
                <a:gd name="T1" fmla="*/ 29 h 235"/>
                <a:gd name="T2" fmla="*/ 432 w 664"/>
                <a:gd name="T3" fmla="*/ 13 h 235"/>
                <a:gd name="T4" fmla="*/ 481 w 664"/>
                <a:gd name="T5" fmla="*/ 36 h 235"/>
                <a:gd name="T6" fmla="*/ 515 w 664"/>
                <a:gd name="T7" fmla="*/ 29 h 235"/>
                <a:gd name="T8" fmla="*/ 546 w 664"/>
                <a:gd name="T9" fmla="*/ 8 h 235"/>
                <a:gd name="T10" fmla="*/ 556 w 664"/>
                <a:gd name="T11" fmla="*/ 5 h 235"/>
                <a:gd name="T12" fmla="*/ 577 w 664"/>
                <a:gd name="T13" fmla="*/ 28 h 235"/>
                <a:gd name="T14" fmla="*/ 594 w 664"/>
                <a:gd name="T15" fmla="*/ 38 h 235"/>
                <a:gd name="T16" fmla="*/ 608 w 664"/>
                <a:gd name="T17" fmla="*/ 44 h 235"/>
                <a:gd name="T18" fmla="*/ 644 w 664"/>
                <a:gd name="T19" fmla="*/ 69 h 235"/>
                <a:gd name="T20" fmla="*/ 664 w 664"/>
                <a:gd name="T21" fmla="*/ 72 h 235"/>
                <a:gd name="T22" fmla="*/ 620 w 664"/>
                <a:gd name="T23" fmla="*/ 80 h 235"/>
                <a:gd name="T24" fmla="*/ 579 w 664"/>
                <a:gd name="T25" fmla="*/ 80 h 235"/>
                <a:gd name="T26" fmla="*/ 559 w 664"/>
                <a:gd name="T27" fmla="*/ 96 h 235"/>
                <a:gd name="T28" fmla="*/ 564 w 664"/>
                <a:gd name="T29" fmla="*/ 116 h 235"/>
                <a:gd name="T30" fmla="*/ 567 w 664"/>
                <a:gd name="T31" fmla="*/ 132 h 235"/>
                <a:gd name="T32" fmla="*/ 579 w 664"/>
                <a:gd name="T33" fmla="*/ 149 h 235"/>
                <a:gd name="T34" fmla="*/ 558 w 664"/>
                <a:gd name="T35" fmla="*/ 152 h 235"/>
                <a:gd name="T36" fmla="*/ 546 w 664"/>
                <a:gd name="T37" fmla="*/ 153 h 235"/>
                <a:gd name="T38" fmla="*/ 525 w 664"/>
                <a:gd name="T39" fmla="*/ 150 h 235"/>
                <a:gd name="T40" fmla="*/ 509 w 664"/>
                <a:gd name="T41" fmla="*/ 140 h 235"/>
                <a:gd name="T42" fmla="*/ 479 w 664"/>
                <a:gd name="T43" fmla="*/ 144 h 235"/>
                <a:gd name="T44" fmla="*/ 455 w 664"/>
                <a:gd name="T45" fmla="*/ 153 h 235"/>
                <a:gd name="T46" fmla="*/ 412 w 664"/>
                <a:gd name="T47" fmla="*/ 157 h 235"/>
                <a:gd name="T48" fmla="*/ 360 w 664"/>
                <a:gd name="T49" fmla="*/ 160 h 235"/>
                <a:gd name="T50" fmla="*/ 332 w 664"/>
                <a:gd name="T51" fmla="*/ 157 h 235"/>
                <a:gd name="T52" fmla="*/ 306 w 664"/>
                <a:gd name="T53" fmla="*/ 157 h 235"/>
                <a:gd name="T54" fmla="*/ 292 w 664"/>
                <a:gd name="T55" fmla="*/ 176 h 235"/>
                <a:gd name="T56" fmla="*/ 259 w 664"/>
                <a:gd name="T57" fmla="*/ 181 h 235"/>
                <a:gd name="T58" fmla="*/ 210 w 664"/>
                <a:gd name="T59" fmla="*/ 166 h 235"/>
                <a:gd name="T60" fmla="*/ 159 w 664"/>
                <a:gd name="T61" fmla="*/ 157 h 235"/>
                <a:gd name="T62" fmla="*/ 156 w 664"/>
                <a:gd name="T63" fmla="*/ 186 h 235"/>
                <a:gd name="T64" fmla="*/ 155 w 664"/>
                <a:gd name="T65" fmla="*/ 204 h 235"/>
                <a:gd name="T66" fmla="*/ 127 w 664"/>
                <a:gd name="T67" fmla="*/ 186 h 235"/>
                <a:gd name="T68" fmla="*/ 102 w 664"/>
                <a:gd name="T69" fmla="*/ 183 h 235"/>
                <a:gd name="T70" fmla="*/ 44 w 664"/>
                <a:gd name="T71" fmla="*/ 222 h 235"/>
                <a:gd name="T72" fmla="*/ 14 w 664"/>
                <a:gd name="T73" fmla="*/ 235 h 235"/>
                <a:gd name="T74" fmla="*/ 34 w 664"/>
                <a:gd name="T75" fmla="*/ 204 h 235"/>
                <a:gd name="T76" fmla="*/ 24 w 664"/>
                <a:gd name="T77" fmla="*/ 157 h 235"/>
                <a:gd name="T78" fmla="*/ 0 w 664"/>
                <a:gd name="T79" fmla="*/ 147 h 235"/>
                <a:gd name="T80" fmla="*/ 27 w 664"/>
                <a:gd name="T81" fmla="*/ 135 h 235"/>
                <a:gd name="T82" fmla="*/ 79 w 664"/>
                <a:gd name="T83" fmla="*/ 147 h 235"/>
                <a:gd name="T84" fmla="*/ 104 w 664"/>
                <a:gd name="T85" fmla="*/ 140 h 235"/>
                <a:gd name="T86" fmla="*/ 155 w 664"/>
                <a:gd name="T87" fmla="*/ 114 h 235"/>
                <a:gd name="T88" fmla="*/ 158 w 664"/>
                <a:gd name="T89" fmla="*/ 98 h 235"/>
                <a:gd name="T90" fmla="*/ 171 w 664"/>
                <a:gd name="T91" fmla="*/ 91 h 235"/>
                <a:gd name="T92" fmla="*/ 184 w 664"/>
                <a:gd name="T93" fmla="*/ 80 h 235"/>
                <a:gd name="T94" fmla="*/ 176 w 664"/>
                <a:gd name="T95" fmla="*/ 67 h 235"/>
                <a:gd name="T96" fmla="*/ 190 w 664"/>
                <a:gd name="T97" fmla="*/ 54 h 235"/>
                <a:gd name="T98" fmla="*/ 218 w 664"/>
                <a:gd name="T99" fmla="*/ 39 h 235"/>
                <a:gd name="T100" fmla="*/ 226 w 664"/>
                <a:gd name="T101" fmla="*/ 24 h 235"/>
                <a:gd name="T102" fmla="*/ 257 w 664"/>
                <a:gd name="T103" fmla="*/ 16 h 235"/>
                <a:gd name="T104" fmla="*/ 292 w 664"/>
                <a:gd name="T105" fmla="*/ 15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4"/>
                <a:gd name="T160" fmla="*/ 0 h 235"/>
                <a:gd name="T161" fmla="*/ 664 w 66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4" h="235">
                  <a:moveTo>
                    <a:pt x="328" y="11"/>
                  </a:moveTo>
                  <a:lnTo>
                    <a:pt x="336" y="20"/>
                  </a:lnTo>
                  <a:lnTo>
                    <a:pt x="344" y="21"/>
                  </a:lnTo>
                  <a:lnTo>
                    <a:pt x="339" y="26"/>
                  </a:lnTo>
                  <a:lnTo>
                    <a:pt x="377" y="29"/>
                  </a:lnTo>
                  <a:lnTo>
                    <a:pt x="378" y="33"/>
                  </a:lnTo>
                  <a:lnTo>
                    <a:pt x="388" y="31"/>
                  </a:lnTo>
                  <a:lnTo>
                    <a:pt x="411" y="15"/>
                  </a:lnTo>
                  <a:lnTo>
                    <a:pt x="422" y="13"/>
                  </a:lnTo>
                  <a:lnTo>
                    <a:pt x="432" y="13"/>
                  </a:lnTo>
                  <a:lnTo>
                    <a:pt x="443" y="20"/>
                  </a:lnTo>
                  <a:lnTo>
                    <a:pt x="437" y="26"/>
                  </a:lnTo>
                  <a:lnTo>
                    <a:pt x="443" y="31"/>
                  </a:lnTo>
                  <a:lnTo>
                    <a:pt x="465" y="29"/>
                  </a:lnTo>
                  <a:lnTo>
                    <a:pt x="481" y="36"/>
                  </a:lnTo>
                  <a:lnTo>
                    <a:pt x="499" y="31"/>
                  </a:lnTo>
                  <a:lnTo>
                    <a:pt x="504" y="26"/>
                  </a:lnTo>
                  <a:lnTo>
                    <a:pt x="509" y="26"/>
                  </a:lnTo>
                  <a:lnTo>
                    <a:pt x="514" y="29"/>
                  </a:lnTo>
                  <a:lnTo>
                    <a:pt x="515" y="29"/>
                  </a:lnTo>
                  <a:lnTo>
                    <a:pt x="518" y="21"/>
                  </a:lnTo>
                  <a:lnTo>
                    <a:pt x="525" y="20"/>
                  </a:lnTo>
                  <a:lnTo>
                    <a:pt x="532" y="15"/>
                  </a:lnTo>
                  <a:lnTo>
                    <a:pt x="543" y="11"/>
                  </a:lnTo>
                  <a:lnTo>
                    <a:pt x="546" y="8"/>
                  </a:lnTo>
                  <a:lnTo>
                    <a:pt x="548" y="0"/>
                  </a:lnTo>
                  <a:lnTo>
                    <a:pt x="546" y="0"/>
                  </a:lnTo>
                  <a:lnTo>
                    <a:pt x="553" y="2"/>
                  </a:lnTo>
                  <a:lnTo>
                    <a:pt x="554" y="3"/>
                  </a:lnTo>
                  <a:lnTo>
                    <a:pt x="556" y="5"/>
                  </a:lnTo>
                  <a:lnTo>
                    <a:pt x="551" y="11"/>
                  </a:lnTo>
                  <a:lnTo>
                    <a:pt x="553" y="15"/>
                  </a:lnTo>
                  <a:lnTo>
                    <a:pt x="563" y="16"/>
                  </a:lnTo>
                  <a:lnTo>
                    <a:pt x="564" y="16"/>
                  </a:lnTo>
                  <a:lnTo>
                    <a:pt x="577" y="28"/>
                  </a:lnTo>
                  <a:lnTo>
                    <a:pt x="585" y="31"/>
                  </a:lnTo>
                  <a:lnTo>
                    <a:pt x="582" y="34"/>
                  </a:lnTo>
                  <a:lnTo>
                    <a:pt x="584" y="38"/>
                  </a:lnTo>
                  <a:lnTo>
                    <a:pt x="594" y="38"/>
                  </a:lnTo>
                  <a:lnTo>
                    <a:pt x="594" y="42"/>
                  </a:lnTo>
                  <a:lnTo>
                    <a:pt x="595" y="44"/>
                  </a:lnTo>
                  <a:lnTo>
                    <a:pt x="597" y="46"/>
                  </a:lnTo>
                  <a:lnTo>
                    <a:pt x="603" y="44"/>
                  </a:lnTo>
                  <a:lnTo>
                    <a:pt x="608" y="44"/>
                  </a:lnTo>
                  <a:lnTo>
                    <a:pt x="623" y="52"/>
                  </a:lnTo>
                  <a:lnTo>
                    <a:pt x="629" y="52"/>
                  </a:lnTo>
                  <a:lnTo>
                    <a:pt x="629" y="57"/>
                  </a:lnTo>
                  <a:lnTo>
                    <a:pt x="639" y="67"/>
                  </a:lnTo>
                  <a:lnTo>
                    <a:pt x="644" y="69"/>
                  </a:lnTo>
                  <a:lnTo>
                    <a:pt x="649" y="69"/>
                  </a:lnTo>
                  <a:lnTo>
                    <a:pt x="652" y="69"/>
                  </a:lnTo>
                  <a:lnTo>
                    <a:pt x="656" y="69"/>
                  </a:lnTo>
                  <a:lnTo>
                    <a:pt x="660" y="72"/>
                  </a:lnTo>
                  <a:lnTo>
                    <a:pt x="664" y="72"/>
                  </a:lnTo>
                  <a:lnTo>
                    <a:pt x="662" y="75"/>
                  </a:lnTo>
                  <a:lnTo>
                    <a:pt x="657" y="80"/>
                  </a:lnTo>
                  <a:lnTo>
                    <a:pt x="649" y="78"/>
                  </a:lnTo>
                  <a:lnTo>
                    <a:pt x="641" y="80"/>
                  </a:lnTo>
                  <a:lnTo>
                    <a:pt x="620" y="80"/>
                  </a:lnTo>
                  <a:lnTo>
                    <a:pt x="618" y="77"/>
                  </a:lnTo>
                  <a:lnTo>
                    <a:pt x="612" y="75"/>
                  </a:lnTo>
                  <a:lnTo>
                    <a:pt x="607" y="78"/>
                  </a:lnTo>
                  <a:lnTo>
                    <a:pt x="597" y="78"/>
                  </a:lnTo>
                  <a:lnTo>
                    <a:pt x="579" y="80"/>
                  </a:lnTo>
                  <a:lnTo>
                    <a:pt x="564" y="80"/>
                  </a:lnTo>
                  <a:lnTo>
                    <a:pt x="563" y="85"/>
                  </a:lnTo>
                  <a:lnTo>
                    <a:pt x="567" y="87"/>
                  </a:lnTo>
                  <a:lnTo>
                    <a:pt x="569" y="91"/>
                  </a:lnTo>
                  <a:lnTo>
                    <a:pt x="559" y="96"/>
                  </a:lnTo>
                  <a:lnTo>
                    <a:pt x="563" y="100"/>
                  </a:lnTo>
                  <a:lnTo>
                    <a:pt x="566" y="103"/>
                  </a:lnTo>
                  <a:lnTo>
                    <a:pt x="564" y="108"/>
                  </a:lnTo>
                  <a:lnTo>
                    <a:pt x="563" y="113"/>
                  </a:lnTo>
                  <a:lnTo>
                    <a:pt x="564" y="116"/>
                  </a:lnTo>
                  <a:lnTo>
                    <a:pt x="567" y="119"/>
                  </a:lnTo>
                  <a:lnTo>
                    <a:pt x="566" y="122"/>
                  </a:lnTo>
                  <a:lnTo>
                    <a:pt x="558" y="122"/>
                  </a:lnTo>
                  <a:lnTo>
                    <a:pt x="564" y="131"/>
                  </a:lnTo>
                  <a:lnTo>
                    <a:pt x="567" y="132"/>
                  </a:lnTo>
                  <a:lnTo>
                    <a:pt x="584" y="132"/>
                  </a:lnTo>
                  <a:lnTo>
                    <a:pt x="585" y="135"/>
                  </a:lnTo>
                  <a:lnTo>
                    <a:pt x="584" y="140"/>
                  </a:lnTo>
                  <a:lnTo>
                    <a:pt x="582" y="145"/>
                  </a:lnTo>
                  <a:lnTo>
                    <a:pt x="579" y="149"/>
                  </a:lnTo>
                  <a:lnTo>
                    <a:pt x="574" y="152"/>
                  </a:lnTo>
                  <a:lnTo>
                    <a:pt x="569" y="153"/>
                  </a:lnTo>
                  <a:lnTo>
                    <a:pt x="567" y="155"/>
                  </a:lnTo>
                  <a:lnTo>
                    <a:pt x="559" y="155"/>
                  </a:lnTo>
                  <a:lnTo>
                    <a:pt x="558" y="152"/>
                  </a:lnTo>
                  <a:lnTo>
                    <a:pt x="558" y="149"/>
                  </a:lnTo>
                  <a:lnTo>
                    <a:pt x="556" y="147"/>
                  </a:lnTo>
                  <a:lnTo>
                    <a:pt x="553" y="147"/>
                  </a:lnTo>
                  <a:lnTo>
                    <a:pt x="550" y="150"/>
                  </a:lnTo>
                  <a:lnTo>
                    <a:pt x="546" y="153"/>
                  </a:lnTo>
                  <a:lnTo>
                    <a:pt x="540" y="155"/>
                  </a:lnTo>
                  <a:lnTo>
                    <a:pt x="533" y="155"/>
                  </a:lnTo>
                  <a:lnTo>
                    <a:pt x="523" y="157"/>
                  </a:lnTo>
                  <a:lnTo>
                    <a:pt x="520" y="153"/>
                  </a:lnTo>
                  <a:lnTo>
                    <a:pt x="525" y="150"/>
                  </a:lnTo>
                  <a:lnTo>
                    <a:pt x="528" y="149"/>
                  </a:lnTo>
                  <a:lnTo>
                    <a:pt x="532" y="144"/>
                  </a:lnTo>
                  <a:lnTo>
                    <a:pt x="527" y="144"/>
                  </a:lnTo>
                  <a:lnTo>
                    <a:pt x="518" y="144"/>
                  </a:lnTo>
                  <a:lnTo>
                    <a:pt x="509" y="140"/>
                  </a:lnTo>
                  <a:lnTo>
                    <a:pt x="505" y="140"/>
                  </a:lnTo>
                  <a:lnTo>
                    <a:pt x="499" y="142"/>
                  </a:lnTo>
                  <a:lnTo>
                    <a:pt x="492" y="142"/>
                  </a:lnTo>
                  <a:lnTo>
                    <a:pt x="487" y="145"/>
                  </a:lnTo>
                  <a:lnTo>
                    <a:pt x="479" y="144"/>
                  </a:lnTo>
                  <a:lnTo>
                    <a:pt x="474" y="144"/>
                  </a:lnTo>
                  <a:lnTo>
                    <a:pt x="468" y="147"/>
                  </a:lnTo>
                  <a:lnTo>
                    <a:pt x="465" y="157"/>
                  </a:lnTo>
                  <a:lnTo>
                    <a:pt x="460" y="155"/>
                  </a:lnTo>
                  <a:lnTo>
                    <a:pt x="455" y="153"/>
                  </a:lnTo>
                  <a:lnTo>
                    <a:pt x="447" y="153"/>
                  </a:lnTo>
                  <a:lnTo>
                    <a:pt x="439" y="155"/>
                  </a:lnTo>
                  <a:lnTo>
                    <a:pt x="427" y="160"/>
                  </a:lnTo>
                  <a:lnTo>
                    <a:pt x="421" y="160"/>
                  </a:lnTo>
                  <a:lnTo>
                    <a:pt x="412" y="157"/>
                  </a:lnTo>
                  <a:lnTo>
                    <a:pt x="396" y="163"/>
                  </a:lnTo>
                  <a:lnTo>
                    <a:pt x="385" y="166"/>
                  </a:lnTo>
                  <a:lnTo>
                    <a:pt x="377" y="165"/>
                  </a:lnTo>
                  <a:lnTo>
                    <a:pt x="368" y="162"/>
                  </a:lnTo>
                  <a:lnTo>
                    <a:pt x="360" y="160"/>
                  </a:lnTo>
                  <a:lnTo>
                    <a:pt x="355" y="162"/>
                  </a:lnTo>
                  <a:lnTo>
                    <a:pt x="349" y="163"/>
                  </a:lnTo>
                  <a:lnTo>
                    <a:pt x="342" y="162"/>
                  </a:lnTo>
                  <a:lnTo>
                    <a:pt x="339" y="160"/>
                  </a:lnTo>
                  <a:lnTo>
                    <a:pt x="332" y="157"/>
                  </a:lnTo>
                  <a:lnTo>
                    <a:pt x="328" y="158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05" y="160"/>
                  </a:lnTo>
                  <a:lnTo>
                    <a:pt x="306" y="157"/>
                  </a:lnTo>
                  <a:lnTo>
                    <a:pt x="290" y="152"/>
                  </a:lnTo>
                  <a:lnTo>
                    <a:pt x="283" y="160"/>
                  </a:lnTo>
                  <a:lnTo>
                    <a:pt x="285" y="165"/>
                  </a:lnTo>
                  <a:lnTo>
                    <a:pt x="287" y="173"/>
                  </a:lnTo>
                  <a:lnTo>
                    <a:pt x="292" y="176"/>
                  </a:lnTo>
                  <a:lnTo>
                    <a:pt x="295" y="183"/>
                  </a:lnTo>
                  <a:lnTo>
                    <a:pt x="293" y="188"/>
                  </a:lnTo>
                  <a:lnTo>
                    <a:pt x="283" y="194"/>
                  </a:lnTo>
                  <a:lnTo>
                    <a:pt x="259" y="191"/>
                  </a:lnTo>
                  <a:lnTo>
                    <a:pt x="259" y="181"/>
                  </a:lnTo>
                  <a:lnTo>
                    <a:pt x="251" y="178"/>
                  </a:lnTo>
                  <a:lnTo>
                    <a:pt x="235" y="175"/>
                  </a:lnTo>
                  <a:lnTo>
                    <a:pt x="231" y="171"/>
                  </a:lnTo>
                  <a:lnTo>
                    <a:pt x="226" y="168"/>
                  </a:lnTo>
                  <a:lnTo>
                    <a:pt x="210" y="166"/>
                  </a:lnTo>
                  <a:lnTo>
                    <a:pt x="204" y="165"/>
                  </a:lnTo>
                  <a:lnTo>
                    <a:pt x="197" y="160"/>
                  </a:lnTo>
                  <a:lnTo>
                    <a:pt x="194" y="160"/>
                  </a:lnTo>
                  <a:lnTo>
                    <a:pt x="159" y="157"/>
                  </a:lnTo>
                  <a:lnTo>
                    <a:pt x="158" y="160"/>
                  </a:lnTo>
                  <a:lnTo>
                    <a:pt x="158" y="170"/>
                  </a:lnTo>
                  <a:lnTo>
                    <a:pt x="158" y="178"/>
                  </a:lnTo>
                  <a:lnTo>
                    <a:pt x="153" y="184"/>
                  </a:lnTo>
                  <a:lnTo>
                    <a:pt x="156" y="186"/>
                  </a:lnTo>
                  <a:lnTo>
                    <a:pt x="169" y="194"/>
                  </a:lnTo>
                  <a:lnTo>
                    <a:pt x="177" y="199"/>
                  </a:lnTo>
                  <a:lnTo>
                    <a:pt x="173" y="204"/>
                  </a:lnTo>
                  <a:lnTo>
                    <a:pt x="161" y="207"/>
                  </a:lnTo>
                  <a:lnTo>
                    <a:pt x="155" y="204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45" y="191"/>
                  </a:lnTo>
                  <a:lnTo>
                    <a:pt x="135" y="193"/>
                  </a:lnTo>
                  <a:lnTo>
                    <a:pt x="127" y="186"/>
                  </a:lnTo>
                  <a:lnTo>
                    <a:pt x="117" y="176"/>
                  </a:lnTo>
                  <a:lnTo>
                    <a:pt x="110" y="175"/>
                  </a:lnTo>
                  <a:lnTo>
                    <a:pt x="106" y="176"/>
                  </a:lnTo>
                  <a:lnTo>
                    <a:pt x="104" y="181"/>
                  </a:lnTo>
                  <a:lnTo>
                    <a:pt x="102" y="183"/>
                  </a:lnTo>
                  <a:lnTo>
                    <a:pt x="104" y="197"/>
                  </a:lnTo>
                  <a:lnTo>
                    <a:pt x="101" y="209"/>
                  </a:lnTo>
                  <a:lnTo>
                    <a:pt x="93" y="212"/>
                  </a:lnTo>
                  <a:lnTo>
                    <a:pt x="53" y="219"/>
                  </a:lnTo>
                  <a:lnTo>
                    <a:pt x="44" y="222"/>
                  </a:lnTo>
                  <a:lnTo>
                    <a:pt x="44" y="224"/>
                  </a:lnTo>
                  <a:lnTo>
                    <a:pt x="40" y="228"/>
                  </a:lnTo>
                  <a:lnTo>
                    <a:pt x="37" y="230"/>
                  </a:lnTo>
                  <a:lnTo>
                    <a:pt x="34" y="230"/>
                  </a:lnTo>
                  <a:lnTo>
                    <a:pt x="14" y="235"/>
                  </a:lnTo>
                  <a:lnTo>
                    <a:pt x="11" y="232"/>
                  </a:lnTo>
                  <a:lnTo>
                    <a:pt x="13" y="222"/>
                  </a:lnTo>
                  <a:lnTo>
                    <a:pt x="26" y="222"/>
                  </a:lnTo>
                  <a:lnTo>
                    <a:pt x="27" y="214"/>
                  </a:lnTo>
                  <a:lnTo>
                    <a:pt x="34" y="204"/>
                  </a:lnTo>
                  <a:lnTo>
                    <a:pt x="34" y="199"/>
                  </a:lnTo>
                  <a:lnTo>
                    <a:pt x="32" y="194"/>
                  </a:lnTo>
                  <a:lnTo>
                    <a:pt x="35" y="181"/>
                  </a:lnTo>
                  <a:lnTo>
                    <a:pt x="27" y="170"/>
                  </a:lnTo>
                  <a:lnTo>
                    <a:pt x="24" y="157"/>
                  </a:lnTo>
                  <a:lnTo>
                    <a:pt x="16" y="157"/>
                  </a:lnTo>
                  <a:lnTo>
                    <a:pt x="19" y="150"/>
                  </a:lnTo>
                  <a:lnTo>
                    <a:pt x="4" y="150"/>
                  </a:lnTo>
                  <a:lnTo>
                    <a:pt x="0" y="147"/>
                  </a:lnTo>
                  <a:lnTo>
                    <a:pt x="1" y="140"/>
                  </a:lnTo>
                  <a:lnTo>
                    <a:pt x="9" y="137"/>
                  </a:lnTo>
                  <a:lnTo>
                    <a:pt x="13" y="135"/>
                  </a:lnTo>
                  <a:lnTo>
                    <a:pt x="16" y="135"/>
                  </a:lnTo>
                  <a:lnTo>
                    <a:pt x="27" y="135"/>
                  </a:lnTo>
                  <a:lnTo>
                    <a:pt x="40" y="137"/>
                  </a:lnTo>
                  <a:lnTo>
                    <a:pt x="60" y="132"/>
                  </a:lnTo>
                  <a:lnTo>
                    <a:pt x="68" y="132"/>
                  </a:lnTo>
                  <a:lnTo>
                    <a:pt x="75" y="137"/>
                  </a:lnTo>
                  <a:lnTo>
                    <a:pt x="79" y="147"/>
                  </a:lnTo>
                  <a:lnTo>
                    <a:pt x="84" y="150"/>
                  </a:lnTo>
                  <a:lnTo>
                    <a:pt x="104" y="147"/>
                  </a:lnTo>
                  <a:lnTo>
                    <a:pt x="106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12" y="137"/>
                  </a:lnTo>
                  <a:lnTo>
                    <a:pt x="114" y="122"/>
                  </a:lnTo>
                  <a:lnTo>
                    <a:pt x="117" y="119"/>
                  </a:lnTo>
                  <a:lnTo>
                    <a:pt x="148" y="114"/>
                  </a:lnTo>
                  <a:lnTo>
                    <a:pt x="155" y="114"/>
                  </a:lnTo>
                  <a:lnTo>
                    <a:pt x="161" y="113"/>
                  </a:lnTo>
                  <a:lnTo>
                    <a:pt x="166" y="108"/>
                  </a:lnTo>
                  <a:lnTo>
                    <a:pt x="159" y="104"/>
                  </a:lnTo>
                  <a:lnTo>
                    <a:pt x="161" y="100"/>
                  </a:lnTo>
                  <a:lnTo>
                    <a:pt x="158" y="98"/>
                  </a:lnTo>
                  <a:lnTo>
                    <a:pt x="159" y="91"/>
                  </a:lnTo>
                  <a:lnTo>
                    <a:pt x="161" y="91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4" y="90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77" y="82"/>
                  </a:lnTo>
                  <a:lnTo>
                    <a:pt x="184" y="80"/>
                  </a:lnTo>
                  <a:lnTo>
                    <a:pt x="186" y="80"/>
                  </a:lnTo>
                  <a:lnTo>
                    <a:pt x="181" y="78"/>
                  </a:lnTo>
                  <a:lnTo>
                    <a:pt x="184" y="73"/>
                  </a:lnTo>
                  <a:lnTo>
                    <a:pt x="182" y="70"/>
                  </a:lnTo>
                  <a:lnTo>
                    <a:pt x="176" y="67"/>
                  </a:lnTo>
                  <a:lnTo>
                    <a:pt x="174" y="64"/>
                  </a:lnTo>
                  <a:lnTo>
                    <a:pt x="179" y="57"/>
                  </a:lnTo>
                  <a:lnTo>
                    <a:pt x="184" y="55"/>
                  </a:lnTo>
                  <a:lnTo>
                    <a:pt x="190" y="55"/>
                  </a:lnTo>
                  <a:lnTo>
                    <a:pt x="190" y="54"/>
                  </a:lnTo>
                  <a:lnTo>
                    <a:pt x="195" y="49"/>
                  </a:lnTo>
                  <a:lnTo>
                    <a:pt x="197" y="46"/>
                  </a:lnTo>
                  <a:lnTo>
                    <a:pt x="208" y="38"/>
                  </a:lnTo>
                  <a:lnTo>
                    <a:pt x="213" y="38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6" y="36"/>
                  </a:lnTo>
                  <a:lnTo>
                    <a:pt x="233" y="34"/>
                  </a:lnTo>
                  <a:lnTo>
                    <a:pt x="231" y="31"/>
                  </a:lnTo>
                  <a:lnTo>
                    <a:pt x="226" y="24"/>
                  </a:lnTo>
                  <a:lnTo>
                    <a:pt x="231" y="21"/>
                  </a:lnTo>
                  <a:lnTo>
                    <a:pt x="235" y="20"/>
                  </a:lnTo>
                  <a:lnTo>
                    <a:pt x="243" y="20"/>
                  </a:lnTo>
                  <a:lnTo>
                    <a:pt x="251" y="16"/>
                  </a:lnTo>
                  <a:lnTo>
                    <a:pt x="257" y="16"/>
                  </a:lnTo>
                  <a:lnTo>
                    <a:pt x="259" y="18"/>
                  </a:lnTo>
                  <a:lnTo>
                    <a:pt x="269" y="15"/>
                  </a:lnTo>
                  <a:lnTo>
                    <a:pt x="277" y="11"/>
                  </a:lnTo>
                  <a:lnTo>
                    <a:pt x="287" y="13"/>
                  </a:lnTo>
                  <a:lnTo>
                    <a:pt x="292" y="15"/>
                  </a:lnTo>
                  <a:lnTo>
                    <a:pt x="288" y="23"/>
                  </a:lnTo>
                  <a:lnTo>
                    <a:pt x="297" y="24"/>
                  </a:lnTo>
                  <a:lnTo>
                    <a:pt x="310" y="16"/>
                  </a:lnTo>
                  <a:lnTo>
                    <a:pt x="328" y="11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2" name="Freeform 8"/>
            <p:cNvSpPr>
              <a:spLocks/>
            </p:cNvSpPr>
            <p:nvPr/>
          </p:nvSpPr>
          <p:spPr bwMode="auto">
            <a:xfrm>
              <a:off x="3496" y="2039"/>
              <a:ext cx="573" cy="349"/>
            </a:xfrm>
            <a:custGeom>
              <a:avLst/>
              <a:gdLst>
                <a:gd name="T0" fmla="*/ 525 w 573"/>
                <a:gd name="T1" fmla="*/ 92 h 349"/>
                <a:gd name="T2" fmla="*/ 509 w 573"/>
                <a:gd name="T3" fmla="*/ 111 h 349"/>
                <a:gd name="T4" fmla="*/ 501 w 573"/>
                <a:gd name="T5" fmla="*/ 137 h 349"/>
                <a:gd name="T6" fmla="*/ 486 w 573"/>
                <a:gd name="T7" fmla="*/ 162 h 349"/>
                <a:gd name="T8" fmla="*/ 503 w 573"/>
                <a:gd name="T9" fmla="*/ 175 h 349"/>
                <a:gd name="T10" fmla="*/ 524 w 573"/>
                <a:gd name="T11" fmla="*/ 201 h 349"/>
                <a:gd name="T12" fmla="*/ 530 w 573"/>
                <a:gd name="T13" fmla="*/ 224 h 349"/>
                <a:gd name="T14" fmla="*/ 519 w 573"/>
                <a:gd name="T15" fmla="*/ 242 h 349"/>
                <a:gd name="T16" fmla="*/ 507 w 573"/>
                <a:gd name="T17" fmla="*/ 273 h 349"/>
                <a:gd name="T18" fmla="*/ 519 w 573"/>
                <a:gd name="T19" fmla="*/ 294 h 349"/>
                <a:gd name="T20" fmla="*/ 503 w 573"/>
                <a:gd name="T21" fmla="*/ 320 h 349"/>
                <a:gd name="T22" fmla="*/ 421 w 573"/>
                <a:gd name="T23" fmla="*/ 346 h 349"/>
                <a:gd name="T24" fmla="*/ 365 w 573"/>
                <a:gd name="T25" fmla="*/ 323 h 349"/>
                <a:gd name="T26" fmla="*/ 343 w 573"/>
                <a:gd name="T27" fmla="*/ 297 h 349"/>
                <a:gd name="T28" fmla="*/ 316 w 573"/>
                <a:gd name="T29" fmla="*/ 325 h 349"/>
                <a:gd name="T30" fmla="*/ 256 w 573"/>
                <a:gd name="T31" fmla="*/ 349 h 349"/>
                <a:gd name="T32" fmla="*/ 217 w 573"/>
                <a:gd name="T33" fmla="*/ 340 h 349"/>
                <a:gd name="T34" fmla="*/ 158 w 573"/>
                <a:gd name="T35" fmla="*/ 335 h 349"/>
                <a:gd name="T36" fmla="*/ 147 w 573"/>
                <a:gd name="T37" fmla="*/ 323 h 349"/>
                <a:gd name="T38" fmla="*/ 90 w 573"/>
                <a:gd name="T39" fmla="*/ 327 h 349"/>
                <a:gd name="T40" fmla="*/ 37 w 573"/>
                <a:gd name="T41" fmla="*/ 312 h 349"/>
                <a:gd name="T42" fmla="*/ 23 w 573"/>
                <a:gd name="T43" fmla="*/ 278 h 349"/>
                <a:gd name="T44" fmla="*/ 19 w 573"/>
                <a:gd name="T45" fmla="*/ 222 h 349"/>
                <a:gd name="T46" fmla="*/ 16 w 573"/>
                <a:gd name="T47" fmla="*/ 207 h 349"/>
                <a:gd name="T48" fmla="*/ 67 w 573"/>
                <a:gd name="T49" fmla="*/ 207 h 349"/>
                <a:gd name="T50" fmla="*/ 99 w 573"/>
                <a:gd name="T51" fmla="*/ 193 h 349"/>
                <a:gd name="T52" fmla="*/ 93 w 573"/>
                <a:gd name="T53" fmla="*/ 178 h 349"/>
                <a:gd name="T54" fmla="*/ 55 w 573"/>
                <a:gd name="T55" fmla="*/ 180 h 349"/>
                <a:gd name="T56" fmla="*/ 55 w 573"/>
                <a:gd name="T57" fmla="*/ 163 h 349"/>
                <a:gd name="T58" fmla="*/ 75 w 573"/>
                <a:gd name="T59" fmla="*/ 150 h 349"/>
                <a:gd name="T60" fmla="*/ 103 w 573"/>
                <a:gd name="T61" fmla="*/ 121 h 349"/>
                <a:gd name="T62" fmla="*/ 134 w 573"/>
                <a:gd name="T63" fmla="*/ 103 h 349"/>
                <a:gd name="T64" fmla="*/ 161 w 573"/>
                <a:gd name="T65" fmla="*/ 72 h 349"/>
                <a:gd name="T66" fmla="*/ 155 w 573"/>
                <a:gd name="T67" fmla="*/ 44 h 349"/>
                <a:gd name="T68" fmla="*/ 181 w 573"/>
                <a:gd name="T69" fmla="*/ 21 h 349"/>
                <a:gd name="T70" fmla="*/ 196 w 573"/>
                <a:gd name="T71" fmla="*/ 13 h 349"/>
                <a:gd name="T72" fmla="*/ 204 w 573"/>
                <a:gd name="T73" fmla="*/ 18 h 349"/>
                <a:gd name="T74" fmla="*/ 232 w 573"/>
                <a:gd name="T75" fmla="*/ 7 h 349"/>
                <a:gd name="T76" fmla="*/ 268 w 573"/>
                <a:gd name="T77" fmla="*/ 8 h 349"/>
                <a:gd name="T78" fmla="*/ 287 w 573"/>
                <a:gd name="T79" fmla="*/ 15 h 349"/>
                <a:gd name="T80" fmla="*/ 316 w 573"/>
                <a:gd name="T81" fmla="*/ 7 h 349"/>
                <a:gd name="T82" fmla="*/ 338 w 573"/>
                <a:gd name="T83" fmla="*/ 0 h 349"/>
                <a:gd name="T84" fmla="*/ 349 w 573"/>
                <a:gd name="T85" fmla="*/ 5 h 349"/>
                <a:gd name="T86" fmla="*/ 347 w 573"/>
                <a:gd name="T87" fmla="*/ 20 h 349"/>
                <a:gd name="T88" fmla="*/ 370 w 573"/>
                <a:gd name="T89" fmla="*/ 20 h 349"/>
                <a:gd name="T90" fmla="*/ 395 w 573"/>
                <a:gd name="T91" fmla="*/ 21 h 349"/>
                <a:gd name="T92" fmla="*/ 416 w 573"/>
                <a:gd name="T93" fmla="*/ 20 h 349"/>
                <a:gd name="T94" fmla="*/ 458 w 573"/>
                <a:gd name="T95" fmla="*/ 28 h 349"/>
                <a:gd name="T96" fmla="*/ 512 w 573"/>
                <a:gd name="T97" fmla="*/ 33 h 349"/>
                <a:gd name="T98" fmla="*/ 537 w 573"/>
                <a:gd name="T99" fmla="*/ 38 h 349"/>
                <a:gd name="T100" fmla="*/ 560 w 573"/>
                <a:gd name="T101" fmla="*/ 44 h 349"/>
                <a:gd name="T102" fmla="*/ 558 w 573"/>
                <a:gd name="T103" fmla="*/ 61 h 349"/>
                <a:gd name="T104" fmla="*/ 527 w 573"/>
                <a:gd name="T105" fmla="*/ 79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349"/>
                <a:gd name="T161" fmla="*/ 573 w 573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349">
                  <a:moveTo>
                    <a:pt x="561" y="92"/>
                  </a:moveTo>
                  <a:lnTo>
                    <a:pt x="561" y="95"/>
                  </a:lnTo>
                  <a:lnTo>
                    <a:pt x="552" y="98"/>
                  </a:lnTo>
                  <a:lnTo>
                    <a:pt x="537" y="95"/>
                  </a:lnTo>
                  <a:lnTo>
                    <a:pt x="525" y="92"/>
                  </a:lnTo>
                  <a:lnTo>
                    <a:pt x="524" y="96"/>
                  </a:lnTo>
                  <a:lnTo>
                    <a:pt x="519" y="100"/>
                  </a:lnTo>
                  <a:lnTo>
                    <a:pt x="517" y="105"/>
                  </a:lnTo>
                  <a:lnTo>
                    <a:pt x="517" y="108"/>
                  </a:lnTo>
                  <a:lnTo>
                    <a:pt x="509" y="111"/>
                  </a:lnTo>
                  <a:lnTo>
                    <a:pt x="509" y="114"/>
                  </a:lnTo>
                  <a:lnTo>
                    <a:pt x="512" y="119"/>
                  </a:lnTo>
                  <a:lnTo>
                    <a:pt x="511" y="126"/>
                  </a:lnTo>
                  <a:lnTo>
                    <a:pt x="506" y="136"/>
                  </a:lnTo>
                  <a:lnTo>
                    <a:pt x="501" y="137"/>
                  </a:lnTo>
                  <a:lnTo>
                    <a:pt x="494" y="141"/>
                  </a:lnTo>
                  <a:lnTo>
                    <a:pt x="481" y="152"/>
                  </a:lnTo>
                  <a:lnTo>
                    <a:pt x="483" y="155"/>
                  </a:lnTo>
                  <a:lnTo>
                    <a:pt x="478" y="157"/>
                  </a:lnTo>
                  <a:lnTo>
                    <a:pt x="486" y="162"/>
                  </a:lnTo>
                  <a:lnTo>
                    <a:pt x="491" y="160"/>
                  </a:lnTo>
                  <a:lnTo>
                    <a:pt x="499" y="163"/>
                  </a:lnTo>
                  <a:lnTo>
                    <a:pt x="501" y="167"/>
                  </a:lnTo>
                  <a:lnTo>
                    <a:pt x="499" y="172"/>
                  </a:lnTo>
                  <a:lnTo>
                    <a:pt x="503" y="175"/>
                  </a:lnTo>
                  <a:lnTo>
                    <a:pt x="493" y="181"/>
                  </a:lnTo>
                  <a:lnTo>
                    <a:pt x="493" y="183"/>
                  </a:lnTo>
                  <a:lnTo>
                    <a:pt x="507" y="186"/>
                  </a:lnTo>
                  <a:lnTo>
                    <a:pt x="517" y="196"/>
                  </a:lnTo>
                  <a:lnTo>
                    <a:pt x="524" y="201"/>
                  </a:lnTo>
                  <a:lnTo>
                    <a:pt x="527" y="207"/>
                  </a:lnTo>
                  <a:lnTo>
                    <a:pt x="529" y="212"/>
                  </a:lnTo>
                  <a:lnTo>
                    <a:pt x="532" y="217"/>
                  </a:lnTo>
                  <a:lnTo>
                    <a:pt x="534" y="219"/>
                  </a:lnTo>
                  <a:lnTo>
                    <a:pt x="530" y="224"/>
                  </a:lnTo>
                  <a:lnTo>
                    <a:pt x="527" y="227"/>
                  </a:lnTo>
                  <a:lnTo>
                    <a:pt x="525" y="230"/>
                  </a:lnTo>
                  <a:lnTo>
                    <a:pt x="525" y="234"/>
                  </a:lnTo>
                  <a:lnTo>
                    <a:pt x="524" y="237"/>
                  </a:lnTo>
                  <a:lnTo>
                    <a:pt x="519" y="242"/>
                  </a:lnTo>
                  <a:lnTo>
                    <a:pt x="514" y="247"/>
                  </a:lnTo>
                  <a:lnTo>
                    <a:pt x="509" y="255"/>
                  </a:lnTo>
                  <a:lnTo>
                    <a:pt x="503" y="261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12" y="276"/>
                  </a:lnTo>
                  <a:lnTo>
                    <a:pt x="520" y="279"/>
                  </a:lnTo>
                  <a:lnTo>
                    <a:pt x="517" y="283"/>
                  </a:lnTo>
                  <a:lnTo>
                    <a:pt x="525" y="287"/>
                  </a:lnTo>
                  <a:lnTo>
                    <a:pt x="519" y="294"/>
                  </a:lnTo>
                  <a:lnTo>
                    <a:pt x="530" y="297"/>
                  </a:lnTo>
                  <a:lnTo>
                    <a:pt x="532" y="300"/>
                  </a:lnTo>
                  <a:lnTo>
                    <a:pt x="529" y="307"/>
                  </a:lnTo>
                  <a:lnTo>
                    <a:pt x="512" y="309"/>
                  </a:lnTo>
                  <a:lnTo>
                    <a:pt x="503" y="320"/>
                  </a:lnTo>
                  <a:lnTo>
                    <a:pt x="493" y="318"/>
                  </a:lnTo>
                  <a:lnTo>
                    <a:pt x="472" y="318"/>
                  </a:lnTo>
                  <a:lnTo>
                    <a:pt x="460" y="322"/>
                  </a:lnTo>
                  <a:lnTo>
                    <a:pt x="434" y="330"/>
                  </a:lnTo>
                  <a:lnTo>
                    <a:pt x="421" y="346"/>
                  </a:lnTo>
                  <a:lnTo>
                    <a:pt x="408" y="346"/>
                  </a:lnTo>
                  <a:lnTo>
                    <a:pt x="403" y="341"/>
                  </a:lnTo>
                  <a:lnTo>
                    <a:pt x="377" y="338"/>
                  </a:lnTo>
                  <a:lnTo>
                    <a:pt x="367" y="330"/>
                  </a:lnTo>
                  <a:lnTo>
                    <a:pt x="365" y="323"/>
                  </a:lnTo>
                  <a:lnTo>
                    <a:pt x="370" y="317"/>
                  </a:lnTo>
                  <a:lnTo>
                    <a:pt x="365" y="312"/>
                  </a:lnTo>
                  <a:lnTo>
                    <a:pt x="367" y="304"/>
                  </a:lnTo>
                  <a:lnTo>
                    <a:pt x="354" y="297"/>
                  </a:lnTo>
                  <a:lnTo>
                    <a:pt x="343" y="297"/>
                  </a:lnTo>
                  <a:lnTo>
                    <a:pt x="331" y="297"/>
                  </a:lnTo>
                  <a:lnTo>
                    <a:pt x="325" y="304"/>
                  </a:lnTo>
                  <a:lnTo>
                    <a:pt x="333" y="314"/>
                  </a:lnTo>
                  <a:lnTo>
                    <a:pt x="326" y="318"/>
                  </a:lnTo>
                  <a:lnTo>
                    <a:pt x="316" y="325"/>
                  </a:lnTo>
                  <a:lnTo>
                    <a:pt x="303" y="325"/>
                  </a:lnTo>
                  <a:lnTo>
                    <a:pt x="290" y="335"/>
                  </a:lnTo>
                  <a:lnTo>
                    <a:pt x="284" y="338"/>
                  </a:lnTo>
                  <a:lnTo>
                    <a:pt x="276" y="341"/>
                  </a:lnTo>
                  <a:lnTo>
                    <a:pt x="256" y="349"/>
                  </a:lnTo>
                  <a:lnTo>
                    <a:pt x="246" y="348"/>
                  </a:lnTo>
                  <a:lnTo>
                    <a:pt x="254" y="335"/>
                  </a:lnTo>
                  <a:lnTo>
                    <a:pt x="241" y="335"/>
                  </a:lnTo>
                  <a:lnTo>
                    <a:pt x="230" y="340"/>
                  </a:lnTo>
                  <a:lnTo>
                    <a:pt x="217" y="340"/>
                  </a:lnTo>
                  <a:lnTo>
                    <a:pt x="204" y="340"/>
                  </a:lnTo>
                  <a:lnTo>
                    <a:pt x="194" y="338"/>
                  </a:lnTo>
                  <a:lnTo>
                    <a:pt x="178" y="345"/>
                  </a:lnTo>
                  <a:lnTo>
                    <a:pt x="160" y="345"/>
                  </a:lnTo>
                  <a:lnTo>
                    <a:pt x="158" y="335"/>
                  </a:lnTo>
                  <a:lnTo>
                    <a:pt x="140" y="336"/>
                  </a:lnTo>
                  <a:lnTo>
                    <a:pt x="140" y="331"/>
                  </a:lnTo>
                  <a:lnTo>
                    <a:pt x="157" y="330"/>
                  </a:lnTo>
                  <a:lnTo>
                    <a:pt x="157" y="325"/>
                  </a:lnTo>
                  <a:lnTo>
                    <a:pt x="147" y="323"/>
                  </a:lnTo>
                  <a:lnTo>
                    <a:pt x="130" y="328"/>
                  </a:lnTo>
                  <a:lnTo>
                    <a:pt x="121" y="328"/>
                  </a:lnTo>
                  <a:lnTo>
                    <a:pt x="106" y="341"/>
                  </a:lnTo>
                  <a:lnTo>
                    <a:pt x="93" y="336"/>
                  </a:lnTo>
                  <a:lnTo>
                    <a:pt x="90" y="327"/>
                  </a:lnTo>
                  <a:lnTo>
                    <a:pt x="65" y="328"/>
                  </a:lnTo>
                  <a:lnTo>
                    <a:pt x="59" y="330"/>
                  </a:lnTo>
                  <a:lnTo>
                    <a:pt x="46" y="327"/>
                  </a:lnTo>
                  <a:lnTo>
                    <a:pt x="44" y="318"/>
                  </a:lnTo>
                  <a:lnTo>
                    <a:pt x="37" y="312"/>
                  </a:lnTo>
                  <a:lnTo>
                    <a:pt x="21" y="307"/>
                  </a:lnTo>
                  <a:lnTo>
                    <a:pt x="26" y="294"/>
                  </a:lnTo>
                  <a:lnTo>
                    <a:pt x="37" y="292"/>
                  </a:lnTo>
                  <a:lnTo>
                    <a:pt x="37" y="287"/>
                  </a:lnTo>
                  <a:lnTo>
                    <a:pt x="23" y="278"/>
                  </a:lnTo>
                  <a:lnTo>
                    <a:pt x="6" y="271"/>
                  </a:lnTo>
                  <a:lnTo>
                    <a:pt x="8" y="250"/>
                  </a:lnTo>
                  <a:lnTo>
                    <a:pt x="33" y="250"/>
                  </a:lnTo>
                  <a:lnTo>
                    <a:pt x="31" y="222"/>
                  </a:lnTo>
                  <a:lnTo>
                    <a:pt x="19" y="222"/>
                  </a:lnTo>
                  <a:lnTo>
                    <a:pt x="13" y="222"/>
                  </a:lnTo>
                  <a:lnTo>
                    <a:pt x="8" y="220"/>
                  </a:lnTo>
                  <a:lnTo>
                    <a:pt x="0" y="219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36" y="206"/>
                  </a:lnTo>
                  <a:lnTo>
                    <a:pt x="46" y="211"/>
                  </a:lnTo>
                  <a:lnTo>
                    <a:pt x="59" y="214"/>
                  </a:lnTo>
                  <a:lnTo>
                    <a:pt x="64" y="211"/>
                  </a:lnTo>
                  <a:lnTo>
                    <a:pt x="67" y="207"/>
                  </a:lnTo>
                  <a:lnTo>
                    <a:pt x="75" y="204"/>
                  </a:lnTo>
                  <a:lnTo>
                    <a:pt x="83" y="203"/>
                  </a:lnTo>
                  <a:lnTo>
                    <a:pt x="93" y="201"/>
                  </a:lnTo>
                  <a:lnTo>
                    <a:pt x="98" y="199"/>
                  </a:lnTo>
                  <a:lnTo>
                    <a:pt x="99" y="193"/>
                  </a:lnTo>
                  <a:lnTo>
                    <a:pt x="103" y="188"/>
                  </a:lnTo>
                  <a:lnTo>
                    <a:pt x="98" y="185"/>
                  </a:lnTo>
                  <a:lnTo>
                    <a:pt x="108" y="180"/>
                  </a:lnTo>
                  <a:lnTo>
                    <a:pt x="99" y="176"/>
                  </a:lnTo>
                  <a:lnTo>
                    <a:pt x="93" y="178"/>
                  </a:lnTo>
                  <a:lnTo>
                    <a:pt x="88" y="175"/>
                  </a:lnTo>
                  <a:lnTo>
                    <a:pt x="86" y="172"/>
                  </a:lnTo>
                  <a:lnTo>
                    <a:pt x="68" y="172"/>
                  </a:lnTo>
                  <a:lnTo>
                    <a:pt x="62" y="178"/>
                  </a:lnTo>
                  <a:lnTo>
                    <a:pt x="55" y="180"/>
                  </a:lnTo>
                  <a:lnTo>
                    <a:pt x="50" y="176"/>
                  </a:lnTo>
                  <a:lnTo>
                    <a:pt x="52" y="173"/>
                  </a:lnTo>
                  <a:lnTo>
                    <a:pt x="59" y="173"/>
                  </a:lnTo>
                  <a:lnTo>
                    <a:pt x="59" y="165"/>
                  </a:lnTo>
                  <a:lnTo>
                    <a:pt x="55" y="163"/>
                  </a:lnTo>
                  <a:lnTo>
                    <a:pt x="47" y="158"/>
                  </a:lnTo>
                  <a:lnTo>
                    <a:pt x="50" y="154"/>
                  </a:lnTo>
                  <a:lnTo>
                    <a:pt x="50" y="152"/>
                  </a:lnTo>
                  <a:lnTo>
                    <a:pt x="46" y="147"/>
                  </a:lnTo>
                  <a:lnTo>
                    <a:pt x="75" y="150"/>
                  </a:lnTo>
                  <a:lnTo>
                    <a:pt x="91" y="152"/>
                  </a:lnTo>
                  <a:lnTo>
                    <a:pt x="91" y="129"/>
                  </a:lnTo>
                  <a:lnTo>
                    <a:pt x="86" y="126"/>
                  </a:lnTo>
                  <a:lnTo>
                    <a:pt x="96" y="124"/>
                  </a:lnTo>
                  <a:lnTo>
                    <a:pt x="103" y="121"/>
                  </a:lnTo>
                  <a:lnTo>
                    <a:pt x="112" y="119"/>
                  </a:lnTo>
                  <a:lnTo>
                    <a:pt x="117" y="118"/>
                  </a:lnTo>
                  <a:lnTo>
                    <a:pt x="121" y="113"/>
                  </a:lnTo>
                  <a:lnTo>
                    <a:pt x="127" y="106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8" y="95"/>
                  </a:lnTo>
                  <a:lnTo>
                    <a:pt x="153" y="92"/>
                  </a:lnTo>
                  <a:lnTo>
                    <a:pt x="160" y="92"/>
                  </a:lnTo>
                  <a:lnTo>
                    <a:pt x="161" y="72"/>
                  </a:lnTo>
                  <a:lnTo>
                    <a:pt x="157" y="61"/>
                  </a:lnTo>
                  <a:lnTo>
                    <a:pt x="153" y="59"/>
                  </a:lnTo>
                  <a:lnTo>
                    <a:pt x="147" y="56"/>
                  </a:lnTo>
                  <a:lnTo>
                    <a:pt x="150" y="47"/>
                  </a:lnTo>
                  <a:lnTo>
                    <a:pt x="155" y="44"/>
                  </a:lnTo>
                  <a:lnTo>
                    <a:pt x="163" y="43"/>
                  </a:lnTo>
                  <a:lnTo>
                    <a:pt x="170" y="39"/>
                  </a:lnTo>
                  <a:lnTo>
                    <a:pt x="176" y="34"/>
                  </a:lnTo>
                  <a:lnTo>
                    <a:pt x="170" y="30"/>
                  </a:lnTo>
                  <a:lnTo>
                    <a:pt x="181" y="21"/>
                  </a:lnTo>
                  <a:lnTo>
                    <a:pt x="192" y="26"/>
                  </a:lnTo>
                  <a:lnTo>
                    <a:pt x="196" y="25"/>
                  </a:lnTo>
                  <a:lnTo>
                    <a:pt x="194" y="21"/>
                  </a:lnTo>
                  <a:lnTo>
                    <a:pt x="196" y="18"/>
                  </a:lnTo>
                  <a:lnTo>
                    <a:pt x="196" y="13"/>
                  </a:lnTo>
                  <a:lnTo>
                    <a:pt x="199" y="12"/>
                  </a:lnTo>
                  <a:lnTo>
                    <a:pt x="202" y="10"/>
                  </a:lnTo>
                  <a:lnTo>
                    <a:pt x="207" y="12"/>
                  </a:lnTo>
                  <a:lnTo>
                    <a:pt x="206" y="15"/>
                  </a:lnTo>
                  <a:lnTo>
                    <a:pt x="204" y="18"/>
                  </a:lnTo>
                  <a:lnTo>
                    <a:pt x="209" y="20"/>
                  </a:lnTo>
                  <a:lnTo>
                    <a:pt x="215" y="15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32" y="7"/>
                  </a:lnTo>
                  <a:lnTo>
                    <a:pt x="238" y="8"/>
                  </a:lnTo>
                  <a:lnTo>
                    <a:pt x="251" y="8"/>
                  </a:lnTo>
                  <a:lnTo>
                    <a:pt x="259" y="8"/>
                  </a:lnTo>
                  <a:lnTo>
                    <a:pt x="263" y="7"/>
                  </a:lnTo>
                  <a:lnTo>
                    <a:pt x="268" y="8"/>
                  </a:lnTo>
                  <a:lnTo>
                    <a:pt x="266" y="12"/>
                  </a:lnTo>
                  <a:lnTo>
                    <a:pt x="268" y="15"/>
                  </a:lnTo>
                  <a:lnTo>
                    <a:pt x="274" y="20"/>
                  </a:lnTo>
                  <a:lnTo>
                    <a:pt x="282" y="20"/>
                  </a:lnTo>
                  <a:lnTo>
                    <a:pt x="287" y="15"/>
                  </a:lnTo>
                  <a:lnTo>
                    <a:pt x="292" y="16"/>
                  </a:lnTo>
                  <a:lnTo>
                    <a:pt x="300" y="15"/>
                  </a:lnTo>
                  <a:lnTo>
                    <a:pt x="305" y="12"/>
                  </a:lnTo>
                  <a:lnTo>
                    <a:pt x="308" y="3"/>
                  </a:lnTo>
                  <a:lnTo>
                    <a:pt x="316" y="7"/>
                  </a:lnTo>
                  <a:lnTo>
                    <a:pt x="321" y="7"/>
                  </a:lnTo>
                  <a:lnTo>
                    <a:pt x="328" y="8"/>
                  </a:lnTo>
                  <a:lnTo>
                    <a:pt x="331" y="5"/>
                  </a:lnTo>
                  <a:lnTo>
                    <a:pt x="334" y="2"/>
                  </a:lnTo>
                  <a:lnTo>
                    <a:pt x="338" y="0"/>
                  </a:lnTo>
                  <a:lnTo>
                    <a:pt x="343" y="0"/>
                  </a:lnTo>
                  <a:lnTo>
                    <a:pt x="347" y="2"/>
                  </a:lnTo>
                  <a:lnTo>
                    <a:pt x="351" y="0"/>
                  </a:lnTo>
                  <a:lnTo>
                    <a:pt x="352" y="3"/>
                  </a:lnTo>
                  <a:lnTo>
                    <a:pt x="349" y="5"/>
                  </a:lnTo>
                  <a:lnTo>
                    <a:pt x="344" y="8"/>
                  </a:lnTo>
                  <a:lnTo>
                    <a:pt x="343" y="12"/>
                  </a:lnTo>
                  <a:lnTo>
                    <a:pt x="346" y="15"/>
                  </a:lnTo>
                  <a:lnTo>
                    <a:pt x="347" y="16"/>
                  </a:lnTo>
                  <a:lnTo>
                    <a:pt x="347" y="20"/>
                  </a:lnTo>
                  <a:lnTo>
                    <a:pt x="352" y="21"/>
                  </a:lnTo>
                  <a:lnTo>
                    <a:pt x="357" y="16"/>
                  </a:lnTo>
                  <a:lnTo>
                    <a:pt x="361" y="12"/>
                  </a:lnTo>
                  <a:lnTo>
                    <a:pt x="370" y="13"/>
                  </a:lnTo>
                  <a:lnTo>
                    <a:pt x="370" y="20"/>
                  </a:lnTo>
                  <a:lnTo>
                    <a:pt x="369" y="23"/>
                  </a:lnTo>
                  <a:lnTo>
                    <a:pt x="372" y="23"/>
                  </a:lnTo>
                  <a:lnTo>
                    <a:pt x="380" y="25"/>
                  </a:lnTo>
                  <a:lnTo>
                    <a:pt x="390" y="23"/>
                  </a:lnTo>
                  <a:lnTo>
                    <a:pt x="395" y="21"/>
                  </a:lnTo>
                  <a:lnTo>
                    <a:pt x="398" y="16"/>
                  </a:lnTo>
                  <a:lnTo>
                    <a:pt x="401" y="16"/>
                  </a:lnTo>
                  <a:lnTo>
                    <a:pt x="405" y="20"/>
                  </a:lnTo>
                  <a:lnTo>
                    <a:pt x="410" y="20"/>
                  </a:lnTo>
                  <a:lnTo>
                    <a:pt x="416" y="20"/>
                  </a:lnTo>
                  <a:lnTo>
                    <a:pt x="427" y="20"/>
                  </a:lnTo>
                  <a:lnTo>
                    <a:pt x="432" y="21"/>
                  </a:lnTo>
                  <a:lnTo>
                    <a:pt x="442" y="25"/>
                  </a:lnTo>
                  <a:lnTo>
                    <a:pt x="454" y="28"/>
                  </a:lnTo>
                  <a:lnTo>
                    <a:pt x="458" y="28"/>
                  </a:lnTo>
                  <a:lnTo>
                    <a:pt x="467" y="26"/>
                  </a:lnTo>
                  <a:lnTo>
                    <a:pt x="475" y="25"/>
                  </a:lnTo>
                  <a:lnTo>
                    <a:pt x="481" y="28"/>
                  </a:lnTo>
                  <a:lnTo>
                    <a:pt x="494" y="28"/>
                  </a:lnTo>
                  <a:lnTo>
                    <a:pt x="512" y="33"/>
                  </a:lnTo>
                  <a:lnTo>
                    <a:pt x="524" y="36"/>
                  </a:lnTo>
                  <a:lnTo>
                    <a:pt x="527" y="34"/>
                  </a:lnTo>
                  <a:lnTo>
                    <a:pt x="532" y="31"/>
                  </a:lnTo>
                  <a:lnTo>
                    <a:pt x="538" y="34"/>
                  </a:lnTo>
                  <a:lnTo>
                    <a:pt x="537" y="38"/>
                  </a:lnTo>
                  <a:lnTo>
                    <a:pt x="537" y="39"/>
                  </a:lnTo>
                  <a:lnTo>
                    <a:pt x="538" y="41"/>
                  </a:lnTo>
                  <a:lnTo>
                    <a:pt x="543" y="43"/>
                  </a:lnTo>
                  <a:lnTo>
                    <a:pt x="550" y="44"/>
                  </a:lnTo>
                  <a:lnTo>
                    <a:pt x="560" y="44"/>
                  </a:lnTo>
                  <a:lnTo>
                    <a:pt x="569" y="51"/>
                  </a:lnTo>
                  <a:lnTo>
                    <a:pt x="573" y="56"/>
                  </a:lnTo>
                  <a:lnTo>
                    <a:pt x="563" y="54"/>
                  </a:lnTo>
                  <a:lnTo>
                    <a:pt x="556" y="56"/>
                  </a:lnTo>
                  <a:lnTo>
                    <a:pt x="558" y="61"/>
                  </a:lnTo>
                  <a:lnTo>
                    <a:pt x="555" y="61"/>
                  </a:lnTo>
                  <a:lnTo>
                    <a:pt x="538" y="64"/>
                  </a:lnTo>
                  <a:lnTo>
                    <a:pt x="538" y="74"/>
                  </a:lnTo>
                  <a:lnTo>
                    <a:pt x="542" y="77"/>
                  </a:lnTo>
                  <a:lnTo>
                    <a:pt x="527" y="79"/>
                  </a:lnTo>
                  <a:lnTo>
                    <a:pt x="522" y="82"/>
                  </a:lnTo>
                  <a:lnTo>
                    <a:pt x="525" y="83"/>
                  </a:lnTo>
                  <a:lnTo>
                    <a:pt x="535" y="87"/>
                  </a:lnTo>
                  <a:lnTo>
                    <a:pt x="561" y="92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3" name="Freeform 9"/>
            <p:cNvSpPr>
              <a:spLocks/>
            </p:cNvSpPr>
            <p:nvPr/>
          </p:nvSpPr>
          <p:spPr bwMode="auto">
            <a:xfrm>
              <a:off x="1395" y="2054"/>
              <a:ext cx="505" cy="331"/>
            </a:xfrm>
            <a:custGeom>
              <a:avLst/>
              <a:gdLst>
                <a:gd name="T0" fmla="*/ 253 w 505"/>
                <a:gd name="T1" fmla="*/ 32 h 331"/>
                <a:gd name="T2" fmla="*/ 252 w 505"/>
                <a:gd name="T3" fmla="*/ 68 h 331"/>
                <a:gd name="T4" fmla="*/ 286 w 505"/>
                <a:gd name="T5" fmla="*/ 73 h 331"/>
                <a:gd name="T6" fmla="*/ 297 w 505"/>
                <a:gd name="T7" fmla="*/ 86 h 331"/>
                <a:gd name="T8" fmla="*/ 332 w 505"/>
                <a:gd name="T9" fmla="*/ 135 h 331"/>
                <a:gd name="T10" fmla="*/ 402 w 505"/>
                <a:gd name="T11" fmla="*/ 188 h 331"/>
                <a:gd name="T12" fmla="*/ 438 w 505"/>
                <a:gd name="T13" fmla="*/ 210 h 331"/>
                <a:gd name="T14" fmla="*/ 472 w 505"/>
                <a:gd name="T15" fmla="*/ 222 h 331"/>
                <a:gd name="T16" fmla="*/ 501 w 505"/>
                <a:gd name="T17" fmla="*/ 248 h 331"/>
                <a:gd name="T18" fmla="*/ 477 w 505"/>
                <a:gd name="T19" fmla="*/ 266 h 331"/>
                <a:gd name="T20" fmla="*/ 438 w 505"/>
                <a:gd name="T21" fmla="*/ 282 h 331"/>
                <a:gd name="T22" fmla="*/ 384 w 505"/>
                <a:gd name="T23" fmla="*/ 292 h 331"/>
                <a:gd name="T24" fmla="*/ 325 w 505"/>
                <a:gd name="T25" fmla="*/ 310 h 331"/>
                <a:gd name="T26" fmla="*/ 250 w 505"/>
                <a:gd name="T27" fmla="*/ 320 h 331"/>
                <a:gd name="T28" fmla="*/ 175 w 505"/>
                <a:gd name="T29" fmla="*/ 326 h 331"/>
                <a:gd name="T30" fmla="*/ 162 w 505"/>
                <a:gd name="T31" fmla="*/ 315 h 331"/>
                <a:gd name="T32" fmla="*/ 136 w 505"/>
                <a:gd name="T33" fmla="*/ 313 h 331"/>
                <a:gd name="T34" fmla="*/ 129 w 505"/>
                <a:gd name="T35" fmla="*/ 308 h 331"/>
                <a:gd name="T36" fmla="*/ 126 w 505"/>
                <a:gd name="T37" fmla="*/ 299 h 331"/>
                <a:gd name="T38" fmla="*/ 147 w 505"/>
                <a:gd name="T39" fmla="*/ 295 h 331"/>
                <a:gd name="T40" fmla="*/ 142 w 505"/>
                <a:gd name="T41" fmla="*/ 282 h 331"/>
                <a:gd name="T42" fmla="*/ 133 w 505"/>
                <a:gd name="T43" fmla="*/ 272 h 331"/>
                <a:gd name="T44" fmla="*/ 82 w 505"/>
                <a:gd name="T45" fmla="*/ 272 h 331"/>
                <a:gd name="T46" fmla="*/ 82 w 505"/>
                <a:gd name="T47" fmla="*/ 259 h 331"/>
                <a:gd name="T48" fmla="*/ 89 w 505"/>
                <a:gd name="T49" fmla="*/ 241 h 331"/>
                <a:gd name="T50" fmla="*/ 93 w 505"/>
                <a:gd name="T51" fmla="*/ 228 h 331"/>
                <a:gd name="T52" fmla="*/ 84 w 505"/>
                <a:gd name="T53" fmla="*/ 217 h 331"/>
                <a:gd name="T54" fmla="*/ 97 w 505"/>
                <a:gd name="T55" fmla="*/ 197 h 331"/>
                <a:gd name="T56" fmla="*/ 93 w 505"/>
                <a:gd name="T57" fmla="*/ 192 h 331"/>
                <a:gd name="T58" fmla="*/ 62 w 505"/>
                <a:gd name="T59" fmla="*/ 188 h 331"/>
                <a:gd name="T60" fmla="*/ 71 w 505"/>
                <a:gd name="T61" fmla="*/ 181 h 331"/>
                <a:gd name="T62" fmla="*/ 53 w 505"/>
                <a:gd name="T63" fmla="*/ 176 h 331"/>
                <a:gd name="T64" fmla="*/ 33 w 505"/>
                <a:gd name="T65" fmla="*/ 166 h 331"/>
                <a:gd name="T66" fmla="*/ 12 w 505"/>
                <a:gd name="T67" fmla="*/ 166 h 331"/>
                <a:gd name="T68" fmla="*/ 0 w 505"/>
                <a:gd name="T69" fmla="*/ 153 h 331"/>
                <a:gd name="T70" fmla="*/ 7 w 505"/>
                <a:gd name="T71" fmla="*/ 142 h 331"/>
                <a:gd name="T72" fmla="*/ 28 w 505"/>
                <a:gd name="T73" fmla="*/ 132 h 331"/>
                <a:gd name="T74" fmla="*/ 49 w 505"/>
                <a:gd name="T75" fmla="*/ 121 h 331"/>
                <a:gd name="T76" fmla="*/ 87 w 505"/>
                <a:gd name="T77" fmla="*/ 112 h 331"/>
                <a:gd name="T78" fmla="*/ 106 w 505"/>
                <a:gd name="T79" fmla="*/ 111 h 331"/>
                <a:gd name="T80" fmla="*/ 110 w 505"/>
                <a:gd name="T81" fmla="*/ 106 h 331"/>
                <a:gd name="T82" fmla="*/ 92 w 505"/>
                <a:gd name="T83" fmla="*/ 98 h 331"/>
                <a:gd name="T84" fmla="*/ 79 w 505"/>
                <a:gd name="T85" fmla="*/ 88 h 331"/>
                <a:gd name="T86" fmla="*/ 74 w 505"/>
                <a:gd name="T87" fmla="*/ 73 h 331"/>
                <a:gd name="T88" fmla="*/ 89 w 505"/>
                <a:gd name="T89" fmla="*/ 57 h 331"/>
                <a:gd name="T90" fmla="*/ 111 w 505"/>
                <a:gd name="T91" fmla="*/ 54 h 331"/>
                <a:gd name="T92" fmla="*/ 120 w 505"/>
                <a:gd name="T93" fmla="*/ 47 h 331"/>
                <a:gd name="T94" fmla="*/ 92 w 505"/>
                <a:gd name="T95" fmla="*/ 39 h 331"/>
                <a:gd name="T96" fmla="*/ 106 w 505"/>
                <a:gd name="T97" fmla="*/ 26 h 331"/>
                <a:gd name="T98" fmla="*/ 108 w 505"/>
                <a:gd name="T99" fmla="*/ 18 h 331"/>
                <a:gd name="T100" fmla="*/ 123 w 505"/>
                <a:gd name="T101" fmla="*/ 11 h 331"/>
                <a:gd name="T102" fmla="*/ 151 w 505"/>
                <a:gd name="T103" fmla="*/ 10 h 331"/>
                <a:gd name="T104" fmla="*/ 154 w 505"/>
                <a:gd name="T105" fmla="*/ 13 h 331"/>
                <a:gd name="T106" fmla="*/ 162 w 505"/>
                <a:gd name="T107" fmla="*/ 11 h 331"/>
                <a:gd name="T108" fmla="*/ 172 w 505"/>
                <a:gd name="T109" fmla="*/ 11 h 331"/>
                <a:gd name="T110" fmla="*/ 162 w 505"/>
                <a:gd name="T111" fmla="*/ 5 h 331"/>
                <a:gd name="T112" fmla="*/ 164 w 505"/>
                <a:gd name="T113" fmla="*/ 0 h 331"/>
                <a:gd name="T114" fmla="*/ 185 w 505"/>
                <a:gd name="T115" fmla="*/ 8 h 331"/>
                <a:gd name="T116" fmla="*/ 200 w 505"/>
                <a:gd name="T117" fmla="*/ 16 h 331"/>
                <a:gd name="T118" fmla="*/ 235 w 505"/>
                <a:gd name="T119" fmla="*/ 10 h 3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"/>
                <a:gd name="T181" fmla="*/ 0 h 331"/>
                <a:gd name="T182" fmla="*/ 505 w 505"/>
                <a:gd name="T183" fmla="*/ 331 h 3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" h="331">
                  <a:moveTo>
                    <a:pt x="245" y="6"/>
                  </a:moveTo>
                  <a:lnTo>
                    <a:pt x="248" y="15"/>
                  </a:lnTo>
                  <a:lnTo>
                    <a:pt x="253" y="32"/>
                  </a:lnTo>
                  <a:lnTo>
                    <a:pt x="253" y="46"/>
                  </a:lnTo>
                  <a:lnTo>
                    <a:pt x="247" y="54"/>
                  </a:lnTo>
                  <a:lnTo>
                    <a:pt x="252" y="68"/>
                  </a:lnTo>
                  <a:lnTo>
                    <a:pt x="257" y="73"/>
                  </a:lnTo>
                  <a:lnTo>
                    <a:pt x="265" y="75"/>
                  </a:lnTo>
                  <a:lnTo>
                    <a:pt x="286" y="73"/>
                  </a:lnTo>
                  <a:lnTo>
                    <a:pt x="294" y="77"/>
                  </a:lnTo>
                  <a:lnTo>
                    <a:pt x="297" y="81"/>
                  </a:lnTo>
                  <a:lnTo>
                    <a:pt x="297" y="86"/>
                  </a:lnTo>
                  <a:lnTo>
                    <a:pt x="294" y="98"/>
                  </a:lnTo>
                  <a:lnTo>
                    <a:pt x="309" y="116"/>
                  </a:lnTo>
                  <a:lnTo>
                    <a:pt x="332" y="135"/>
                  </a:lnTo>
                  <a:lnTo>
                    <a:pt x="356" y="157"/>
                  </a:lnTo>
                  <a:lnTo>
                    <a:pt x="379" y="171"/>
                  </a:lnTo>
                  <a:lnTo>
                    <a:pt x="402" y="188"/>
                  </a:lnTo>
                  <a:lnTo>
                    <a:pt x="410" y="197"/>
                  </a:lnTo>
                  <a:lnTo>
                    <a:pt x="430" y="202"/>
                  </a:lnTo>
                  <a:lnTo>
                    <a:pt x="438" y="210"/>
                  </a:lnTo>
                  <a:lnTo>
                    <a:pt x="449" y="212"/>
                  </a:lnTo>
                  <a:lnTo>
                    <a:pt x="470" y="215"/>
                  </a:lnTo>
                  <a:lnTo>
                    <a:pt x="472" y="222"/>
                  </a:lnTo>
                  <a:lnTo>
                    <a:pt x="477" y="227"/>
                  </a:lnTo>
                  <a:lnTo>
                    <a:pt x="482" y="237"/>
                  </a:lnTo>
                  <a:lnTo>
                    <a:pt x="501" y="248"/>
                  </a:lnTo>
                  <a:lnTo>
                    <a:pt x="505" y="250"/>
                  </a:lnTo>
                  <a:lnTo>
                    <a:pt x="490" y="268"/>
                  </a:lnTo>
                  <a:lnTo>
                    <a:pt x="477" y="266"/>
                  </a:lnTo>
                  <a:lnTo>
                    <a:pt x="452" y="268"/>
                  </a:lnTo>
                  <a:lnTo>
                    <a:pt x="443" y="272"/>
                  </a:lnTo>
                  <a:lnTo>
                    <a:pt x="438" y="282"/>
                  </a:lnTo>
                  <a:lnTo>
                    <a:pt x="428" y="285"/>
                  </a:lnTo>
                  <a:lnTo>
                    <a:pt x="405" y="295"/>
                  </a:lnTo>
                  <a:lnTo>
                    <a:pt x="384" y="292"/>
                  </a:lnTo>
                  <a:lnTo>
                    <a:pt x="353" y="302"/>
                  </a:lnTo>
                  <a:lnTo>
                    <a:pt x="350" y="305"/>
                  </a:lnTo>
                  <a:lnTo>
                    <a:pt x="325" y="310"/>
                  </a:lnTo>
                  <a:lnTo>
                    <a:pt x="297" y="328"/>
                  </a:lnTo>
                  <a:lnTo>
                    <a:pt x="286" y="331"/>
                  </a:lnTo>
                  <a:lnTo>
                    <a:pt x="250" y="320"/>
                  </a:lnTo>
                  <a:lnTo>
                    <a:pt x="226" y="323"/>
                  </a:lnTo>
                  <a:lnTo>
                    <a:pt x="188" y="331"/>
                  </a:lnTo>
                  <a:lnTo>
                    <a:pt x="175" y="326"/>
                  </a:lnTo>
                  <a:lnTo>
                    <a:pt x="170" y="321"/>
                  </a:lnTo>
                  <a:lnTo>
                    <a:pt x="169" y="318"/>
                  </a:lnTo>
                  <a:lnTo>
                    <a:pt x="162" y="315"/>
                  </a:lnTo>
                  <a:lnTo>
                    <a:pt x="154" y="318"/>
                  </a:lnTo>
                  <a:lnTo>
                    <a:pt x="138" y="316"/>
                  </a:lnTo>
                  <a:lnTo>
                    <a:pt x="136" y="313"/>
                  </a:lnTo>
                  <a:lnTo>
                    <a:pt x="131" y="313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6" y="305"/>
                  </a:lnTo>
                  <a:lnTo>
                    <a:pt x="124" y="302"/>
                  </a:lnTo>
                  <a:lnTo>
                    <a:pt x="126" y="299"/>
                  </a:lnTo>
                  <a:lnTo>
                    <a:pt x="136" y="299"/>
                  </a:lnTo>
                  <a:lnTo>
                    <a:pt x="139" y="294"/>
                  </a:lnTo>
                  <a:lnTo>
                    <a:pt x="147" y="295"/>
                  </a:lnTo>
                  <a:lnTo>
                    <a:pt x="154" y="289"/>
                  </a:lnTo>
                  <a:lnTo>
                    <a:pt x="152" y="285"/>
                  </a:lnTo>
                  <a:lnTo>
                    <a:pt x="142" y="282"/>
                  </a:lnTo>
                  <a:lnTo>
                    <a:pt x="139" y="281"/>
                  </a:lnTo>
                  <a:lnTo>
                    <a:pt x="136" y="277"/>
                  </a:lnTo>
                  <a:lnTo>
                    <a:pt x="133" y="272"/>
                  </a:lnTo>
                  <a:lnTo>
                    <a:pt x="115" y="269"/>
                  </a:lnTo>
                  <a:lnTo>
                    <a:pt x="92" y="266"/>
                  </a:lnTo>
                  <a:lnTo>
                    <a:pt x="82" y="272"/>
                  </a:lnTo>
                  <a:lnTo>
                    <a:pt x="74" y="271"/>
                  </a:lnTo>
                  <a:lnTo>
                    <a:pt x="72" y="264"/>
                  </a:lnTo>
                  <a:lnTo>
                    <a:pt x="82" y="259"/>
                  </a:lnTo>
                  <a:lnTo>
                    <a:pt x="84" y="250"/>
                  </a:lnTo>
                  <a:lnTo>
                    <a:pt x="87" y="243"/>
                  </a:lnTo>
                  <a:lnTo>
                    <a:pt x="89" y="241"/>
                  </a:lnTo>
                  <a:lnTo>
                    <a:pt x="90" y="238"/>
                  </a:lnTo>
                  <a:lnTo>
                    <a:pt x="92" y="233"/>
                  </a:lnTo>
                  <a:lnTo>
                    <a:pt x="93" y="228"/>
                  </a:lnTo>
                  <a:lnTo>
                    <a:pt x="93" y="223"/>
                  </a:lnTo>
                  <a:lnTo>
                    <a:pt x="92" y="220"/>
                  </a:lnTo>
                  <a:lnTo>
                    <a:pt x="84" y="217"/>
                  </a:lnTo>
                  <a:lnTo>
                    <a:pt x="89" y="202"/>
                  </a:lnTo>
                  <a:lnTo>
                    <a:pt x="92" y="201"/>
                  </a:lnTo>
                  <a:lnTo>
                    <a:pt x="97" y="197"/>
                  </a:lnTo>
                  <a:lnTo>
                    <a:pt x="100" y="196"/>
                  </a:lnTo>
                  <a:lnTo>
                    <a:pt x="100" y="192"/>
                  </a:lnTo>
                  <a:lnTo>
                    <a:pt x="93" y="192"/>
                  </a:lnTo>
                  <a:lnTo>
                    <a:pt x="85" y="192"/>
                  </a:lnTo>
                  <a:lnTo>
                    <a:pt x="71" y="189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71" y="183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4" y="178"/>
                  </a:lnTo>
                  <a:lnTo>
                    <a:pt x="53" y="176"/>
                  </a:lnTo>
                  <a:lnTo>
                    <a:pt x="38" y="178"/>
                  </a:lnTo>
                  <a:lnTo>
                    <a:pt x="36" y="170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18" y="170"/>
                  </a:lnTo>
                  <a:lnTo>
                    <a:pt x="12" y="166"/>
                  </a:lnTo>
                  <a:lnTo>
                    <a:pt x="12" y="163"/>
                  </a:lnTo>
                  <a:lnTo>
                    <a:pt x="12" y="157"/>
                  </a:lnTo>
                  <a:lnTo>
                    <a:pt x="0" y="153"/>
                  </a:lnTo>
                  <a:lnTo>
                    <a:pt x="2" y="147"/>
                  </a:lnTo>
                  <a:lnTo>
                    <a:pt x="5" y="143"/>
                  </a:lnTo>
                  <a:lnTo>
                    <a:pt x="7" y="142"/>
                  </a:lnTo>
                  <a:lnTo>
                    <a:pt x="17" y="137"/>
                  </a:lnTo>
                  <a:lnTo>
                    <a:pt x="25" y="134"/>
                  </a:lnTo>
                  <a:lnTo>
                    <a:pt x="28" y="132"/>
                  </a:lnTo>
                  <a:lnTo>
                    <a:pt x="33" y="127"/>
                  </a:lnTo>
                  <a:lnTo>
                    <a:pt x="35" y="122"/>
                  </a:lnTo>
                  <a:lnTo>
                    <a:pt x="49" y="121"/>
                  </a:lnTo>
                  <a:lnTo>
                    <a:pt x="64" y="119"/>
                  </a:lnTo>
                  <a:lnTo>
                    <a:pt x="72" y="117"/>
                  </a:lnTo>
                  <a:lnTo>
                    <a:pt x="87" y="112"/>
                  </a:lnTo>
                  <a:lnTo>
                    <a:pt x="87" y="104"/>
                  </a:lnTo>
                  <a:lnTo>
                    <a:pt x="95" y="104"/>
                  </a:lnTo>
                  <a:lnTo>
                    <a:pt x="106" y="111"/>
                  </a:lnTo>
                  <a:lnTo>
                    <a:pt x="110" y="109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06" y="103"/>
                  </a:lnTo>
                  <a:lnTo>
                    <a:pt x="102" y="99"/>
                  </a:lnTo>
                  <a:lnTo>
                    <a:pt x="92" y="98"/>
                  </a:lnTo>
                  <a:lnTo>
                    <a:pt x="87" y="96"/>
                  </a:lnTo>
                  <a:lnTo>
                    <a:pt x="82" y="93"/>
                  </a:lnTo>
                  <a:lnTo>
                    <a:pt x="79" y="88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4" y="73"/>
                  </a:lnTo>
                  <a:lnTo>
                    <a:pt x="72" y="65"/>
                  </a:lnTo>
                  <a:lnTo>
                    <a:pt x="72" y="62"/>
                  </a:lnTo>
                  <a:lnTo>
                    <a:pt x="89" y="57"/>
                  </a:lnTo>
                  <a:lnTo>
                    <a:pt x="93" y="57"/>
                  </a:lnTo>
                  <a:lnTo>
                    <a:pt x="100" y="57"/>
                  </a:lnTo>
                  <a:lnTo>
                    <a:pt x="111" y="54"/>
                  </a:lnTo>
                  <a:lnTo>
                    <a:pt x="121" y="52"/>
                  </a:lnTo>
                  <a:lnTo>
                    <a:pt x="123" y="49"/>
                  </a:lnTo>
                  <a:lnTo>
                    <a:pt x="120" y="47"/>
                  </a:lnTo>
                  <a:lnTo>
                    <a:pt x="103" y="46"/>
                  </a:lnTo>
                  <a:lnTo>
                    <a:pt x="93" y="44"/>
                  </a:lnTo>
                  <a:lnTo>
                    <a:pt x="92" y="39"/>
                  </a:lnTo>
                  <a:lnTo>
                    <a:pt x="92" y="34"/>
                  </a:lnTo>
                  <a:lnTo>
                    <a:pt x="95" y="28"/>
                  </a:lnTo>
                  <a:lnTo>
                    <a:pt x="106" y="26"/>
                  </a:lnTo>
                  <a:lnTo>
                    <a:pt x="98" y="23"/>
                  </a:lnTo>
                  <a:lnTo>
                    <a:pt x="103" y="18"/>
                  </a:lnTo>
                  <a:lnTo>
                    <a:pt x="108" y="18"/>
                  </a:lnTo>
                  <a:lnTo>
                    <a:pt x="111" y="16"/>
                  </a:lnTo>
                  <a:lnTo>
                    <a:pt x="115" y="15"/>
                  </a:lnTo>
                  <a:lnTo>
                    <a:pt x="123" y="11"/>
                  </a:lnTo>
                  <a:lnTo>
                    <a:pt x="123" y="8"/>
                  </a:lnTo>
                  <a:lnTo>
                    <a:pt x="128" y="6"/>
                  </a:lnTo>
                  <a:lnTo>
                    <a:pt x="151" y="10"/>
                  </a:lnTo>
                  <a:lnTo>
                    <a:pt x="155" y="10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55" y="15"/>
                  </a:lnTo>
                  <a:lnTo>
                    <a:pt x="159" y="15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70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65" y="6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62" y="1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3" y="5"/>
                  </a:lnTo>
                  <a:lnTo>
                    <a:pt x="185" y="8"/>
                  </a:lnTo>
                  <a:lnTo>
                    <a:pt x="183" y="16"/>
                  </a:lnTo>
                  <a:lnTo>
                    <a:pt x="193" y="19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29" y="11"/>
                  </a:lnTo>
                  <a:lnTo>
                    <a:pt x="235" y="10"/>
                  </a:lnTo>
                  <a:lnTo>
                    <a:pt x="245" y="6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4" name="Freeform 10"/>
            <p:cNvSpPr>
              <a:spLocks/>
            </p:cNvSpPr>
            <p:nvPr/>
          </p:nvSpPr>
          <p:spPr bwMode="auto">
            <a:xfrm>
              <a:off x="4364" y="2057"/>
              <a:ext cx="661" cy="273"/>
            </a:xfrm>
            <a:custGeom>
              <a:avLst/>
              <a:gdLst>
                <a:gd name="T0" fmla="*/ 517 w 661"/>
                <a:gd name="T1" fmla="*/ 0 h 273"/>
                <a:gd name="T2" fmla="*/ 514 w 661"/>
                <a:gd name="T3" fmla="*/ 12 h 273"/>
                <a:gd name="T4" fmla="*/ 491 w 661"/>
                <a:gd name="T5" fmla="*/ 29 h 273"/>
                <a:gd name="T6" fmla="*/ 514 w 661"/>
                <a:gd name="T7" fmla="*/ 43 h 273"/>
                <a:gd name="T8" fmla="*/ 542 w 661"/>
                <a:gd name="T9" fmla="*/ 51 h 273"/>
                <a:gd name="T10" fmla="*/ 563 w 661"/>
                <a:gd name="T11" fmla="*/ 41 h 273"/>
                <a:gd name="T12" fmla="*/ 601 w 661"/>
                <a:gd name="T13" fmla="*/ 51 h 273"/>
                <a:gd name="T14" fmla="*/ 606 w 661"/>
                <a:gd name="T15" fmla="*/ 72 h 273"/>
                <a:gd name="T16" fmla="*/ 599 w 661"/>
                <a:gd name="T17" fmla="*/ 82 h 273"/>
                <a:gd name="T18" fmla="*/ 611 w 661"/>
                <a:gd name="T19" fmla="*/ 90 h 273"/>
                <a:gd name="T20" fmla="*/ 632 w 661"/>
                <a:gd name="T21" fmla="*/ 85 h 273"/>
                <a:gd name="T22" fmla="*/ 638 w 661"/>
                <a:gd name="T23" fmla="*/ 111 h 273"/>
                <a:gd name="T24" fmla="*/ 583 w 661"/>
                <a:gd name="T25" fmla="*/ 124 h 273"/>
                <a:gd name="T26" fmla="*/ 571 w 661"/>
                <a:gd name="T27" fmla="*/ 144 h 273"/>
                <a:gd name="T28" fmla="*/ 522 w 661"/>
                <a:gd name="T29" fmla="*/ 167 h 273"/>
                <a:gd name="T30" fmla="*/ 527 w 661"/>
                <a:gd name="T31" fmla="*/ 198 h 273"/>
                <a:gd name="T32" fmla="*/ 490 w 661"/>
                <a:gd name="T33" fmla="*/ 204 h 273"/>
                <a:gd name="T34" fmla="*/ 428 w 661"/>
                <a:gd name="T35" fmla="*/ 198 h 273"/>
                <a:gd name="T36" fmla="*/ 372 w 661"/>
                <a:gd name="T37" fmla="*/ 202 h 273"/>
                <a:gd name="T38" fmla="*/ 341 w 661"/>
                <a:gd name="T39" fmla="*/ 217 h 273"/>
                <a:gd name="T40" fmla="*/ 327 w 661"/>
                <a:gd name="T41" fmla="*/ 235 h 273"/>
                <a:gd name="T42" fmla="*/ 263 w 661"/>
                <a:gd name="T43" fmla="*/ 235 h 273"/>
                <a:gd name="T44" fmla="*/ 198 w 661"/>
                <a:gd name="T45" fmla="*/ 248 h 273"/>
                <a:gd name="T46" fmla="*/ 136 w 661"/>
                <a:gd name="T47" fmla="*/ 250 h 273"/>
                <a:gd name="T48" fmla="*/ 78 w 661"/>
                <a:gd name="T49" fmla="*/ 232 h 273"/>
                <a:gd name="T50" fmla="*/ 31 w 661"/>
                <a:gd name="T51" fmla="*/ 234 h 273"/>
                <a:gd name="T52" fmla="*/ 0 w 661"/>
                <a:gd name="T53" fmla="*/ 248 h 273"/>
                <a:gd name="T54" fmla="*/ 20 w 661"/>
                <a:gd name="T55" fmla="*/ 198 h 273"/>
                <a:gd name="T56" fmla="*/ 8 w 661"/>
                <a:gd name="T57" fmla="*/ 171 h 273"/>
                <a:gd name="T58" fmla="*/ 5 w 661"/>
                <a:gd name="T59" fmla="*/ 157 h 273"/>
                <a:gd name="T60" fmla="*/ 20 w 661"/>
                <a:gd name="T61" fmla="*/ 154 h 273"/>
                <a:gd name="T62" fmla="*/ 12 w 661"/>
                <a:gd name="T63" fmla="*/ 139 h 273"/>
                <a:gd name="T64" fmla="*/ 31 w 661"/>
                <a:gd name="T65" fmla="*/ 134 h 273"/>
                <a:gd name="T66" fmla="*/ 44 w 661"/>
                <a:gd name="T67" fmla="*/ 129 h 273"/>
                <a:gd name="T68" fmla="*/ 18 w 661"/>
                <a:gd name="T69" fmla="*/ 119 h 273"/>
                <a:gd name="T70" fmla="*/ 25 w 661"/>
                <a:gd name="T71" fmla="*/ 96 h 273"/>
                <a:gd name="T72" fmla="*/ 43 w 661"/>
                <a:gd name="T73" fmla="*/ 72 h 273"/>
                <a:gd name="T74" fmla="*/ 16 w 661"/>
                <a:gd name="T75" fmla="*/ 57 h 273"/>
                <a:gd name="T76" fmla="*/ 21 w 661"/>
                <a:gd name="T77" fmla="*/ 38 h 273"/>
                <a:gd name="T78" fmla="*/ 38 w 661"/>
                <a:gd name="T79" fmla="*/ 29 h 273"/>
                <a:gd name="T80" fmla="*/ 62 w 661"/>
                <a:gd name="T81" fmla="*/ 28 h 273"/>
                <a:gd name="T82" fmla="*/ 78 w 661"/>
                <a:gd name="T83" fmla="*/ 33 h 273"/>
                <a:gd name="T84" fmla="*/ 103 w 661"/>
                <a:gd name="T85" fmla="*/ 49 h 273"/>
                <a:gd name="T86" fmla="*/ 111 w 661"/>
                <a:gd name="T87" fmla="*/ 62 h 273"/>
                <a:gd name="T88" fmla="*/ 124 w 661"/>
                <a:gd name="T89" fmla="*/ 62 h 273"/>
                <a:gd name="T90" fmla="*/ 191 w 661"/>
                <a:gd name="T91" fmla="*/ 49 h 273"/>
                <a:gd name="T92" fmla="*/ 211 w 661"/>
                <a:gd name="T93" fmla="*/ 28 h 273"/>
                <a:gd name="T94" fmla="*/ 216 w 661"/>
                <a:gd name="T95" fmla="*/ 31 h 273"/>
                <a:gd name="T96" fmla="*/ 224 w 661"/>
                <a:gd name="T97" fmla="*/ 34 h 273"/>
                <a:gd name="T98" fmla="*/ 217 w 661"/>
                <a:gd name="T99" fmla="*/ 41 h 273"/>
                <a:gd name="T100" fmla="*/ 234 w 661"/>
                <a:gd name="T101" fmla="*/ 43 h 273"/>
                <a:gd name="T102" fmla="*/ 248 w 661"/>
                <a:gd name="T103" fmla="*/ 46 h 273"/>
                <a:gd name="T104" fmla="*/ 263 w 661"/>
                <a:gd name="T105" fmla="*/ 46 h 273"/>
                <a:gd name="T106" fmla="*/ 286 w 661"/>
                <a:gd name="T107" fmla="*/ 47 h 273"/>
                <a:gd name="T108" fmla="*/ 291 w 661"/>
                <a:gd name="T109" fmla="*/ 61 h 273"/>
                <a:gd name="T110" fmla="*/ 289 w 661"/>
                <a:gd name="T111" fmla="*/ 70 h 273"/>
                <a:gd name="T112" fmla="*/ 304 w 661"/>
                <a:gd name="T113" fmla="*/ 80 h 273"/>
                <a:gd name="T114" fmla="*/ 322 w 661"/>
                <a:gd name="T115" fmla="*/ 75 h 273"/>
                <a:gd name="T116" fmla="*/ 340 w 661"/>
                <a:gd name="T117" fmla="*/ 62 h 273"/>
                <a:gd name="T118" fmla="*/ 358 w 661"/>
                <a:gd name="T119" fmla="*/ 49 h 273"/>
                <a:gd name="T120" fmla="*/ 398 w 661"/>
                <a:gd name="T121" fmla="*/ 59 h 273"/>
                <a:gd name="T122" fmla="*/ 424 w 661"/>
                <a:gd name="T123" fmla="*/ 36 h 2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1"/>
                <a:gd name="T187" fmla="*/ 0 h 273"/>
                <a:gd name="T188" fmla="*/ 661 w 661"/>
                <a:gd name="T189" fmla="*/ 273 h 2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1" h="273">
                  <a:moveTo>
                    <a:pt x="424" y="36"/>
                  </a:moveTo>
                  <a:lnTo>
                    <a:pt x="434" y="41"/>
                  </a:lnTo>
                  <a:lnTo>
                    <a:pt x="517" y="0"/>
                  </a:lnTo>
                  <a:lnTo>
                    <a:pt x="522" y="3"/>
                  </a:lnTo>
                  <a:lnTo>
                    <a:pt x="516" y="8"/>
                  </a:lnTo>
                  <a:lnTo>
                    <a:pt x="514" y="12"/>
                  </a:lnTo>
                  <a:lnTo>
                    <a:pt x="511" y="13"/>
                  </a:lnTo>
                  <a:lnTo>
                    <a:pt x="511" y="21"/>
                  </a:lnTo>
                  <a:lnTo>
                    <a:pt x="491" y="29"/>
                  </a:lnTo>
                  <a:lnTo>
                    <a:pt x="501" y="39"/>
                  </a:lnTo>
                  <a:lnTo>
                    <a:pt x="514" y="41"/>
                  </a:lnTo>
                  <a:lnTo>
                    <a:pt x="514" y="43"/>
                  </a:lnTo>
                  <a:lnTo>
                    <a:pt x="532" y="44"/>
                  </a:lnTo>
                  <a:lnTo>
                    <a:pt x="539" y="46"/>
                  </a:lnTo>
                  <a:lnTo>
                    <a:pt x="542" y="51"/>
                  </a:lnTo>
                  <a:lnTo>
                    <a:pt x="548" y="47"/>
                  </a:lnTo>
                  <a:lnTo>
                    <a:pt x="557" y="44"/>
                  </a:lnTo>
                  <a:lnTo>
                    <a:pt x="563" y="41"/>
                  </a:lnTo>
                  <a:lnTo>
                    <a:pt x="571" y="39"/>
                  </a:lnTo>
                  <a:lnTo>
                    <a:pt x="599" y="49"/>
                  </a:lnTo>
                  <a:lnTo>
                    <a:pt x="601" y="51"/>
                  </a:lnTo>
                  <a:lnTo>
                    <a:pt x="601" y="54"/>
                  </a:lnTo>
                  <a:lnTo>
                    <a:pt x="606" y="57"/>
                  </a:lnTo>
                  <a:lnTo>
                    <a:pt x="606" y="72"/>
                  </a:lnTo>
                  <a:lnTo>
                    <a:pt x="599" y="75"/>
                  </a:lnTo>
                  <a:lnTo>
                    <a:pt x="596" y="78"/>
                  </a:lnTo>
                  <a:lnTo>
                    <a:pt x="599" y="82"/>
                  </a:lnTo>
                  <a:lnTo>
                    <a:pt x="606" y="85"/>
                  </a:lnTo>
                  <a:lnTo>
                    <a:pt x="607" y="90"/>
                  </a:lnTo>
                  <a:lnTo>
                    <a:pt x="611" y="90"/>
                  </a:lnTo>
                  <a:lnTo>
                    <a:pt x="614" y="88"/>
                  </a:lnTo>
                  <a:lnTo>
                    <a:pt x="622" y="87"/>
                  </a:lnTo>
                  <a:lnTo>
                    <a:pt x="632" y="85"/>
                  </a:lnTo>
                  <a:lnTo>
                    <a:pt x="661" y="111"/>
                  </a:lnTo>
                  <a:lnTo>
                    <a:pt x="645" y="116"/>
                  </a:lnTo>
                  <a:lnTo>
                    <a:pt x="638" y="111"/>
                  </a:lnTo>
                  <a:lnTo>
                    <a:pt x="611" y="119"/>
                  </a:lnTo>
                  <a:lnTo>
                    <a:pt x="594" y="129"/>
                  </a:lnTo>
                  <a:lnTo>
                    <a:pt x="583" y="124"/>
                  </a:lnTo>
                  <a:lnTo>
                    <a:pt x="575" y="127"/>
                  </a:lnTo>
                  <a:lnTo>
                    <a:pt x="570" y="134"/>
                  </a:lnTo>
                  <a:lnTo>
                    <a:pt x="571" y="144"/>
                  </a:lnTo>
                  <a:lnTo>
                    <a:pt x="566" y="150"/>
                  </a:lnTo>
                  <a:lnTo>
                    <a:pt x="539" y="160"/>
                  </a:lnTo>
                  <a:lnTo>
                    <a:pt x="522" y="167"/>
                  </a:lnTo>
                  <a:lnTo>
                    <a:pt x="516" y="171"/>
                  </a:lnTo>
                  <a:lnTo>
                    <a:pt x="514" y="178"/>
                  </a:lnTo>
                  <a:lnTo>
                    <a:pt x="527" y="198"/>
                  </a:lnTo>
                  <a:lnTo>
                    <a:pt x="527" y="202"/>
                  </a:lnTo>
                  <a:lnTo>
                    <a:pt x="508" y="204"/>
                  </a:lnTo>
                  <a:lnTo>
                    <a:pt x="490" y="204"/>
                  </a:lnTo>
                  <a:lnTo>
                    <a:pt x="464" y="204"/>
                  </a:lnTo>
                  <a:lnTo>
                    <a:pt x="447" y="202"/>
                  </a:lnTo>
                  <a:lnTo>
                    <a:pt x="428" y="198"/>
                  </a:lnTo>
                  <a:lnTo>
                    <a:pt x="413" y="194"/>
                  </a:lnTo>
                  <a:lnTo>
                    <a:pt x="392" y="193"/>
                  </a:lnTo>
                  <a:lnTo>
                    <a:pt x="372" y="202"/>
                  </a:lnTo>
                  <a:lnTo>
                    <a:pt x="351" y="211"/>
                  </a:lnTo>
                  <a:lnTo>
                    <a:pt x="341" y="214"/>
                  </a:lnTo>
                  <a:lnTo>
                    <a:pt x="341" y="217"/>
                  </a:lnTo>
                  <a:lnTo>
                    <a:pt x="358" y="222"/>
                  </a:lnTo>
                  <a:lnTo>
                    <a:pt x="356" y="227"/>
                  </a:lnTo>
                  <a:lnTo>
                    <a:pt x="327" y="235"/>
                  </a:lnTo>
                  <a:lnTo>
                    <a:pt x="315" y="238"/>
                  </a:lnTo>
                  <a:lnTo>
                    <a:pt x="305" y="242"/>
                  </a:lnTo>
                  <a:lnTo>
                    <a:pt x="263" y="235"/>
                  </a:lnTo>
                  <a:lnTo>
                    <a:pt x="232" y="247"/>
                  </a:lnTo>
                  <a:lnTo>
                    <a:pt x="201" y="242"/>
                  </a:lnTo>
                  <a:lnTo>
                    <a:pt x="198" y="248"/>
                  </a:lnTo>
                  <a:lnTo>
                    <a:pt x="196" y="273"/>
                  </a:lnTo>
                  <a:lnTo>
                    <a:pt x="158" y="265"/>
                  </a:lnTo>
                  <a:lnTo>
                    <a:pt x="136" y="250"/>
                  </a:lnTo>
                  <a:lnTo>
                    <a:pt x="119" y="238"/>
                  </a:lnTo>
                  <a:lnTo>
                    <a:pt x="98" y="242"/>
                  </a:lnTo>
                  <a:lnTo>
                    <a:pt x="78" y="232"/>
                  </a:lnTo>
                  <a:lnTo>
                    <a:pt x="72" y="232"/>
                  </a:lnTo>
                  <a:lnTo>
                    <a:pt x="52" y="224"/>
                  </a:lnTo>
                  <a:lnTo>
                    <a:pt x="31" y="234"/>
                  </a:lnTo>
                  <a:lnTo>
                    <a:pt x="36" y="247"/>
                  </a:lnTo>
                  <a:lnTo>
                    <a:pt x="28" y="248"/>
                  </a:lnTo>
                  <a:lnTo>
                    <a:pt x="0" y="248"/>
                  </a:lnTo>
                  <a:lnTo>
                    <a:pt x="10" y="227"/>
                  </a:lnTo>
                  <a:lnTo>
                    <a:pt x="18" y="206"/>
                  </a:lnTo>
                  <a:lnTo>
                    <a:pt x="20" y="198"/>
                  </a:lnTo>
                  <a:lnTo>
                    <a:pt x="25" y="189"/>
                  </a:lnTo>
                  <a:lnTo>
                    <a:pt x="8" y="183"/>
                  </a:lnTo>
                  <a:lnTo>
                    <a:pt x="8" y="171"/>
                  </a:lnTo>
                  <a:lnTo>
                    <a:pt x="3" y="171"/>
                  </a:lnTo>
                  <a:lnTo>
                    <a:pt x="3" y="162"/>
                  </a:lnTo>
                  <a:lnTo>
                    <a:pt x="5" y="157"/>
                  </a:lnTo>
                  <a:lnTo>
                    <a:pt x="10" y="155"/>
                  </a:lnTo>
                  <a:lnTo>
                    <a:pt x="16" y="157"/>
                  </a:lnTo>
                  <a:lnTo>
                    <a:pt x="20" y="154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2" y="139"/>
                  </a:lnTo>
                  <a:lnTo>
                    <a:pt x="20" y="137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9" y="136"/>
                  </a:lnTo>
                  <a:lnTo>
                    <a:pt x="41" y="134"/>
                  </a:lnTo>
                  <a:lnTo>
                    <a:pt x="44" y="129"/>
                  </a:lnTo>
                  <a:lnTo>
                    <a:pt x="39" y="127"/>
                  </a:lnTo>
                  <a:lnTo>
                    <a:pt x="34" y="126"/>
                  </a:lnTo>
                  <a:lnTo>
                    <a:pt x="18" y="119"/>
                  </a:lnTo>
                  <a:lnTo>
                    <a:pt x="20" y="108"/>
                  </a:lnTo>
                  <a:lnTo>
                    <a:pt x="21" y="103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38" y="77"/>
                  </a:lnTo>
                  <a:lnTo>
                    <a:pt x="43" y="72"/>
                  </a:lnTo>
                  <a:lnTo>
                    <a:pt x="30" y="69"/>
                  </a:lnTo>
                  <a:lnTo>
                    <a:pt x="28" y="59"/>
                  </a:lnTo>
                  <a:lnTo>
                    <a:pt x="16" y="57"/>
                  </a:lnTo>
                  <a:lnTo>
                    <a:pt x="10" y="54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0" y="36"/>
                  </a:lnTo>
                  <a:lnTo>
                    <a:pt x="28" y="33"/>
                  </a:lnTo>
                  <a:lnTo>
                    <a:pt x="38" y="29"/>
                  </a:lnTo>
                  <a:lnTo>
                    <a:pt x="47" y="26"/>
                  </a:lnTo>
                  <a:lnTo>
                    <a:pt x="52" y="25"/>
                  </a:lnTo>
                  <a:lnTo>
                    <a:pt x="62" y="28"/>
                  </a:lnTo>
                  <a:lnTo>
                    <a:pt x="70" y="26"/>
                  </a:lnTo>
                  <a:lnTo>
                    <a:pt x="77" y="26"/>
                  </a:lnTo>
                  <a:lnTo>
                    <a:pt x="78" y="33"/>
                  </a:lnTo>
                  <a:lnTo>
                    <a:pt x="85" y="36"/>
                  </a:lnTo>
                  <a:lnTo>
                    <a:pt x="101" y="41"/>
                  </a:lnTo>
                  <a:lnTo>
                    <a:pt x="103" y="49"/>
                  </a:lnTo>
                  <a:lnTo>
                    <a:pt x="103" y="61"/>
                  </a:lnTo>
                  <a:lnTo>
                    <a:pt x="105" y="62"/>
                  </a:lnTo>
                  <a:lnTo>
                    <a:pt x="111" y="62"/>
                  </a:lnTo>
                  <a:lnTo>
                    <a:pt x="119" y="59"/>
                  </a:lnTo>
                  <a:lnTo>
                    <a:pt x="124" y="57"/>
                  </a:lnTo>
                  <a:lnTo>
                    <a:pt x="124" y="62"/>
                  </a:lnTo>
                  <a:lnTo>
                    <a:pt x="155" y="72"/>
                  </a:lnTo>
                  <a:lnTo>
                    <a:pt x="181" y="51"/>
                  </a:lnTo>
                  <a:lnTo>
                    <a:pt x="191" y="49"/>
                  </a:lnTo>
                  <a:lnTo>
                    <a:pt x="198" y="47"/>
                  </a:lnTo>
                  <a:lnTo>
                    <a:pt x="207" y="41"/>
                  </a:lnTo>
                  <a:lnTo>
                    <a:pt x="211" y="28"/>
                  </a:lnTo>
                  <a:lnTo>
                    <a:pt x="216" y="26"/>
                  </a:lnTo>
                  <a:lnTo>
                    <a:pt x="217" y="28"/>
                  </a:lnTo>
                  <a:lnTo>
                    <a:pt x="216" y="31"/>
                  </a:lnTo>
                  <a:lnTo>
                    <a:pt x="220" y="31"/>
                  </a:lnTo>
                  <a:lnTo>
                    <a:pt x="225" y="29"/>
                  </a:lnTo>
                  <a:lnTo>
                    <a:pt x="224" y="34"/>
                  </a:lnTo>
                  <a:lnTo>
                    <a:pt x="220" y="36"/>
                  </a:lnTo>
                  <a:lnTo>
                    <a:pt x="219" y="38"/>
                  </a:lnTo>
                  <a:lnTo>
                    <a:pt x="217" y="41"/>
                  </a:lnTo>
                  <a:lnTo>
                    <a:pt x="222" y="43"/>
                  </a:lnTo>
                  <a:lnTo>
                    <a:pt x="232" y="43"/>
                  </a:lnTo>
                  <a:lnTo>
                    <a:pt x="234" y="43"/>
                  </a:lnTo>
                  <a:lnTo>
                    <a:pt x="235" y="46"/>
                  </a:lnTo>
                  <a:lnTo>
                    <a:pt x="242" y="46"/>
                  </a:lnTo>
                  <a:lnTo>
                    <a:pt x="248" y="46"/>
                  </a:lnTo>
                  <a:lnTo>
                    <a:pt x="251" y="47"/>
                  </a:lnTo>
                  <a:lnTo>
                    <a:pt x="256" y="47"/>
                  </a:lnTo>
                  <a:lnTo>
                    <a:pt x="263" y="46"/>
                  </a:lnTo>
                  <a:lnTo>
                    <a:pt x="271" y="47"/>
                  </a:lnTo>
                  <a:lnTo>
                    <a:pt x="279" y="49"/>
                  </a:lnTo>
                  <a:lnTo>
                    <a:pt x="286" y="47"/>
                  </a:lnTo>
                  <a:lnTo>
                    <a:pt x="294" y="52"/>
                  </a:lnTo>
                  <a:lnTo>
                    <a:pt x="287" y="56"/>
                  </a:lnTo>
                  <a:lnTo>
                    <a:pt x="291" y="61"/>
                  </a:lnTo>
                  <a:lnTo>
                    <a:pt x="284" y="65"/>
                  </a:lnTo>
                  <a:lnTo>
                    <a:pt x="292" y="69"/>
                  </a:lnTo>
                  <a:lnTo>
                    <a:pt x="289" y="70"/>
                  </a:lnTo>
                  <a:lnTo>
                    <a:pt x="287" y="83"/>
                  </a:lnTo>
                  <a:lnTo>
                    <a:pt x="299" y="82"/>
                  </a:lnTo>
                  <a:lnTo>
                    <a:pt x="304" y="80"/>
                  </a:lnTo>
                  <a:lnTo>
                    <a:pt x="309" y="78"/>
                  </a:lnTo>
                  <a:lnTo>
                    <a:pt x="315" y="77"/>
                  </a:lnTo>
                  <a:lnTo>
                    <a:pt x="322" y="75"/>
                  </a:lnTo>
                  <a:lnTo>
                    <a:pt x="330" y="72"/>
                  </a:lnTo>
                  <a:lnTo>
                    <a:pt x="335" y="67"/>
                  </a:lnTo>
                  <a:lnTo>
                    <a:pt x="340" y="62"/>
                  </a:lnTo>
                  <a:lnTo>
                    <a:pt x="344" y="59"/>
                  </a:lnTo>
                  <a:lnTo>
                    <a:pt x="349" y="54"/>
                  </a:lnTo>
                  <a:lnTo>
                    <a:pt x="358" y="49"/>
                  </a:lnTo>
                  <a:lnTo>
                    <a:pt x="379" y="57"/>
                  </a:lnTo>
                  <a:lnTo>
                    <a:pt x="387" y="59"/>
                  </a:lnTo>
                  <a:lnTo>
                    <a:pt x="398" y="59"/>
                  </a:lnTo>
                  <a:lnTo>
                    <a:pt x="411" y="47"/>
                  </a:lnTo>
                  <a:lnTo>
                    <a:pt x="408" y="46"/>
                  </a:lnTo>
                  <a:lnTo>
                    <a:pt x="424" y="36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5" name="Freeform 11"/>
            <p:cNvSpPr>
              <a:spLocks/>
            </p:cNvSpPr>
            <p:nvPr/>
          </p:nvSpPr>
          <p:spPr bwMode="auto">
            <a:xfrm>
              <a:off x="3974" y="2057"/>
              <a:ext cx="442" cy="356"/>
            </a:xfrm>
            <a:custGeom>
              <a:avLst/>
              <a:gdLst>
                <a:gd name="T0" fmla="*/ 379 w 442"/>
                <a:gd name="T1" fmla="*/ 0 h 356"/>
                <a:gd name="T2" fmla="*/ 442 w 442"/>
                <a:gd name="T3" fmla="*/ 25 h 356"/>
                <a:gd name="T4" fmla="*/ 418 w 442"/>
                <a:gd name="T5" fmla="*/ 33 h 356"/>
                <a:gd name="T6" fmla="*/ 405 w 442"/>
                <a:gd name="T7" fmla="*/ 46 h 356"/>
                <a:gd name="T8" fmla="*/ 418 w 442"/>
                <a:gd name="T9" fmla="*/ 59 h 356"/>
                <a:gd name="T10" fmla="*/ 428 w 442"/>
                <a:gd name="T11" fmla="*/ 77 h 356"/>
                <a:gd name="T12" fmla="*/ 411 w 442"/>
                <a:gd name="T13" fmla="*/ 103 h 356"/>
                <a:gd name="T14" fmla="*/ 424 w 442"/>
                <a:gd name="T15" fmla="*/ 126 h 356"/>
                <a:gd name="T16" fmla="*/ 431 w 442"/>
                <a:gd name="T17" fmla="*/ 134 h 356"/>
                <a:gd name="T18" fmla="*/ 416 w 442"/>
                <a:gd name="T19" fmla="*/ 134 h 356"/>
                <a:gd name="T20" fmla="*/ 398 w 442"/>
                <a:gd name="T21" fmla="*/ 145 h 356"/>
                <a:gd name="T22" fmla="*/ 406 w 442"/>
                <a:gd name="T23" fmla="*/ 157 h 356"/>
                <a:gd name="T24" fmla="*/ 393 w 442"/>
                <a:gd name="T25" fmla="*/ 162 h 356"/>
                <a:gd name="T26" fmla="*/ 398 w 442"/>
                <a:gd name="T27" fmla="*/ 183 h 356"/>
                <a:gd name="T28" fmla="*/ 408 w 442"/>
                <a:gd name="T29" fmla="*/ 206 h 356"/>
                <a:gd name="T30" fmla="*/ 418 w 442"/>
                <a:gd name="T31" fmla="*/ 248 h 356"/>
                <a:gd name="T32" fmla="*/ 382 w 442"/>
                <a:gd name="T33" fmla="*/ 269 h 356"/>
                <a:gd name="T34" fmla="*/ 351 w 442"/>
                <a:gd name="T35" fmla="*/ 274 h 356"/>
                <a:gd name="T36" fmla="*/ 323 w 442"/>
                <a:gd name="T37" fmla="*/ 294 h 356"/>
                <a:gd name="T38" fmla="*/ 328 w 442"/>
                <a:gd name="T39" fmla="*/ 309 h 356"/>
                <a:gd name="T40" fmla="*/ 323 w 442"/>
                <a:gd name="T41" fmla="*/ 320 h 356"/>
                <a:gd name="T42" fmla="*/ 320 w 442"/>
                <a:gd name="T43" fmla="*/ 327 h 356"/>
                <a:gd name="T44" fmla="*/ 362 w 442"/>
                <a:gd name="T45" fmla="*/ 327 h 356"/>
                <a:gd name="T46" fmla="*/ 295 w 442"/>
                <a:gd name="T47" fmla="*/ 343 h 356"/>
                <a:gd name="T48" fmla="*/ 251 w 442"/>
                <a:gd name="T49" fmla="*/ 351 h 356"/>
                <a:gd name="T50" fmla="*/ 204 w 442"/>
                <a:gd name="T51" fmla="*/ 335 h 356"/>
                <a:gd name="T52" fmla="*/ 150 w 442"/>
                <a:gd name="T53" fmla="*/ 302 h 356"/>
                <a:gd name="T54" fmla="*/ 93 w 442"/>
                <a:gd name="T55" fmla="*/ 309 h 356"/>
                <a:gd name="T56" fmla="*/ 52 w 442"/>
                <a:gd name="T57" fmla="*/ 279 h 356"/>
                <a:gd name="T58" fmla="*/ 39 w 442"/>
                <a:gd name="T59" fmla="*/ 265 h 356"/>
                <a:gd name="T60" fmla="*/ 29 w 442"/>
                <a:gd name="T61" fmla="*/ 255 h 356"/>
                <a:gd name="T62" fmla="*/ 31 w 442"/>
                <a:gd name="T63" fmla="*/ 237 h 356"/>
                <a:gd name="T64" fmla="*/ 46 w 442"/>
                <a:gd name="T65" fmla="*/ 219 h 356"/>
                <a:gd name="T66" fmla="*/ 49 w 442"/>
                <a:gd name="T67" fmla="*/ 209 h 356"/>
                <a:gd name="T68" fmla="*/ 54 w 442"/>
                <a:gd name="T69" fmla="*/ 199 h 356"/>
                <a:gd name="T70" fmla="*/ 46 w 442"/>
                <a:gd name="T71" fmla="*/ 183 h 356"/>
                <a:gd name="T72" fmla="*/ 15 w 442"/>
                <a:gd name="T73" fmla="*/ 165 h 356"/>
                <a:gd name="T74" fmla="*/ 21 w 442"/>
                <a:gd name="T75" fmla="*/ 154 h 356"/>
                <a:gd name="T76" fmla="*/ 13 w 442"/>
                <a:gd name="T77" fmla="*/ 142 h 356"/>
                <a:gd name="T78" fmla="*/ 5 w 442"/>
                <a:gd name="T79" fmla="*/ 137 h 356"/>
                <a:gd name="T80" fmla="*/ 23 w 442"/>
                <a:gd name="T81" fmla="*/ 119 h 356"/>
                <a:gd name="T82" fmla="*/ 34 w 442"/>
                <a:gd name="T83" fmla="*/ 101 h 356"/>
                <a:gd name="T84" fmla="*/ 39 w 442"/>
                <a:gd name="T85" fmla="*/ 90 h 356"/>
                <a:gd name="T86" fmla="*/ 46 w 442"/>
                <a:gd name="T87" fmla="*/ 78 h 356"/>
                <a:gd name="T88" fmla="*/ 74 w 442"/>
                <a:gd name="T89" fmla="*/ 80 h 356"/>
                <a:gd name="T90" fmla="*/ 96 w 442"/>
                <a:gd name="T91" fmla="*/ 75 h 356"/>
                <a:gd name="T92" fmla="*/ 152 w 442"/>
                <a:gd name="T93" fmla="*/ 56 h 356"/>
                <a:gd name="T94" fmla="*/ 212 w 442"/>
                <a:gd name="T95" fmla="*/ 57 h 356"/>
                <a:gd name="T96" fmla="*/ 299 w 442"/>
                <a:gd name="T97" fmla="*/ 25 h 356"/>
                <a:gd name="T98" fmla="*/ 349 w 442"/>
                <a:gd name="T99" fmla="*/ 0 h 3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356"/>
                <a:gd name="T152" fmla="*/ 442 w 442"/>
                <a:gd name="T153" fmla="*/ 356 h 3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356">
                  <a:moveTo>
                    <a:pt x="349" y="0"/>
                  </a:moveTo>
                  <a:lnTo>
                    <a:pt x="356" y="5"/>
                  </a:lnTo>
                  <a:lnTo>
                    <a:pt x="379" y="0"/>
                  </a:lnTo>
                  <a:lnTo>
                    <a:pt x="395" y="10"/>
                  </a:lnTo>
                  <a:lnTo>
                    <a:pt x="418" y="7"/>
                  </a:lnTo>
                  <a:lnTo>
                    <a:pt x="442" y="25"/>
                  </a:lnTo>
                  <a:lnTo>
                    <a:pt x="437" y="26"/>
                  </a:lnTo>
                  <a:lnTo>
                    <a:pt x="428" y="29"/>
                  </a:lnTo>
                  <a:lnTo>
                    <a:pt x="418" y="33"/>
                  </a:lnTo>
                  <a:lnTo>
                    <a:pt x="410" y="36"/>
                  </a:lnTo>
                  <a:lnTo>
                    <a:pt x="411" y="38"/>
                  </a:lnTo>
                  <a:lnTo>
                    <a:pt x="405" y="46"/>
                  </a:lnTo>
                  <a:lnTo>
                    <a:pt x="400" y="54"/>
                  </a:lnTo>
                  <a:lnTo>
                    <a:pt x="406" y="57"/>
                  </a:lnTo>
                  <a:lnTo>
                    <a:pt x="418" y="59"/>
                  </a:lnTo>
                  <a:lnTo>
                    <a:pt x="420" y="69"/>
                  </a:lnTo>
                  <a:lnTo>
                    <a:pt x="433" y="72"/>
                  </a:lnTo>
                  <a:lnTo>
                    <a:pt x="428" y="77"/>
                  </a:lnTo>
                  <a:lnTo>
                    <a:pt x="416" y="85"/>
                  </a:lnTo>
                  <a:lnTo>
                    <a:pt x="415" y="96"/>
                  </a:lnTo>
                  <a:lnTo>
                    <a:pt x="411" y="103"/>
                  </a:lnTo>
                  <a:lnTo>
                    <a:pt x="410" y="108"/>
                  </a:lnTo>
                  <a:lnTo>
                    <a:pt x="408" y="119"/>
                  </a:lnTo>
                  <a:lnTo>
                    <a:pt x="424" y="126"/>
                  </a:lnTo>
                  <a:lnTo>
                    <a:pt x="429" y="127"/>
                  </a:lnTo>
                  <a:lnTo>
                    <a:pt x="434" y="129"/>
                  </a:lnTo>
                  <a:lnTo>
                    <a:pt x="431" y="134"/>
                  </a:lnTo>
                  <a:lnTo>
                    <a:pt x="429" y="136"/>
                  </a:lnTo>
                  <a:lnTo>
                    <a:pt x="421" y="134"/>
                  </a:lnTo>
                  <a:lnTo>
                    <a:pt x="416" y="134"/>
                  </a:lnTo>
                  <a:lnTo>
                    <a:pt x="410" y="137"/>
                  </a:lnTo>
                  <a:lnTo>
                    <a:pt x="402" y="139"/>
                  </a:lnTo>
                  <a:lnTo>
                    <a:pt x="398" y="145"/>
                  </a:lnTo>
                  <a:lnTo>
                    <a:pt x="398" y="149"/>
                  </a:lnTo>
                  <a:lnTo>
                    <a:pt x="410" y="154"/>
                  </a:lnTo>
                  <a:lnTo>
                    <a:pt x="406" y="157"/>
                  </a:lnTo>
                  <a:lnTo>
                    <a:pt x="400" y="155"/>
                  </a:lnTo>
                  <a:lnTo>
                    <a:pt x="395" y="157"/>
                  </a:lnTo>
                  <a:lnTo>
                    <a:pt x="393" y="162"/>
                  </a:lnTo>
                  <a:lnTo>
                    <a:pt x="393" y="171"/>
                  </a:lnTo>
                  <a:lnTo>
                    <a:pt x="398" y="171"/>
                  </a:lnTo>
                  <a:lnTo>
                    <a:pt x="398" y="183"/>
                  </a:lnTo>
                  <a:lnTo>
                    <a:pt x="415" y="189"/>
                  </a:lnTo>
                  <a:lnTo>
                    <a:pt x="410" y="198"/>
                  </a:lnTo>
                  <a:lnTo>
                    <a:pt x="408" y="206"/>
                  </a:lnTo>
                  <a:lnTo>
                    <a:pt x="400" y="227"/>
                  </a:lnTo>
                  <a:lnTo>
                    <a:pt x="390" y="248"/>
                  </a:lnTo>
                  <a:lnTo>
                    <a:pt x="418" y="248"/>
                  </a:lnTo>
                  <a:lnTo>
                    <a:pt x="420" y="256"/>
                  </a:lnTo>
                  <a:lnTo>
                    <a:pt x="410" y="260"/>
                  </a:lnTo>
                  <a:lnTo>
                    <a:pt x="382" y="269"/>
                  </a:lnTo>
                  <a:lnTo>
                    <a:pt x="379" y="268"/>
                  </a:lnTo>
                  <a:lnTo>
                    <a:pt x="364" y="268"/>
                  </a:lnTo>
                  <a:lnTo>
                    <a:pt x="351" y="274"/>
                  </a:lnTo>
                  <a:lnTo>
                    <a:pt x="335" y="282"/>
                  </a:lnTo>
                  <a:lnTo>
                    <a:pt x="317" y="284"/>
                  </a:lnTo>
                  <a:lnTo>
                    <a:pt x="323" y="294"/>
                  </a:lnTo>
                  <a:lnTo>
                    <a:pt x="328" y="299"/>
                  </a:lnTo>
                  <a:lnTo>
                    <a:pt x="330" y="304"/>
                  </a:lnTo>
                  <a:lnTo>
                    <a:pt x="328" y="309"/>
                  </a:lnTo>
                  <a:lnTo>
                    <a:pt x="330" y="312"/>
                  </a:lnTo>
                  <a:lnTo>
                    <a:pt x="330" y="315"/>
                  </a:lnTo>
                  <a:lnTo>
                    <a:pt x="323" y="320"/>
                  </a:lnTo>
                  <a:lnTo>
                    <a:pt x="313" y="322"/>
                  </a:lnTo>
                  <a:lnTo>
                    <a:pt x="317" y="323"/>
                  </a:lnTo>
                  <a:lnTo>
                    <a:pt x="320" y="327"/>
                  </a:lnTo>
                  <a:lnTo>
                    <a:pt x="328" y="327"/>
                  </a:lnTo>
                  <a:lnTo>
                    <a:pt x="356" y="322"/>
                  </a:lnTo>
                  <a:lnTo>
                    <a:pt x="362" y="327"/>
                  </a:lnTo>
                  <a:lnTo>
                    <a:pt x="362" y="328"/>
                  </a:lnTo>
                  <a:lnTo>
                    <a:pt x="299" y="336"/>
                  </a:lnTo>
                  <a:lnTo>
                    <a:pt x="295" y="343"/>
                  </a:lnTo>
                  <a:lnTo>
                    <a:pt x="279" y="354"/>
                  </a:lnTo>
                  <a:lnTo>
                    <a:pt x="264" y="356"/>
                  </a:lnTo>
                  <a:lnTo>
                    <a:pt x="251" y="351"/>
                  </a:lnTo>
                  <a:lnTo>
                    <a:pt x="237" y="353"/>
                  </a:lnTo>
                  <a:lnTo>
                    <a:pt x="220" y="331"/>
                  </a:lnTo>
                  <a:lnTo>
                    <a:pt x="204" y="335"/>
                  </a:lnTo>
                  <a:lnTo>
                    <a:pt x="170" y="310"/>
                  </a:lnTo>
                  <a:lnTo>
                    <a:pt x="155" y="310"/>
                  </a:lnTo>
                  <a:lnTo>
                    <a:pt x="150" y="302"/>
                  </a:lnTo>
                  <a:lnTo>
                    <a:pt x="118" y="312"/>
                  </a:lnTo>
                  <a:lnTo>
                    <a:pt x="106" y="305"/>
                  </a:lnTo>
                  <a:lnTo>
                    <a:pt x="93" y="309"/>
                  </a:lnTo>
                  <a:lnTo>
                    <a:pt x="51" y="289"/>
                  </a:lnTo>
                  <a:lnTo>
                    <a:pt x="54" y="282"/>
                  </a:lnTo>
                  <a:lnTo>
                    <a:pt x="52" y="279"/>
                  </a:lnTo>
                  <a:lnTo>
                    <a:pt x="41" y="276"/>
                  </a:lnTo>
                  <a:lnTo>
                    <a:pt x="47" y="269"/>
                  </a:lnTo>
                  <a:lnTo>
                    <a:pt x="39" y="265"/>
                  </a:lnTo>
                  <a:lnTo>
                    <a:pt x="42" y="261"/>
                  </a:lnTo>
                  <a:lnTo>
                    <a:pt x="34" y="258"/>
                  </a:lnTo>
                  <a:lnTo>
                    <a:pt x="29" y="255"/>
                  </a:lnTo>
                  <a:lnTo>
                    <a:pt x="31" y="245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29"/>
                  </a:lnTo>
                  <a:lnTo>
                    <a:pt x="41" y="224"/>
                  </a:lnTo>
                  <a:lnTo>
                    <a:pt x="46" y="219"/>
                  </a:lnTo>
                  <a:lnTo>
                    <a:pt x="47" y="216"/>
                  </a:lnTo>
                  <a:lnTo>
                    <a:pt x="47" y="212"/>
                  </a:lnTo>
                  <a:lnTo>
                    <a:pt x="49" y="209"/>
                  </a:lnTo>
                  <a:lnTo>
                    <a:pt x="52" y="206"/>
                  </a:lnTo>
                  <a:lnTo>
                    <a:pt x="56" y="201"/>
                  </a:lnTo>
                  <a:lnTo>
                    <a:pt x="54" y="199"/>
                  </a:lnTo>
                  <a:lnTo>
                    <a:pt x="51" y="194"/>
                  </a:lnTo>
                  <a:lnTo>
                    <a:pt x="49" y="189"/>
                  </a:lnTo>
                  <a:lnTo>
                    <a:pt x="46" y="183"/>
                  </a:lnTo>
                  <a:lnTo>
                    <a:pt x="39" y="178"/>
                  </a:lnTo>
                  <a:lnTo>
                    <a:pt x="29" y="168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25" y="157"/>
                  </a:lnTo>
                  <a:lnTo>
                    <a:pt x="21" y="154"/>
                  </a:lnTo>
                  <a:lnTo>
                    <a:pt x="23" y="149"/>
                  </a:lnTo>
                  <a:lnTo>
                    <a:pt x="21" y="145"/>
                  </a:lnTo>
                  <a:lnTo>
                    <a:pt x="13" y="142"/>
                  </a:lnTo>
                  <a:lnTo>
                    <a:pt x="8" y="144"/>
                  </a:lnTo>
                  <a:lnTo>
                    <a:pt x="0" y="139"/>
                  </a:lnTo>
                  <a:lnTo>
                    <a:pt x="5" y="137"/>
                  </a:lnTo>
                  <a:lnTo>
                    <a:pt x="3" y="134"/>
                  </a:lnTo>
                  <a:lnTo>
                    <a:pt x="16" y="123"/>
                  </a:lnTo>
                  <a:lnTo>
                    <a:pt x="23" y="119"/>
                  </a:lnTo>
                  <a:lnTo>
                    <a:pt x="28" y="118"/>
                  </a:lnTo>
                  <a:lnTo>
                    <a:pt x="33" y="108"/>
                  </a:lnTo>
                  <a:lnTo>
                    <a:pt x="34" y="101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9" y="90"/>
                  </a:lnTo>
                  <a:lnTo>
                    <a:pt x="39" y="87"/>
                  </a:lnTo>
                  <a:lnTo>
                    <a:pt x="41" y="82"/>
                  </a:lnTo>
                  <a:lnTo>
                    <a:pt x="46" y="78"/>
                  </a:lnTo>
                  <a:lnTo>
                    <a:pt x="47" y="74"/>
                  </a:lnTo>
                  <a:lnTo>
                    <a:pt x="59" y="77"/>
                  </a:lnTo>
                  <a:lnTo>
                    <a:pt x="74" y="80"/>
                  </a:lnTo>
                  <a:lnTo>
                    <a:pt x="83" y="77"/>
                  </a:lnTo>
                  <a:lnTo>
                    <a:pt x="83" y="74"/>
                  </a:lnTo>
                  <a:lnTo>
                    <a:pt x="96" y="75"/>
                  </a:lnTo>
                  <a:lnTo>
                    <a:pt x="116" y="62"/>
                  </a:lnTo>
                  <a:lnTo>
                    <a:pt x="114" y="57"/>
                  </a:lnTo>
                  <a:lnTo>
                    <a:pt x="152" y="56"/>
                  </a:lnTo>
                  <a:lnTo>
                    <a:pt x="167" y="57"/>
                  </a:lnTo>
                  <a:lnTo>
                    <a:pt x="186" y="67"/>
                  </a:lnTo>
                  <a:lnTo>
                    <a:pt x="212" y="57"/>
                  </a:lnTo>
                  <a:lnTo>
                    <a:pt x="240" y="49"/>
                  </a:lnTo>
                  <a:lnTo>
                    <a:pt x="266" y="36"/>
                  </a:lnTo>
                  <a:lnTo>
                    <a:pt x="299" y="25"/>
                  </a:lnTo>
                  <a:lnTo>
                    <a:pt x="304" y="16"/>
                  </a:lnTo>
                  <a:lnTo>
                    <a:pt x="318" y="1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6" name="Freeform 12"/>
            <p:cNvSpPr>
              <a:spLocks/>
            </p:cNvSpPr>
            <p:nvPr/>
          </p:nvSpPr>
          <p:spPr bwMode="auto">
            <a:xfrm>
              <a:off x="2518" y="2069"/>
              <a:ext cx="681" cy="323"/>
            </a:xfrm>
            <a:custGeom>
              <a:avLst/>
              <a:gdLst>
                <a:gd name="T0" fmla="*/ 462 w 681"/>
                <a:gd name="T1" fmla="*/ 6 h 323"/>
                <a:gd name="T2" fmla="*/ 558 w 681"/>
                <a:gd name="T3" fmla="*/ 16 h 323"/>
                <a:gd name="T4" fmla="*/ 596 w 681"/>
                <a:gd name="T5" fmla="*/ 26 h 323"/>
                <a:gd name="T6" fmla="*/ 640 w 681"/>
                <a:gd name="T7" fmla="*/ 29 h 323"/>
                <a:gd name="T8" fmla="*/ 673 w 681"/>
                <a:gd name="T9" fmla="*/ 57 h 323"/>
                <a:gd name="T10" fmla="*/ 669 w 681"/>
                <a:gd name="T11" fmla="*/ 78 h 323"/>
                <a:gd name="T12" fmla="*/ 589 w 681"/>
                <a:gd name="T13" fmla="*/ 80 h 323"/>
                <a:gd name="T14" fmla="*/ 593 w 681"/>
                <a:gd name="T15" fmla="*/ 119 h 323"/>
                <a:gd name="T16" fmla="*/ 539 w 681"/>
                <a:gd name="T17" fmla="*/ 138 h 323"/>
                <a:gd name="T18" fmla="*/ 526 w 681"/>
                <a:gd name="T19" fmla="*/ 169 h 323"/>
                <a:gd name="T20" fmla="*/ 467 w 681"/>
                <a:gd name="T21" fmla="*/ 228 h 323"/>
                <a:gd name="T22" fmla="*/ 459 w 681"/>
                <a:gd name="T23" fmla="*/ 257 h 323"/>
                <a:gd name="T24" fmla="*/ 384 w 681"/>
                <a:gd name="T25" fmla="*/ 275 h 323"/>
                <a:gd name="T26" fmla="*/ 379 w 681"/>
                <a:gd name="T27" fmla="*/ 306 h 323"/>
                <a:gd name="T28" fmla="*/ 354 w 681"/>
                <a:gd name="T29" fmla="*/ 311 h 323"/>
                <a:gd name="T30" fmla="*/ 317 w 681"/>
                <a:gd name="T31" fmla="*/ 323 h 323"/>
                <a:gd name="T32" fmla="*/ 250 w 681"/>
                <a:gd name="T33" fmla="*/ 301 h 323"/>
                <a:gd name="T34" fmla="*/ 216 w 681"/>
                <a:gd name="T35" fmla="*/ 316 h 323"/>
                <a:gd name="T36" fmla="*/ 196 w 681"/>
                <a:gd name="T37" fmla="*/ 310 h 323"/>
                <a:gd name="T38" fmla="*/ 193 w 681"/>
                <a:gd name="T39" fmla="*/ 295 h 323"/>
                <a:gd name="T40" fmla="*/ 168 w 681"/>
                <a:gd name="T41" fmla="*/ 274 h 323"/>
                <a:gd name="T42" fmla="*/ 123 w 681"/>
                <a:gd name="T43" fmla="*/ 261 h 323"/>
                <a:gd name="T44" fmla="*/ 70 w 681"/>
                <a:gd name="T45" fmla="*/ 262 h 323"/>
                <a:gd name="T46" fmla="*/ 46 w 681"/>
                <a:gd name="T47" fmla="*/ 228 h 323"/>
                <a:gd name="T48" fmla="*/ 0 w 681"/>
                <a:gd name="T49" fmla="*/ 217 h 323"/>
                <a:gd name="T50" fmla="*/ 18 w 681"/>
                <a:gd name="T51" fmla="*/ 199 h 323"/>
                <a:gd name="T52" fmla="*/ 8 w 681"/>
                <a:gd name="T53" fmla="*/ 194 h 323"/>
                <a:gd name="T54" fmla="*/ 5 w 681"/>
                <a:gd name="T55" fmla="*/ 177 h 323"/>
                <a:gd name="T56" fmla="*/ 75 w 681"/>
                <a:gd name="T57" fmla="*/ 140 h 323"/>
                <a:gd name="T58" fmla="*/ 20 w 681"/>
                <a:gd name="T59" fmla="*/ 109 h 323"/>
                <a:gd name="T60" fmla="*/ 0 w 681"/>
                <a:gd name="T61" fmla="*/ 60 h 323"/>
                <a:gd name="T62" fmla="*/ 39 w 681"/>
                <a:gd name="T63" fmla="*/ 53 h 323"/>
                <a:gd name="T64" fmla="*/ 79 w 681"/>
                <a:gd name="T65" fmla="*/ 60 h 323"/>
                <a:gd name="T66" fmla="*/ 108 w 681"/>
                <a:gd name="T67" fmla="*/ 66 h 323"/>
                <a:gd name="T68" fmla="*/ 123 w 681"/>
                <a:gd name="T69" fmla="*/ 55 h 323"/>
                <a:gd name="T70" fmla="*/ 142 w 681"/>
                <a:gd name="T71" fmla="*/ 47 h 323"/>
                <a:gd name="T72" fmla="*/ 165 w 681"/>
                <a:gd name="T73" fmla="*/ 49 h 323"/>
                <a:gd name="T74" fmla="*/ 177 w 681"/>
                <a:gd name="T75" fmla="*/ 58 h 323"/>
                <a:gd name="T76" fmla="*/ 191 w 681"/>
                <a:gd name="T77" fmla="*/ 75 h 323"/>
                <a:gd name="T78" fmla="*/ 225 w 681"/>
                <a:gd name="T79" fmla="*/ 78 h 323"/>
                <a:gd name="T80" fmla="*/ 240 w 681"/>
                <a:gd name="T81" fmla="*/ 68 h 323"/>
                <a:gd name="T82" fmla="*/ 265 w 681"/>
                <a:gd name="T83" fmla="*/ 53 h 323"/>
                <a:gd name="T84" fmla="*/ 296 w 681"/>
                <a:gd name="T85" fmla="*/ 37 h 323"/>
                <a:gd name="T86" fmla="*/ 330 w 681"/>
                <a:gd name="T87" fmla="*/ 24 h 323"/>
                <a:gd name="T88" fmla="*/ 351 w 681"/>
                <a:gd name="T89" fmla="*/ 13 h 323"/>
                <a:gd name="T90" fmla="*/ 367 w 681"/>
                <a:gd name="T91" fmla="*/ 3 h 323"/>
                <a:gd name="T92" fmla="*/ 385 w 681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1"/>
                <a:gd name="T142" fmla="*/ 0 h 323"/>
                <a:gd name="T143" fmla="*/ 681 w 681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1" h="323">
                  <a:moveTo>
                    <a:pt x="390" y="0"/>
                  </a:moveTo>
                  <a:lnTo>
                    <a:pt x="408" y="0"/>
                  </a:lnTo>
                  <a:lnTo>
                    <a:pt x="462" y="6"/>
                  </a:lnTo>
                  <a:lnTo>
                    <a:pt x="495" y="13"/>
                  </a:lnTo>
                  <a:lnTo>
                    <a:pt x="524" y="14"/>
                  </a:lnTo>
                  <a:lnTo>
                    <a:pt x="558" y="16"/>
                  </a:lnTo>
                  <a:lnTo>
                    <a:pt x="567" y="24"/>
                  </a:lnTo>
                  <a:lnTo>
                    <a:pt x="581" y="27"/>
                  </a:lnTo>
                  <a:lnTo>
                    <a:pt x="596" y="26"/>
                  </a:lnTo>
                  <a:lnTo>
                    <a:pt x="619" y="19"/>
                  </a:lnTo>
                  <a:lnTo>
                    <a:pt x="627" y="24"/>
                  </a:lnTo>
                  <a:lnTo>
                    <a:pt x="640" y="29"/>
                  </a:lnTo>
                  <a:lnTo>
                    <a:pt x="655" y="34"/>
                  </a:lnTo>
                  <a:lnTo>
                    <a:pt x="651" y="53"/>
                  </a:lnTo>
                  <a:lnTo>
                    <a:pt x="673" y="57"/>
                  </a:lnTo>
                  <a:lnTo>
                    <a:pt x="681" y="60"/>
                  </a:lnTo>
                  <a:lnTo>
                    <a:pt x="681" y="63"/>
                  </a:lnTo>
                  <a:lnTo>
                    <a:pt x="669" y="78"/>
                  </a:lnTo>
                  <a:lnTo>
                    <a:pt x="660" y="81"/>
                  </a:lnTo>
                  <a:lnTo>
                    <a:pt x="643" y="83"/>
                  </a:lnTo>
                  <a:lnTo>
                    <a:pt x="589" y="80"/>
                  </a:lnTo>
                  <a:lnTo>
                    <a:pt x="583" y="101"/>
                  </a:lnTo>
                  <a:lnTo>
                    <a:pt x="594" y="106"/>
                  </a:lnTo>
                  <a:lnTo>
                    <a:pt x="593" y="119"/>
                  </a:lnTo>
                  <a:lnTo>
                    <a:pt x="562" y="125"/>
                  </a:lnTo>
                  <a:lnTo>
                    <a:pt x="562" y="135"/>
                  </a:lnTo>
                  <a:lnTo>
                    <a:pt x="539" y="138"/>
                  </a:lnTo>
                  <a:lnTo>
                    <a:pt x="536" y="153"/>
                  </a:lnTo>
                  <a:lnTo>
                    <a:pt x="529" y="159"/>
                  </a:lnTo>
                  <a:lnTo>
                    <a:pt x="526" y="169"/>
                  </a:lnTo>
                  <a:lnTo>
                    <a:pt x="524" y="205"/>
                  </a:lnTo>
                  <a:lnTo>
                    <a:pt x="485" y="207"/>
                  </a:lnTo>
                  <a:lnTo>
                    <a:pt x="467" y="228"/>
                  </a:lnTo>
                  <a:lnTo>
                    <a:pt x="464" y="238"/>
                  </a:lnTo>
                  <a:lnTo>
                    <a:pt x="469" y="256"/>
                  </a:lnTo>
                  <a:lnTo>
                    <a:pt x="459" y="257"/>
                  </a:lnTo>
                  <a:lnTo>
                    <a:pt x="425" y="267"/>
                  </a:lnTo>
                  <a:lnTo>
                    <a:pt x="423" y="275"/>
                  </a:lnTo>
                  <a:lnTo>
                    <a:pt x="384" y="275"/>
                  </a:lnTo>
                  <a:lnTo>
                    <a:pt x="382" y="288"/>
                  </a:lnTo>
                  <a:lnTo>
                    <a:pt x="389" y="295"/>
                  </a:lnTo>
                  <a:lnTo>
                    <a:pt x="379" y="306"/>
                  </a:lnTo>
                  <a:lnTo>
                    <a:pt x="382" y="316"/>
                  </a:lnTo>
                  <a:lnTo>
                    <a:pt x="361" y="316"/>
                  </a:lnTo>
                  <a:lnTo>
                    <a:pt x="354" y="311"/>
                  </a:lnTo>
                  <a:lnTo>
                    <a:pt x="333" y="316"/>
                  </a:lnTo>
                  <a:lnTo>
                    <a:pt x="330" y="321"/>
                  </a:lnTo>
                  <a:lnTo>
                    <a:pt x="317" y="323"/>
                  </a:lnTo>
                  <a:lnTo>
                    <a:pt x="297" y="300"/>
                  </a:lnTo>
                  <a:lnTo>
                    <a:pt x="255" y="301"/>
                  </a:lnTo>
                  <a:lnTo>
                    <a:pt x="250" y="301"/>
                  </a:lnTo>
                  <a:lnTo>
                    <a:pt x="247" y="303"/>
                  </a:lnTo>
                  <a:lnTo>
                    <a:pt x="216" y="316"/>
                  </a:lnTo>
                  <a:lnTo>
                    <a:pt x="212" y="316"/>
                  </a:lnTo>
                  <a:lnTo>
                    <a:pt x="204" y="315"/>
                  </a:lnTo>
                  <a:lnTo>
                    <a:pt x="196" y="310"/>
                  </a:lnTo>
                  <a:lnTo>
                    <a:pt x="191" y="308"/>
                  </a:lnTo>
                  <a:lnTo>
                    <a:pt x="172" y="300"/>
                  </a:lnTo>
                  <a:lnTo>
                    <a:pt x="193" y="295"/>
                  </a:lnTo>
                  <a:lnTo>
                    <a:pt x="183" y="285"/>
                  </a:lnTo>
                  <a:lnTo>
                    <a:pt x="180" y="275"/>
                  </a:lnTo>
                  <a:lnTo>
                    <a:pt x="168" y="274"/>
                  </a:lnTo>
                  <a:lnTo>
                    <a:pt x="162" y="269"/>
                  </a:lnTo>
                  <a:lnTo>
                    <a:pt x="144" y="269"/>
                  </a:lnTo>
                  <a:lnTo>
                    <a:pt x="123" y="261"/>
                  </a:lnTo>
                  <a:lnTo>
                    <a:pt x="103" y="272"/>
                  </a:lnTo>
                  <a:lnTo>
                    <a:pt x="84" y="272"/>
                  </a:lnTo>
                  <a:lnTo>
                    <a:pt x="70" y="262"/>
                  </a:lnTo>
                  <a:lnTo>
                    <a:pt x="44" y="246"/>
                  </a:lnTo>
                  <a:lnTo>
                    <a:pt x="36" y="238"/>
                  </a:lnTo>
                  <a:lnTo>
                    <a:pt x="46" y="228"/>
                  </a:lnTo>
                  <a:lnTo>
                    <a:pt x="46" y="215"/>
                  </a:lnTo>
                  <a:lnTo>
                    <a:pt x="17" y="217"/>
                  </a:lnTo>
                  <a:lnTo>
                    <a:pt x="0" y="217"/>
                  </a:lnTo>
                  <a:lnTo>
                    <a:pt x="4" y="212"/>
                  </a:lnTo>
                  <a:lnTo>
                    <a:pt x="13" y="208"/>
                  </a:lnTo>
                  <a:lnTo>
                    <a:pt x="18" y="199"/>
                  </a:lnTo>
                  <a:lnTo>
                    <a:pt x="38" y="192"/>
                  </a:lnTo>
                  <a:lnTo>
                    <a:pt x="31" y="189"/>
                  </a:lnTo>
                  <a:lnTo>
                    <a:pt x="8" y="194"/>
                  </a:lnTo>
                  <a:lnTo>
                    <a:pt x="2" y="187"/>
                  </a:lnTo>
                  <a:lnTo>
                    <a:pt x="8" y="184"/>
                  </a:lnTo>
                  <a:lnTo>
                    <a:pt x="5" y="177"/>
                  </a:lnTo>
                  <a:lnTo>
                    <a:pt x="39" y="156"/>
                  </a:lnTo>
                  <a:lnTo>
                    <a:pt x="64" y="153"/>
                  </a:lnTo>
                  <a:lnTo>
                    <a:pt x="75" y="140"/>
                  </a:lnTo>
                  <a:lnTo>
                    <a:pt x="54" y="130"/>
                  </a:lnTo>
                  <a:lnTo>
                    <a:pt x="25" y="120"/>
                  </a:lnTo>
                  <a:lnTo>
                    <a:pt x="20" y="109"/>
                  </a:lnTo>
                  <a:lnTo>
                    <a:pt x="23" y="96"/>
                  </a:lnTo>
                  <a:lnTo>
                    <a:pt x="25" y="86"/>
                  </a:lnTo>
                  <a:lnTo>
                    <a:pt x="0" y="60"/>
                  </a:lnTo>
                  <a:lnTo>
                    <a:pt x="13" y="55"/>
                  </a:lnTo>
                  <a:lnTo>
                    <a:pt x="23" y="53"/>
                  </a:lnTo>
                  <a:lnTo>
                    <a:pt x="39" y="53"/>
                  </a:lnTo>
                  <a:lnTo>
                    <a:pt x="57" y="55"/>
                  </a:lnTo>
                  <a:lnTo>
                    <a:pt x="67" y="57"/>
                  </a:lnTo>
                  <a:lnTo>
                    <a:pt x="79" y="60"/>
                  </a:lnTo>
                  <a:lnTo>
                    <a:pt x="85" y="63"/>
                  </a:lnTo>
                  <a:lnTo>
                    <a:pt x="100" y="66"/>
                  </a:lnTo>
                  <a:lnTo>
                    <a:pt x="108" y="66"/>
                  </a:lnTo>
                  <a:lnTo>
                    <a:pt x="115" y="63"/>
                  </a:lnTo>
                  <a:lnTo>
                    <a:pt x="119" y="60"/>
                  </a:lnTo>
                  <a:lnTo>
                    <a:pt x="123" y="55"/>
                  </a:lnTo>
                  <a:lnTo>
                    <a:pt x="129" y="52"/>
                  </a:lnTo>
                  <a:lnTo>
                    <a:pt x="136" y="50"/>
                  </a:lnTo>
                  <a:lnTo>
                    <a:pt x="142" y="47"/>
                  </a:lnTo>
                  <a:lnTo>
                    <a:pt x="150" y="47"/>
                  </a:lnTo>
                  <a:lnTo>
                    <a:pt x="157" y="47"/>
                  </a:lnTo>
                  <a:lnTo>
                    <a:pt x="165" y="49"/>
                  </a:lnTo>
                  <a:lnTo>
                    <a:pt x="170" y="50"/>
                  </a:lnTo>
                  <a:lnTo>
                    <a:pt x="175" y="53"/>
                  </a:lnTo>
                  <a:lnTo>
                    <a:pt x="177" y="58"/>
                  </a:lnTo>
                  <a:lnTo>
                    <a:pt x="178" y="63"/>
                  </a:lnTo>
                  <a:lnTo>
                    <a:pt x="181" y="68"/>
                  </a:lnTo>
                  <a:lnTo>
                    <a:pt x="191" y="75"/>
                  </a:lnTo>
                  <a:lnTo>
                    <a:pt x="206" y="78"/>
                  </a:lnTo>
                  <a:lnTo>
                    <a:pt x="221" y="80"/>
                  </a:lnTo>
                  <a:lnTo>
                    <a:pt x="225" y="78"/>
                  </a:lnTo>
                  <a:lnTo>
                    <a:pt x="232" y="75"/>
                  </a:lnTo>
                  <a:lnTo>
                    <a:pt x="237" y="71"/>
                  </a:lnTo>
                  <a:lnTo>
                    <a:pt x="240" y="68"/>
                  </a:lnTo>
                  <a:lnTo>
                    <a:pt x="245" y="65"/>
                  </a:lnTo>
                  <a:lnTo>
                    <a:pt x="255" y="58"/>
                  </a:lnTo>
                  <a:lnTo>
                    <a:pt x="265" y="53"/>
                  </a:lnTo>
                  <a:lnTo>
                    <a:pt x="276" y="47"/>
                  </a:lnTo>
                  <a:lnTo>
                    <a:pt x="288" y="42"/>
                  </a:lnTo>
                  <a:lnTo>
                    <a:pt x="296" y="37"/>
                  </a:lnTo>
                  <a:lnTo>
                    <a:pt x="310" y="31"/>
                  </a:lnTo>
                  <a:lnTo>
                    <a:pt x="320" y="27"/>
                  </a:lnTo>
                  <a:lnTo>
                    <a:pt x="330" y="24"/>
                  </a:lnTo>
                  <a:lnTo>
                    <a:pt x="340" y="21"/>
                  </a:lnTo>
                  <a:lnTo>
                    <a:pt x="346" y="16"/>
                  </a:lnTo>
                  <a:lnTo>
                    <a:pt x="351" y="13"/>
                  </a:lnTo>
                  <a:lnTo>
                    <a:pt x="358" y="8"/>
                  </a:lnTo>
                  <a:lnTo>
                    <a:pt x="361" y="6"/>
                  </a:lnTo>
                  <a:lnTo>
                    <a:pt x="367" y="3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7" name="Freeform 13"/>
            <p:cNvSpPr>
              <a:spLocks/>
            </p:cNvSpPr>
            <p:nvPr/>
          </p:nvSpPr>
          <p:spPr bwMode="auto">
            <a:xfrm>
              <a:off x="894" y="2106"/>
              <a:ext cx="601" cy="238"/>
            </a:xfrm>
            <a:custGeom>
              <a:avLst/>
              <a:gdLst>
                <a:gd name="T0" fmla="*/ 503 w 601"/>
                <a:gd name="T1" fmla="*/ 95 h 238"/>
                <a:gd name="T2" fmla="*/ 513 w 601"/>
                <a:gd name="T3" fmla="*/ 114 h 238"/>
                <a:gd name="T4" fmla="*/ 537 w 601"/>
                <a:gd name="T5" fmla="*/ 118 h 238"/>
                <a:gd name="T6" fmla="*/ 570 w 601"/>
                <a:gd name="T7" fmla="*/ 126 h 238"/>
                <a:gd name="T8" fmla="*/ 563 w 601"/>
                <a:gd name="T9" fmla="*/ 136 h 238"/>
                <a:gd name="T10" fmla="*/ 601 w 601"/>
                <a:gd name="T11" fmla="*/ 140 h 238"/>
                <a:gd name="T12" fmla="*/ 590 w 601"/>
                <a:gd name="T13" fmla="*/ 150 h 238"/>
                <a:gd name="T14" fmla="*/ 594 w 601"/>
                <a:gd name="T15" fmla="*/ 176 h 238"/>
                <a:gd name="T16" fmla="*/ 588 w 601"/>
                <a:gd name="T17" fmla="*/ 191 h 238"/>
                <a:gd name="T18" fmla="*/ 541 w 601"/>
                <a:gd name="T19" fmla="*/ 198 h 238"/>
                <a:gd name="T20" fmla="*/ 467 w 601"/>
                <a:gd name="T21" fmla="*/ 209 h 238"/>
                <a:gd name="T22" fmla="*/ 369 w 601"/>
                <a:gd name="T23" fmla="*/ 233 h 238"/>
                <a:gd name="T24" fmla="*/ 317 w 601"/>
                <a:gd name="T25" fmla="*/ 235 h 238"/>
                <a:gd name="T26" fmla="*/ 286 w 601"/>
                <a:gd name="T27" fmla="*/ 232 h 238"/>
                <a:gd name="T28" fmla="*/ 268 w 601"/>
                <a:gd name="T29" fmla="*/ 209 h 238"/>
                <a:gd name="T30" fmla="*/ 271 w 601"/>
                <a:gd name="T31" fmla="*/ 188 h 238"/>
                <a:gd name="T32" fmla="*/ 255 w 601"/>
                <a:gd name="T33" fmla="*/ 204 h 238"/>
                <a:gd name="T34" fmla="*/ 235 w 601"/>
                <a:gd name="T35" fmla="*/ 211 h 238"/>
                <a:gd name="T36" fmla="*/ 224 w 601"/>
                <a:gd name="T37" fmla="*/ 216 h 238"/>
                <a:gd name="T38" fmla="*/ 209 w 601"/>
                <a:gd name="T39" fmla="*/ 219 h 238"/>
                <a:gd name="T40" fmla="*/ 183 w 601"/>
                <a:gd name="T41" fmla="*/ 220 h 238"/>
                <a:gd name="T42" fmla="*/ 167 w 601"/>
                <a:gd name="T43" fmla="*/ 204 h 238"/>
                <a:gd name="T44" fmla="*/ 147 w 601"/>
                <a:gd name="T45" fmla="*/ 194 h 238"/>
                <a:gd name="T46" fmla="*/ 118 w 601"/>
                <a:gd name="T47" fmla="*/ 193 h 238"/>
                <a:gd name="T48" fmla="*/ 98 w 601"/>
                <a:gd name="T49" fmla="*/ 198 h 238"/>
                <a:gd name="T50" fmla="*/ 85 w 601"/>
                <a:gd name="T51" fmla="*/ 194 h 238"/>
                <a:gd name="T52" fmla="*/ 74 w 601"/>
                <a:gd name="T53" fmla="*/ 171 h 238"/>
                <a:gd name="T54" fmla="*/ 15 w 601"/>
                <a:gd name="T55" fmla="*/ 145 h 238"/>
                <a:gd name="T56" fmla="*/ 2 w 601"/>
                <a:gd name="T57" fmla="*/ 116 h 238"/>
                <a:gd name="T58" fmla="*/ 35 w 601"/>
                <a:gd name="T59" fmla="*/ 101 h 238"/>
                <a:gd name="T60" fmla="*/ 33 w 601"/>
                <a:gd name="T61" fmla="*/ 77 h 238"/>
                <a:gd name="T62" fmla="*/ 66 w 601"/>
                <a:gd name="T63" fmla="*/ 87 h 238"/>
                <a:gd name="T64" fmla="*/ 85 w 601"/>
                <a:gd name="T65" fmla="*/ 87 h 238"/>
                <a:gd name="T66" fmla="*/ 111 w 601"/>
                <a:gd name="T67" fmla="*/ 87 h 238"/>
                <a:gd name="T68" fmla="*/ 155 w 601"/>
                <a:gd name="T69" fmla="*/ 82 h 238"/>
                <a:gd name="T70" fmla="*/ 190 w 601"/>
                <a:gd name="T71" fmla="*/ 78 h 238"/>
                <a:gd name="T72" fmla="*/ 211 w 601"/>
                <a:gd name="T73" fmla="*/ 72 h 238"/>
                <a:gd name="T74" fmla="*/ 235 w 601"/>
                <a:gd name="T75" fmla="*/ 67 h 238"/>
                <a:gd name="T76" fmla="*/ 261 w 601"/>
                <a:gd name="T77" fmla="*/ 69 h 238"/>
                <a:gd name="T78" fmla="*/ 268 w 601"/>
                <a:gd name="T79" fmla="*/ 75 h 238"/>
                <a:gd name="T80" fmla="*/ 283 w 601"/>
                <a:gd name="T81" fmla="*/ 80 h 238"/>
                <a:gd name="T82" fmla="*/ 299 w 601"/>
                <a:gd name="T83" fmla="*/ 72 h 238"/>
                <a:gd name="T84" fmla="*/ 310 w 601"/>
                <a:gd name="T85" fmla="*/ 80 h 238"/>
                <a:gd name="T86" fmla="*/ 325 w 601"/>
                <a:gd name="T87" fmla="*/ 70 h 238"/>
                <a:gd name="T88" fmla="*/ 310 w 601"/>
                <a:gd name="T89" fmla="*/ 57 h 238"/>
                <a:gd name="T90" fmla="*/ 310 w 601"/>
                <a:gd name="T91" fmla="*/ 44 h 238"/>
                <a:gd name="T92" fmla="*/ 309 w 601"/>
                <a:gd name="T93" fmla="*/ 28 h 238"/>
                <a:gd name="T94" fmla="*/ 310 w 601"/>
                <a:gd name="T95" fmla="*/ 12 h 238"/>
                <a:gd name="T96" fmla="*/ 340 w 601"/>
                <a:gd name="T97" fmla="*/ 3 h 238"/>
                <a:gd name="T98" fmla="*/ 363 w 601"/>
                <a:gd name="T99" fmla="*/ 5 h 238"/>
                <a:gd name="T100" fmla="*/ 402 w 601"/>
                <a:gd name="T101" fmla="*/ 8 h 238"/>
                <a:gd name="T102" fmla="*/ 412 w 601"/>
                <a:gd name="T103" fmla="*/ 34 h 238"/>
                <a:gd name="T104" fmla="*/ 423 w 601"/>
                <a:gd name="T105" fmla="*/ 44 h 238"/>
                <a:gd name="T106" fmla="*/ 483 w 601"/>
                <a:gd name="T107" fmla="*/ 57 h 238"/>
                <a:gd name="T108" fmla="*/ 495 w 601"/>
                <a:gd name="T109" fmla="*/ 64 h 2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1"/>
                <a:gd name="T166" fmla="*/ 0 h 238"/>
                <a:gd name="T167" fmla="*/ 601 w 601"/>
                <a:gd name="T168" fmla="*/ 238 h 2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1" h="238">
                  <a:moveTo>
                    <a:pt x="518" y="85"/>
                  </a:moveTo>
                  <a:lnTo>
                    <a:pt x="508" y="90"/>
                  </a:lnTo>
                  <a:lnTo>
                    <a:pt x="506" y="91"/>
                  </a:lnTo>
                  <a:lnTo>
                    <a:pt x="503" y="95"/>
                  </a:lnTo>
                  <a:lnTo>
                    <a:pt x="501" y="101"/>
                  </a:lnTo>
                  <a:lnTo>
                    <a:pt x="513" y="105"/>
                  </a:lnTo>
                  <a:lnTo>
                    <a:pt x="513" y="111"/>
                  </a:lnTo>
                  <a:lnTo>
                    <a:pt x="513" y="114"/>
                  </a:lnTo>
                  <a:lnTo>
                    <a:pt x="519" y="118"/>
                  </a:lnTo>
                  <a:lnTo>
                    <a:pt x="529" y="114"/>
                  </a:lnTo>
                  <a:lnTo>
                    <a:pt x="534" y="114"/>
                  </a:lnTo>
                  <a:lnTo>
                    <a:pt x="537" y="118"/>
                  </a:lnTo>
                  <a:lnTo>
                    <a:pt x="539" y="126"/>
                  </a:lnTo>
                  <a:lnTo>
                    <a:pt x="554" y="124"/>
                  </a:lnTo>
                  <a:lnTo>
                    <a:pt x="565" y="126"/>
                  </a:lnTo>
                  <a:lnTo>
                    <a:pt x="570" y="126"/>
                  </a:lnTo>
                  <a:lnTo>
                    <a:pt x="572" y="129"/>
                  </a:lnTo>
                  <a:lnTo>
                    <a:pt x="572" y="131"/>
                  </a:lnTo>
                  <a:lnTo>
                    <a:pt x="563" y="134"/>
                  </a:lnTo>
                  <a:lnTo>
                    <a:pt x="563" y="136"/>
                  </a:lnTo>
                  <a:lnTo>
                    <a:pt x="572" y="137"/>
                  </a:lnTo>
                  <a:lnTo>
                    <a:pt x="586" y="140"/>
                  </a:lnTo>
                  <a:lnTo>
                    <a:pt x="594" y="140"/>
                  </a:lnTo>
                  <a:lnTo>
                    <a:pt x="601" y="140"/>
                  </a:lnTo>
                  <a:lnTo>
                    <a:pt x="601" y="144"/>
                  </a:lnTo>
                  <a:lnTo>
                    <a:pt x="598" y="145"/>
                  </a:lnTo>
                  <a:lnTo>
                    <a:pt x="593" y="149"/>
                  </a:lnTo>
                  <a:lnTo>
                    <a:pt x="590" y="150"/>
                  </a:lnTo>
                  <a:lnTo>
                    <a:pt x="585" y="165"/>
                  </a:lnTo>
                  <a:lnTo>
                    <a:pt x="593" y="168"/>
                  </a:lnTo>
                  <a:lnTo>
                    <a:pt x="594" y="171"/>
                  </a:lnTo>
                  <a:lnTo>
                    <a:pt x="594" y="176"/>
                  </a:lnTo>
                  <a:lnTo>
                    <a:pt x="593" y="181"/>
                  </a:lnTo>
                  <a:lnTo>
                    <a:pt x="591" y="186"/>
                  </a:lnTo>
                  <a:lnTo>
                    <a:pt x="590" y="189"/>
                  </a:lnTo>
                  <a:lnTo>
                    <a:pt x="588" y="191"/>
                  </a:lnTo>
                  <a:lnTo>
                    <a:pt x="585" y="198"/>
                  </a:lnTo>
                  <a:lnTo>
                    <a:pt x="575" y="198"/>
                  </a:lnTo>
                  <a:lnTo>
                    <a:pt x="542" y="204"/>
                  </a:lnTo>
                  <a:lnTo>
                    <a:pt x="541" y="198"/>
                  </a:lnTo>
                  <a:lnTo>
                    <a:pt x="521" y="196"/>
                  </a:lnTo>
                  <a:lnTo>
                    <a:pt x="503" y="199"/>
                  </a:lnTo>
                  <a:lnTo>
                    <a:pt x="477" y="204"/>
                  </a:lnTo>
                  <a:lnTo>
                    <a:pt x="467" y="209"/>
                  </a:lnTo>
                  <a:lnTo>
                    <a:pt x="461" y="216"/>
                  </a:lnTo>
                  <a:lnTo>
                    <a:pt x="425" y="227"/>
                  </a:lnTo>
                  <a:lnTo>
                    <a:pt x="377" y="238"/>
                  </a:lnTo>
                  <a:lnTo>
                    <a:pt x="369" y="233"/>
                  </a:lnTo>
                  <a:lnTo>
                    <a:pt x="351" y="233"/>
                  </a:lnTo>
                  <a:lnTo>
                    <a:pt x="345" y="232"/>
                  </a:lnTo>
                  <a:lnTo>
                    <a:pt x="324" y="235"/>
                  </a:lnTo>
                  <a:lnTo>
                    <a:pt x="317" y="235"/>
                  </a:lnTo>
                  <a:lnTo>
                    <a:pt x="307" y="235"/>
                  </a:lnTo>
                  <a:lnTo>
                    <a:pt x="297" y="232"/>
                  </a:lnTo>
                  <a:lnTo>
                    <a:pt x="289" y="233"/>
                  </a:lnTo>
                  <a:lnTo>
                    <a:pt x="286" y="232"/>
                  </a:lnTo>
                  <a:lnTo>
                    <a:pt x="284" y="227"/>
                  </a:lnTo>
                  <a:lnTo>
                    <a:pt x="279" y="222"/>
                  </a:lnTo>
                  <a:lnTo>
                    <a:pt x="275" y="211"/>
                  </a:lnTo>
                  <a:lnTo>
                    <a:pt x="268" y="209"/>
                  </a:lnTo>
                  <a:lnTo>
                    <a:pt x="268" y="202"/>
                  </a:lnTo>
                  <a:lnTo>
                    <a:pt x="268" y="198"/>
                  </a:lnTo>
                  <a:lnTo>
                    <a:pt x="270" y="193"/>
                  </a:lnTo>
                  <a:lnTo>
                    <a:pt x="271" y="188"/>
                  </a:lnTo>
                  <a:lnTo>
                    <a:pt x="266" y="186"/>
                  </a:lnTo>
                  <a:lnTo>
                    <a:pt x="257" y="185"/>
                  </a:lnTo>
                  <a:lnTo>
                    <a:pt x="257" y="199"/>
                  </a:lnTo>
                  <a:lnTo>
                    <a:pt x="255" y="204"/>
                  </a:lnTo>
                  <a:lnTo>
                    <a:pt x="250" y="207"/>
                  </a:lnTo>
                  <a:lnTo>
                    <a:pt x="245" y="209"/>
                  </a:lnTo>
                  <a:lnTo>
                    <a:pt x="240" y="211"/>
                  </a:lnTo>
                  <a:lnTo>
                    <a:pt x="235" y="211"/>
                  </a:lnTo>
                  <a:lnTo>
                    <a:pt x="230" y="214"/>
                  </a:lnTo>
                  <a:lnTo>
                    <a:pt x="229" y="216"/>
                  </a:lnTo>
                  <a:lnTo>
                    <a:pt x="226" y="217"/>
                  </a:lnTo>
                  <a:lnTo>
                    <a:pt x="224" y="216"/>
                  </a:lnTo>
                  <a:lnTo>
                    <a:pt x="222" y="211"/>
                  </a:lnTo>
                  <a:lnTo>
                    <a:pt x="219" y="209"/>
                  </a:lnTo>
                  <a:lnTo>
                    <a:pt x="214" y="211"/>
                  </a:lnTo>
                  <a:lnTo>
                    <a:pt x="209" y="219"/>
                  </a:lnTo>
                  <a:lnTo>
                    <a:pt x="206" y="222"/>
                  </a:lnTo>
                  <a:lnTo>
                    <a:pt x="198" y="225"/>
                  </a:lnTo>
                  <a:lnTo>
                    <a:pt x="193" y="225"/>
                  </a:lnTo>
                  <a:lnTo>
                    <a:pt x="183" y="220"/>
                  </a:lnTo>
                  <a:lnTo>
                    <a:pt x="177" y="219"/>
                  </a:lnTo>
                  <a:lnTo>
                    <a:pt x="167" y="217"/>
                  </a:lnTo>
                  <a:lnTo>
                    <a:pt x="167" y="209"/>
                  </a:lnTo>
                  <a:lnTo>
                    <a:pt x="167" y="204"/>
                  </a:lnTo>
                  <a:lnTo>
                    <a:pt x="165" y="198"/>
                  </a:lnTo>
                  <a:lnTo>
                    <a:pt x="159" y="194"/>
                  </a:lnTo>
                  <a:lnTo>
                    <a:pt x="154" y="194"/>
                  </a:lnTo>
                  <a:lnTo>
                    <a:pt x="147" y="194"/>
                  </a:lnTo>
                  <a:lnTo>
                    <a:pt x="139" y="194"/>
                  </a:lnTo>
                  <a:lnTo>
                    <a:pt x="136" y="189"/>
                  </a:lnTo>
                  <a:lnTo>
                    <a:pt x="124" y="191"/>
                  </a:lnTo>
                  <a:lnTo>
                    <a:pt x="118" y="193"/>
                  </a:lnTo>
                  <a:lnTo>
                    <a:pt x="115" y="199"/>
                  </a:lnTo>
                  <a:lnTo>
                    <a:pt x="111" y="201"/>
                  </a:lnTo>
                  <a:lnTo>
                    <a:pt x="103" y="201"/>
                  </a:lnTo>
                  <a:lnTo>
                    <a:pt x="98" y="198"/>
                  </a:lnTo>
                  <a:lnTo>
                    <a:pt x="93" y="198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85" y="194"/>
                  </a:lnTo>
                  <a:lnTo>
                    <a:pt x="82" y="188"/>
                  </a:lnTo>
                  <a:lnTo>
                    <a:pt x="75" y="180"/>
                  </a:lnTo>
                  <a:lnTo>
                    <a:pt x="74" y="176"/>
                  </a:lnTo>
                  <a:lnTo>
                    <a:pt x="74" y="171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41" y="149"/>
                  </a:lnTo>
                  <a:lnTo>
                    <a:pt x="15" y="145"/>
                  </a:lnTo>
                  <a:lnTo>
                    <a:pt x="9" y="140"/>
                  </a:lnTo>
                  <a:lnTo>
                    <a:pt x="0" y="12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6" y="119"/>
                  </a:lnTo>
                  <a:lnTo>
                    <a:pt x="36" y="113"/>
                  </a:lnTo>
                  <a:lnTo>
                    <a:pt x="38" y="108"/>
                  </a:lnTo>
                  <a:lnTo>
                    <a:pt x="35" y="101"/>
                  </a:lnTo>
                  <a:lnTo>
                    <a:pt x="30" y="98"/>
                  </a:lnTo>
                  <a:lnTo>
                    <a:pt x="28" y="90"/>
                  </a:lnTo>
                  <a:lnTo>
                    <a:pt x="26" y="85"/>
                  </a:lnTo>
                  <a:lnTo>
                    <a:pt x="33" y="77"/>
                  </a:lnTo>
                  <a:lnTo>
                    <a:pt x="49" y="82"/>
                  </a:lnTo>
                  <a:lnTo>
                    <a:pt x="48" y="85"/>
                  </a:lnTo>
                  <a:lnTo>
                    <a:pt x="66" y="90"/>
                  </a:lnTo>
                  <a:lnTo>
                    <a:pt x="66" y="87"/>
                  </a:lnTo>
                  <a:lnTo>
                    <a:pt x="71" y="83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85" y="87"/>
                  </a:lnTo>
                  <a:lnTo>
                    <a:pt x="92" y="88"/>
                  </a:lnTo>
                  <a:lnTo>
                    <a:pt x="98" y="87"/>
                  </a:lnTo>
                  <a:lnTo>
                    <a:pt x="103" y="85"/>
                  </a:lnTo>
                  <a:lnTo>
                    <a:pt x="111" y="87"/>
                  </a:lnTo>
                  <a:lnTo>
                    <a:pt x="120" y="90"/>
                  </a:lnTo>
                  <a:lnTo>
                    <a:pt x="128" y="91"/>
                  </a:lnTo>
                  <a:lnTo>
                    <a:pt x="139" y="88"/>
                  </a:lnTo>
                  <a:lnTo>
                    <a:pt x="155" y="82"/>
                  </a:lnTo>
                  <a:lnTo>
                    <a:pt x="164" y="85"/>
                  </a:lnTo>
                  <a:lnTo>
                    <a:pt x="170" y="85"/>
                  </a:lnTo>
                  <a:lnTo>
                    <a:pt x="182" y="80"/>
                  </a:lnTo>
                  <a:lnTo>
                    <a:pt x="190" y="78"/>
                  </a:lnTo>
                  <a:lnTo>
                    <a:pt x="198" y="78"/>
                  </a:lnTo>
                  <a:lnTo>
                    <a:pt x="203" y="80"/>
                  </a:lnTo>
                  <a:lnTo>
                    <a:pt x="208" y="82"/>
                  </a:lnTo>
                  <a:lnTo>
                    <a:pt x="211" y="72"/>
                  </a:lnTo>
                  <a:lnTo>
                    <a:pt x="217" y="69"/>
                  </a:lnTo>
                  <a:lnTo>
                    <a:pt x="222" y="69"/>
                  </a:lnTo>
                  <a:lnTo>
                    <a:pt x="230" y="70"/>
                  </a:lnTo>
                  <a:lnTo>
                    <a:pt x="235" y="67"/>
                  </a:lnTo>
                  <a:lnTo>
                    <a:pt x="242" y="67"/>
                  </a:lnTo>
                  <a:lnTo>
                    <a:pt x="248" y="65"/>
                  </a:lnTo>
                  <a:lnTo>
                    <a:pt x="252" y="65"/>
                  </a:lnTo>
                  <a:lnTo>
                    <a:pt x="261" y="69"/>
                  </a:lnTo>
                  <a:lnTo>
                    <a:pt x="270" y="69"/>
                  </a:lnTo>
                  <a:lnTo>
                    <a:pt x="275" y="69"/>
                  </a:lnTo>
                  <a:lnTo>
                    <a:pt x="271" y="74"/>
                  </a:lnTo>
                  <a:lnTo>
                    <a:pt x="268" y="75"/>
                  </a:lnTo>
                  <a:lnTo>
                    <a:pt x="263" y="78"/>
                  </a:lnTo>
                  <a:lnTo>
                    <a:pt x="266" y="82"/>
                  </a:lnTo>
                  <a:lnTo>
                    <a:pt x="276" y="80"/>
                  </a:lnTo>
                  <a:lnTo>
                    <a:pt x="283" y="80"/>
                  </a:lnTo>
                  <a:lnTo>
                    <a:pt x="289" y="78"/>
                  </a:lnTo>
                  <a:lnTo>
                    <a:pt x="293" y="75"/>
                  </a:lnTo>
                  <a:lnTo>
                    <a:pt x="296" y="72"/>
                  </a:lnTo>
                  <a:lnTo>
                    <a:pt x="299" y="72"/>
                  </a:lnTo>
                  <a:lnTo>
                    <a:pt x="301" y="74"/>
                  </a:lnTo>
                  <a:lnTo>
                    <a:pt x="301" y="77"/>
                  </a:lnTo>
                  <a:lnTo>
                    <a:pt x="302" y="80"/>
                  </a:lnTo>
                  <a:lnTo>
                    <a:pt x="310" y="80"/>
                  </a:lnTo>
                  <a:lnTo>
                    <a:pt x="312" y="78"/>
                  </a:lnTo>
                  <a:lnTo>
                    <a:pt x="317" y="77"/>
                  </a:lnTo>
                  <a:lnTo>
                    <a:pt x="322" y="74"/>
                  </a:lnTo>
                  <a:lnTo>
                    <a:pt x="325" y="70"/>
                  </a:lnTo>
                  <a:lnTo>
                    <a:pt x="327" y="65"/>
                  </a:lnTo>
                  <a:lnTo>
                    <a:pt x="328" y="60"/>
                  </a:lnTo>
                  <a:lnTo>
                    <a:pt x="327" y="57"/>
                  </a:lnTo>
                  <a:lnTo>
                    <a:pt x="310" y="57"/>
                  </a:lnTo>
                  <a:lnTo>
                    <a:pt x="307" y="56"/>
                  </a:lnTo>
                  <a:lnTo>
                    <a:pt x="301" y="47"/>
                  </a:lnTo>
                  <a:lnTo>
                    <a:pt x="309" y="47"/>
                  </a:lnTo>
                  <a:lnTo>
                    <a:pt x="310" y="44"/>
                  </a:lnTo>
                  <a:lnTo>
                    <a:pt x="307" y="41"/>
                  </a:lnTo>
                  <a:lnTo>
                    <a:pt x="306" y="38"/>
                  </a:lnTo>
                  <a:lnTo>
                    <a:pt x="307" y="33"/>
                  </a:lnTo>
                  <a:lnTo>
                    <a:pt x="309" y="28"/>
                  </a:lnTo>
                  <a:lnTo>
                    <a:pt x="306" y="25"/>
                  </a:lnTo>
                  <a:lnTo>
                    <a:pt x="302" y="21"/>
                  </a:lnTo>
                  <a:lnTo>
                    <a:pt x="312" y="16"/>
                  </a:lnTo>
                  <a:lnTo>
                    <a:pt x="310" y="12"/>
                  </a:lnTo>
                  <a:lnTo>
                    <a:pt x="306" y="10"/>
                  </a:lnTo>
                  <a:lnTo>
                    <a:pt x="307" y="5"/>
                  </a:lnTo>
                  <a:lnTo>
                    <a:pt x="322" y="5"/>
                  </a:lnTo>
                  <a:lnTo>
                    <a:pt x="340" y="3"/>
                  </a:lnTo>
                  <a:lnTo>
                    <a:pt x="350" y="3"/>
                  </a:lnTo>
                  <a:lnTo>
                    <a:pt x="355" y="0"/>
                  </a:lnTo>
                  <a:lnTo>
                    <a:pt x="361" y="2"/>
                  </a:lnTo>
                  <a:lnTo>
                    <a:pt x="363" y="5"/>
                  </a:lnTo>
                  <a:lnTo>
                    <a:pt x="384" y="5"/>
                  </a:lnTo>
                  <a:lnTo>
                    <a:pt x="392" y="3"/>
                  </a:lnTo>
                  <a:lnTo>
                    <a:pt x="400" y="5"/>
                  </a:lnTo>
                  <a:lnTo>
                    <a:pt x="402" y="8"/>
                  </a:lnTo>
                  <a:lnTo>
                    <a:pt x="405" y="13"/>
                  </a:lnTo>
                  <a:lnTo>
                    <a:pt x="405" y="18"/>
                  </a:lnTo>
                  <a:lnTo>
                    <a:pt x="410" y="28"/>
                  </a:lnTo>
                  <a:lnTo>
                    <a:pt x="412" y="34"/>
                  </a:lnTo>
                  <a:lnTo>
                    <a:pt x="413" y="36"/>
                  </a:lnTo>
                  <a:lnTo>
                    <a:pt x="420" y="38"/>
                  </a:lnTo>
                  <a:lnTo>
                    <a:pt x="420" y="41"/>
                  </a:lnTo>
                  <a:lnTo>
                    <a:pt x="423" y="44"/>
                  </a:lnTo>
                  <a:lnTo>
                    <a:pt x="421" y="51"/>
                  </a:lnTo>
                  <a:lnTo>
                    <a:pt x="423" y="54"/>
                  </a:lnTo>
                  <a:lnTo>
                    <a:pt x="454" y="52"/>
                  </a:lnTo>
                  <a:lnTo>
                    <a:pt x="483" y="57"/>
                  </a:lnTo>
                  <a:lnTo>
                    <a:pt x="477" y="67"/>
                  </a:lnTo>
                  <a:lnTo>
                    <a:pt x="482" y="69"/>
                  </a:lnTo>
                  <a:lnTo>
                    <a:pt x="488" y="67"/>
                  </a:lnTo>
                  <a:lnTo>
                    <a:pt x="495" y="64"/>
                  </a:lnTo>
                  <a:lnTo>
                    <a:pt x="513" y="65"/>
                  </a:lnTo>
                  <a:lnTo>
                    <a:pt x="510" y="82"/>
                  </a:lnTo>
                  <a:lnTo>
                    <a:pt x="518" y="85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8" name="Freeform 14"/>
            <p:cNvSpPr>
              <a:spLocks/>
            </p:cNvSpPr>
            <p:nvPr/>
          </p:nvSpPr>
          <p:spPr bwMode="auto">
            <a:xfrm>
              <a:off x="2056" y="2121"/>
              <a:ext cx="655" cy="396"/>
            </a:xfrm>
            <a:custGeom>
              <a:avLst/>
              <a:gdLst>
                <a:gd name="T0" fmla="*/ 284 w 655"/>
                <a:gd name="T1" fmla="*/ 36 h 396"/>
                <a:gd name="T2" fmla="*/ 327 w 655"/>
                <a:gd name="T3" fmla="*/ 14 h 396"/>
                <a:gd name="T4" fmla="*/ 351 w 655"/>
                <a:gd name="T5" fmla="*/ 21 h 396"/>
                <a:gd name="T6" fmla="*/ 404 w 655"/>
                <a:gd name="T7" fmla="*/ 0 h 396"/>
                <a:gd name="T8" fmla="*/ 436 w 655"/>
                <a:gd name="T9" fmla="*/ 16 h 396"/>
                <a:gd name="T10" fmla="*/ 482 w 655"/>
                <a:gd name="T11" fmla="*/ 57 h 396"/>
                <a:gd name="T12" fmla="*/ 526 w 655"/>
                <a:gd name="T13" fmla="*/ 101 h 396"/>
                <a:gd name="T14" fmla="*/ 464 w 655"/>
                <a:gd name="T15" fmla="*/ 135 h 396"/>
                <a:gd name="T16" fmla="*/ 480 w 655"/>
                <a:gd name="T17" fmla="*/ 147 h 396"/>
                <a:gd name="T18" fmla="*/ 479 w 655"/>
                <a:gd name="T19" fmla="*/ 165 h 396"/>
                <a:gd name="T20" fmla="*/ 506 w 655"/>
                <a:gd name="T21" fmla="*/ 194 h 396"/>
                <a:gd name="T22" fmla="*/ 585 w 655"/>
                <a:gd name="T23" fmla="*/ 209 h 396"/>
                <a:gd name="T24" fmla="*/ 642 w 655"/>
                <a:gd name="T25" fmla="*/ 223 h 396"/>
                <a:gd name="T26" fmla="*/ 653 w 655"/>
                <a:gd name="T27" fmla="*/ 256 h 396"/>
                <a:gd name="T28" fmla="*/ 604 w 655"/>
                <a:gd name="T29" fmla="*/ 271 h 396"/>
                <a:gd name="T30" fmla="*/ 603 w 655"/>
                <a:gd name="T31" fmla="*/ 292 h 396"/>
                <a:gd name="T32" fmla="*/ 603 w 655"/>
                <a:gd name="T33" fmla="*/ 326 h 396"/>
                <a:gd name="T34" fmla="*/ 583 w 655"/>
                <a:gd name="T35" fmla="*/ 342 h 396"/>
                <a:gd name="T36" fmla="*/ 622 w 655"/>
                <a:gd name="T37" fmla="*/ 339 h 396"/>
                <a:gd name="T38" fmla="*/ 617 w 655"/>
                <a:gd name="T39" fmla="*/ 375 h 396"/>
                <a:gd name="T40" fmla="*/ 475 w 655"/>
                <a:gd name="T41" fmla="*/ 387 h 396"/>
                <a:gd name="T42" fmla="*/ 415 w 655"/>
                <a:gd name="T43" fmla="*/ 393 h 396"/>
                <a:gd name="T44" fmla="*/ 394 w 655"/>
                <a:gd name="T45" fmla="*/ 377 h 396"/>
                <a:gd name="T46" fmla="*/ 400 w 655"/>
                <a:gd name="T47" fmla="*/ 367 h 396"/>
                <a:gd name="T48" fmla="*/ 369 w 655"/>
                <a:gd name="T49" fmla="*/ 349 h 396"/>
                <a:gd name="T50" fmla="*/ 358 w 655"/>
                <a:gd name="T51" fmla="*/ 346 h 396"/>
                <a:gd name="T52" fmla="*/ 332 w 655"/>
                <a:gd name="T53" fmla="*/ 349 h 396"/>
                <a:gd name="T54" fmla="*/ 337 w 655"/>
                <a:gd name="T55" fmla="*/ 341 h 396"/>
                <a:gd name="T56" fmla="*/ 341 w 655"/>
                <a:gd name="T57" fmla="*/ 328 h 396"/>
                <a:gd name="T58" fmla="*/ 341 w 655"/>
                <a:gd name="T59" fmla="*/ 320 h 396"/>
                <a:gd name="T60" fmla="*/ 332 w 655"/>
                <a:gd name="T61" fmla="*/ 311 h 396"/>
                <a:gd name="T62" fmla="*/ 345 w 655"/>
                <a:gd name="T63" fmla="*/ 305 h 396"/>
                <a:gd name="T64" fmla="*/ 351 w 655"/>
                <a:gd name="T65" fmla="*/ 297 h 396"/>
                <a:gd name="T66" fmla="*/ 335 w 655"/>
                <a:gd name="T67" fmla="*/ 297 h 396"/>
                <a:gd name="T68" fmla="*/ 322 w 655"/>
                <a:gd name="T69" fmla="*/ 297 h 396"/>
                <a:gd name="T70" fmla="*/ 312 w 655"/>
                <a:gd name="T71" fmla="*/ 292 h 396"/>
                <a:gd name="T72" fmla="*/ 314 w 655"/>
                <a:gd name="T73" fmla="*/ 279 h 396"/>
                <a:gd name="T74" fmla="*/ 268 w 655"/>
                <a:gd name="T75" fmla="*/ 280 h 396"/>
                <a:gd name="T76" fmla="*/ 232 w 655"/>
                <a:gd name="T77" fmla="*/ 276 h 396"/>
                <a:gd name="T78" fmla="*/ 204 w 655"/>
                <a:gd name="T79" fmla="*/ 282 h 396"/>
                <a:gd name="T80" fmla="*/ 183 w 655"/>
                <a:gd name="T81" fmla="*/ 274 h 396"/>
                <a:gd name="T82" fmla="*/ 162 w 655"/>
                <a:gd name="T83" fmla="*/ 266 h 396"/>
                <a:gd name="T84" fmla="*/ 152 w 655"/>
                <a:gd name="T85" fmla="*/ 259 h 396"/>
                <a:gd name="T86" fmla="*/ 141 w 655"/>
                <a:gd name="T87" fmla="*/ 266 h 396"/>
                <a:gd name="T88" fmla="*/ 108 w 655"/>
                <a:gd name="T89" fmla="*/ 253 h 396"/>
                <a:gd name="T90" fmla="*/ 67 w 655"/>
                <a:gd name="T91" fmla="*/ 217 h 396"/>
                <a:gd name="T92" fmla="*/ 23 w 655"/>
                <a:gd name="T93" fmla="*/ 170 h 396"/>
                <a:gd name="T94" fmla="*/ 5 w 655"/>
                <a:gd name="T95" fmla="*/ 72 h 396"/>
                <a:gd name="T96" fmla="*/ 62 w 655"/>
                <a:gd name="T97" fmla="*/ 52 h 396"/>
                <a:gd name="T98" fmla="*/ 100 w 655"/>
                <a:gd name="T99" fmla="*/ 50 h 396"/>
                <a:gd name="T100" fmla="*/ 198 w 655"/>
                <a:gd name="T101" fmla="*/ 47 h 3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5"/>
                <a:gd name="T154" fmla="*/ 0 h 396"/>
                <a:gd name="T155" fmla="*/ 655 w 655"/>
                <a:gd name="T156" fmla="*/ 396 h 3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5" h="396">
                  <a:moveTo>
                    <a:pt x="204" y="42"/>
                  </a:moveTo>
                  <a:lnTo>
                    <a:pt x="226" y="41"/>
                  </a:lnTo>
                  <a:lnTo>
                    <a:pt x="273" y="41"/>
                  </a:lnTo>
                  <a:lnTo>
                    <a:pt x="284" y="36"/>
                  </a:lnTo>
                  <a:lnTo>
                    <a:pt x="271" y="21"/>
                  </a:lnTo>
                  <a:lnTo>
                    <a:pt x="291" y="19"/>
                  </a:lnTo>
                  <a:lnTo>
                    <a:pt x="315" y="10"/>
                  </a:lnTo>
                  <a:lnTo>
                    <a:pt x="327" y="14"/>
                  </a:lnTo>
                  <a:lnTo>
                    <a:pt x="332" y="16"/>
                  </a:lnTo>
                  <a:lnTo>
                    <a:pt x="348" y="10"/>
                  </a:lnTo>
                  <a:lnTo>
                    <a:pt x="348" y="16"/>
                  </a:lnTo>
                  <a:lnTo>
                    <a:pt x="351" y="21"/>
                  </a:lnTo>
                  <a:lnTo>
                    <a:pt x="359" y="23"/>
                  </a:lnTo>
                  <a:lnTo>
                    <a:pt x="373" y="18"/>
                  </a:lnTo>
                  <a:lnTo>
                    <a:pt x="395" y="0"/>
                  </a:lnTo>
                  <a:lnTo>
                    <a:pt x="404" y="0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21" y="14"/>
                  </a:lnTo>
                  <a:lnTo>
                    <a:pt x="436" y="16"/>
                  </a:lnTo>
                  <a:lnTo>
                    <a:pt x="462" y="8"/>
                  </a:lnTo>
                  <a:lnTo>
                    <a:pt x="487" y="34"/>
                  </a:lnTo>
                  <a:lnTo>
                    <a:pt x="485" y="44"/>
                  </a:lnTo>
                  <a:lnTo>
                    <a:pt x="482" y="57"/>
                  </a:lnTo>
                  <a:lnTo>
                    <a:pt x="487" y="68"/>
                  </a:lnTo>
                  <a:lnTo>
                    <a:pt x="516" y="78"/>
                  </a:lnTo>
                  <a:lnTo>
                    <a:pt x="537" y="88"/>
                  </a:lnTo>
                  <a:lnTo>
                    <a:pt x="526" y="101"/>
                  </a:lnTo>
                  <a:lnTo>
                    <a:pt x="501" y="104"/>
                  </a:lnTo>
                  <a:lnTo>
                    <a:pt x="467" y="125"/>
                  </a:lnTo>
                  <a:lnTo>
                    <a:pt x="470" y="132"/>
                  </a:lnTo>
                  <a:lnTo>
                    <a:pt x="464" y="135"/>
                  </a:lnTo>
                  <a:lnTo>
                    <a:pt x="470" y="142"/>
                  </a:lnTo>
                  <a:lnTo>
                    <a:pt x="493" y="137"/>
                  </a:lnTo>
                  <a:lnTo>
                    <a:pt x="500" y="140"/>
                  </a:lnTo>
                  <a:lnTo>
                    <a:pt x="480" y="147"/>
                  </a:lnTo>
                  <a:lnTo>
                    <a:pt x="475" y="156"/>
                  </a:lnTo>
                  <a:lnTo>
                    <a:pt x="466" y="160"/>
                  </a:lnTo>
                  <a:lnTo>
                    <a:pt x="462" y="165"/>
                  </a:lnTo>
                  <a:lnTo>
                    <a:pt x="479" y="165"/>
                  </a:lnTo>
                  <a:lnTo>
                    <a:pt x="508" y="163"/>
                  </a:lnTo>
                  <a:lnTo>
                    <a:pt x="508" y="176"/>
                  </a:lnTo>
                  <a:lnTo>
                    <a:pt x="498" y="186"/>
                  </a:lnTo>
                  <a:lnTo>
                    <a:pt x="506" y="194"/>
                  </a:lnTo>
                  <a:lnTo>
                    <a:pt x="532" y="210"/>
                  </a:lnTo>
                  <a:lnTo>
                    <a:pt x="546" y="220"/>
                  </a:lnTo>
                  <a:lnTo>
                    <a:pt x="565" y="220"/>
                  </a:lnTo>
                  <a:lnTo>
                    <a:pt x="585" y="209"/>
                  </a:lnTo>
                  <a:lnTo>
                    <a:pt x="606" y="217"/>
                  </a:lnTo>
                  <a:lnTo>
                    <a:pt x="624" y="217"/>
                  </a:lnTo>
                  <a:lnTo>
                    <a:pt x="630" y="222"/>
                  </a:lnTo>
                  <a:lnTo>
                    <a:pt x="642" y="223"/>
                  </a:lnTo>
                  <a:lnTo>
                    <a:pt x="645" y="233"/>
                  </a:lnTo>
                  <a:lnTo>
                    <a:pt x="655" y="243"/>
                  </a:lnTo>
                  <a:lnTo>
                    <a:pt x="634" y="248"/>
                  </a:lnTo>
                  <a:lnTo>
                    <a:pt x="653" y="256"/>
                  </a:lnTo>
                  <a:lnTo>
                    <a:pt x="637" y="261"/>
                  </a:lnTo>
                  <a:lnTo>
                    <a:pt x="632" y="266"/>
                  </a:lnTo>
                  <a:lnTo>
                    <a:pt x="616" y="272"/>
                  </a:lnTo>
                  <a:lnTo>
                    <a:pt x="604" y="271"/>
                  </a:lnTo>
                  <a:lnTo>
                    <a:pt x="594" y="267"/>
                  </a:lnTo>
                  <a:lnTo>
                    <a:pt x="588" y="272"/>
                  </a:lnTo>
                  <a:lnTo>
                    <a:pt x="591" y="279"/>
                  </a:lnTo>
                  <a:lnTo>
                    <a:pt x="603" y="292"/>
                  </a:lnTo>
                  <a:lnTo>
                    <a:pt x="616" y="305"/>
                  </a:lnTo>
                  <a:lnTo>
                    <a:pt x="627" y="315"/>
                  </a:lnTo>
                  <a:lnTo>
                    <a:pt x="614" y="320"/>
                  </a:lnTo>
                  <a:lnTo>
                    <a:pt x="603" y="326"/>
                  </a:lnTo>
                  <a:lnTo>
                    <a:pt x="596" y="334"/>
                  </a:lnTo>
                  <a:lnTo>
                    <a:pt x="585" y="333"/>
                  </a:lnTo>
                  <a:lnTo>
                    <a:pt x="581" y="336"/>
                  </a:lnTo>
                  <a:lnTo>
                    <a:pt x="583" y="342"/>
                  </a:lnTo>
                  <a:lnTo>
                    <a:pt x="590" y="346"/>
                  </a:lnTo>
                  <a:lnTo>
                    <a:pt x="603" y="344"/>
                  </a:lnTo>
                  <a:lnTo>
                    <a:pt x="614" y="341"/>
                  </a:lnTo>
                  <a:lnTo>
                    <a:pt x="622" y="339"/>
                  </a:lnTo>
                  <a:lnTo>
                    <a:pt x="621" y="351"/>
                  </a:lnTo>
                  <a:lnTo>
                    <a:pt x="629" y="356"/>
                  </a:lnTo>
                  <a:lnTo>
                    <a:pt x="621" y="365"/>
                  </a:lnTo>
                  <a:lnTo>
                    <a:pt x="617" y="375"/>
                  </a:lnTo>
                  <a:lnTo>
                    <a:pt x="598" y="374"/>
                  </a:lnTo>
                  <a:lnTo>
                    <a:pt x="539" y="372"/>
                  </a:lnTo>
                  <a:lnTo>
                    <a:pt x="495" y="382"/>
                  </a:lnTo>
                  <a:lnTo>
                    <a:pt x="475" y="387"/>
                  </a:lnTo>
                  <a:lnTo>
                    <a:pt x="457" y="396"/>
                  </a:lnTo>
                  <a:lnTo>
                    <a:pt x="428" y="396"/>
                  </a:lnTo>
                  <a:lnTo>
                    <a:pt x="420" y="395"/>
                  </a:lnTo>
                  <a:lnTo>
                    <a:pt x="415" y="393"/>
                  </a:lnTo>
                  <a:lnTo>
                    <a:pt x="408" y="388"/>
                  </a:lnTo>
                  <a:lnTo>
                    <a:pt x="402" y="383"/>
                  </a:lnTo>
                  <a:lnTo>
                    <a:pt x="397" y="378"/>
                  </a:lnTo>
                  <a:lnTo>
                    <a:pt x="394" y="377"/>
                  </a:lnTo>
                  <a:lnTo>
                    <a:pt x="392" y="374"/>
                  </a:lnTo>
                  <a:lnTo>
                    <a:pt x="394" y="370"/>
                  </a:lnTo>
                  <a:lnTo>
                    <a:pt x="397" y="369"/>
                  </a:lnTo>
                  <a:lnTo>
                    <a:pt x="400" y="367"/>
                  </a:lnTo>
                  <a:lnTo>
                    <a:pt x="402" y="364"/>
                  </a:lnTo>
                  <a:lnTo>
                    <a:pt x="400" y="362"/>
                  </a:lnTo>
                  <a:lnTo>
                    <a:pt x="390" y="357"/>
                  </a:lnTo>
                  <a:lnTo>
                    <a:pt x="369" y="349"/>
                  </a:lnTo>
                  <a:lnTo>
                    <a:pt x="363" y="351"/>
                  </a:lnTo>
                  <a:lnTo>
                    <a:pt x="358" y="351"/>
                  </a:lnTo>
                  <a:lnTo>
                    <a:pt x="358" y="347"/>
                  </a:lnTo>
                  <a:lnTo>
                    <a:pt x="358" y="346"/>
                  </a:lnTo>
                  <a:lnTo>
                    <a:pt x="353" y="346"/>
                  </a:lnTo>
                  <a:lnTo>
                    <a:pt x="343" y="346"/>
                  </a:lnTo>
                  <a:lnTo>
                    <a:pt x="337" y="347"/>
                  </a:lnTo>
                  <a:lnTo>
                    <a:pt x="332" y="349"/>
                  </a:lnTo>
                  <a:lnTo>
                    <a:pt x="327" y="349"/>
                  </a:lnTo>
                  <a:lnTo>
                    <a:pt x="327" y="347"/>
                  </a:lnTo>
                  <a:lnTo>
                    <a:pt x="330" y="344"/>
                  </a:lnTo>
                  <a:lnTo>
                    <a:pt x="337" y="341"/>
                  </a:lnTo>
                  <a:lnTo>
                    <a:pt x="340" y="338"/>
                  </a:lnTo>
                  <a:lnTo>
                    <a:pt x="337" y="334"/>
                  </a:lnTo>
                  <a:lnTo>
                    <a:pt x="340" y="331"/>
                  </a:lnTo>
                  <a:lnTo>
                    <a:pt x="341" y="328"/>
                  </a:lnTo>
                  <a:lnTo>
                    <a:pt x="340" y="326"/>
                  </a:lnTo>
                  <a:lnTo>
                    <a:pt x="338" y="325"/>
                  </a:lnTo>
                  <a:lnTo>
                    <a:pt x="340" y="321"/>
                  </a:lnTo>
                  <a:lnTo>
                    <a:pt x="341" y="320"/>
                  </a:lnTo>
                  <a:lnTo>
                    <a:pt x="343" y="316"/>
                  </a:lnTo>
                  <a:lnTo>
                    <a:pt x="345" y="313"/>
                  </a:lnTo>
                  <a:lnTo>
                    <a:pt x="337" y="313"/>
                  </a:lnTo>
                  <a:lnTo>
                    <a:pt x="332" y="311"/>
                  </a:lnTo>
                  <a:lnTo>
                    <a:pt x="335" y="310"/>
                  </a:lnTo>
                  <a:lnTo>
                    <a:pt x="343" y="308"/>
                  </a:lnTo>
                  <a:lnTo>
                    <a:pt x="346" y="307"/>
                  </a:lnTo>
                  <a:lnTo>
                    <a:pt x="345" y="305"/>
                  </a:lnTo>
                  <a:lnTo>
                    <a:pt x="346" y="302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1" y="297"/>
                  </a:lnTo>
                  <a:lnTo>
                    <a:pt x="351" y="295"/>
                  </a:lnTo>
                  <a:lnTo>
                    <a:pt x="350" y="292"/>
                  </a:lnTo>
                  <a:lnTo>
                    <a:pt x="341" y="295"/>
                  </a:lnTo>
                  <a:lnTo>
                    <a:pt x="335" y="297"/>
                  </a:lnTo>
                  <a:lnTo>
                    <a:pt x="330" y="298"/>
                  </a:lnTo>
                  <a:lnTo>
                    <a:pt x="327" y="297"/>
                  </a:lnTo>
                  <a:lnTo>
                    <a:pt x="327" y="295"/>
                  </a:lnTo>
                  <a:lnTo>
                    <a:pt x="322" y="297"/>
                  </a:lnTo>
                  <a:lnTo>
                    <a:pt x="317" y="298"/>
                  </a:lnTo>
                  <a:lnTo>
                    <a:pt x="314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25" y="290"/>
                  </a:lnTo>
                  <a:lnTo>
                    <a:pt x="324" y="282"/>
                  </a:lnTo>
                  <a:lnTo>
                    <a:pt x="317" y="282"/>
                  </a:lnTo>
                  <a:lnTo>
                    <a:pt x="314" y="279"/>
                  </a:lnTo>
                  <a:lnTo>
                    <a:pt x="291" y="277"/>
                  </a:lnTo>
                  <a:lnTo>
                    <a:pt x="288" y="280"/>
                  </a:lnTo>
                  <a:lnTo>
                    <a:pt x="279" y="280"/>
                  </a:lnTo>
                  <a:lnTo>
                    <a:pt x="268" y="280"/>
                  </a:lnTo>
                  <a:lnTo>
                    <a:pt x="252" y="282"/>
                  </a:lnTo>
                  <a:lnTo>
                    <a:pt x="245" y="280"/>
                  </a:lnTo>
                  <a:lnTo>
                    <a:pt x="239" y="277"/>
                  </a:lnTo>
                  <a:lnTo>
                    <a:pt x="232" y="276"/>
                  </a:lnTo>
                  <a:lnTo>
                    <a:pt x="224" y="277"/>
                  </a:lnTo>
                  <a:lnTo>
                    <a:pt x="214" y="277"/>
                  </a:lnTo>
                  <a:lnTo>
                    <a:pt x="213" y="280"/>
                  </a:lnTo>
                  <a:lnTo>
                    <a:pt x="204" y="282"/>
                  </a:lnTo>
                  <a:lnTo>
                    <a:pt x="198" y="284"/>
                  </a:lnTo>
                  <a:lnTo>
                    <a:pt x="196" y="282"/>
                  </a:lnTo>
                  <a:lnTo>
                    <a:pt x="188" y="276"/>
                  </a:lnTo>
                  <a:lnTo>
                    <a:pt x="183" y="274"/>
                  </a:lnTo>
                  <a:lnTo>
                    <a:pt x="180" y="272"/>
                  </a:lnTo>
                  <a:lnTo>
                    <a:pt x="170" y="271"/>
                  </a:lnTo>
                  <a:lnTo>
                    <a:pt x="164" y="269"/>
                  </a:lnTo>
                  <a:lnTo>
                    <a:pt x="162" y="266"/>
                  </a:lnTo>
                  <a:lnTo>
                    <a:pt x="164" y="263"/>
                  </a:lnTo>
                  <a:lnTo>
                    <a:pt x="168" y="259"/>
                  </a:lnTo>
                  <a:lnTo>
                    <a:pt x="157" y="256"/>
                  </a:lnTo>
                  <a:lnTo>
                    <a:pt x="152" y="259"/>
                  </a:lnTo>
                  <a:lnTo>
                    <a:pt x="149" y="261"/>
                  </a:lnTo>
                  <a:lnTo>
                    <a:pt x="147" y="264"/>
                  </a:lnTo>
                  <a:lnTo>
                    <a:pt x="144" y="267"/>
                  </a:lnTo>
                  <a:lnTo>
                    <a:pt x="141" y="266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28" y="261"/>
                  </a:lnTo>
                  <a:lnTo>
                    <a:pt x="108" y="253"/>
                  </a:lnTo>
                  <a:lnTo>
                    <a:pt x="90" y="264"/>
                  </a:lnTo>
                  <a:lnTo>
                    <a:pt x="71" y="266"/>
                  </a:lnTo>
                  <a:lnTo>
                    <a:pt x="58" y="259"/>
                  </a:lnTo>
                  <a:lnTo>
                    <a:pt x="67" y="217"/>
                  </a:lnTo>
                  <a:lnTo>
                    <a:pt x="61" y="209"/>
                  </a:lnTo>
                  <a:lnTo>
                    <a:pt x="56" y="197"/>
                  </a:lnTo>
                  <a:lnTo>
                    <a:pt x="43" y="186"/>
                  </a:lnTo>
                  <a:lnTo>
                    <a:pt x="23" y="170"/>
                  </a:lnTo>
                  <a:lnTo>
                    <a:pt x="7" y="121"/>
                  </a:lnTo>
                  <a:lnTo>
                    <a:pt x="10" y="109"/>
                  </a:lnTo>
                  <a:lnTo>
                    <a:pt x="0" y="96"/>
                  </a:lnTo>
                  <a:lnTo>
                    <a:pt x="5" y="72"/>
                  </a:lnTo>
                  <a:lnTo>
                    <a:pt x="35" y="67"/>
                  </a:lnTo>
                  <a:lnTo>
                    <a:pt x="38" y="72"/>
                  </a:lnTo>
                  <a:lnTo>
                    <a:pt x="53" y="70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87" y="41"/>
                  </a:lnTo>
                  <a:lnTo>
                    <a:pt x="102" y="44"/>
                  </a:lnTo>
                  <a:lnTo>
                    <a:pt x="100" y="50"/>
                  </a:lnTo>
                  <a:lnTo>
                    <a:pt x="116" y="54"/>
                  </a:lnTo>
                  <a:lnTo>
                    <a:pt x="128" y="47"/>
                  </a:lnTo>
                  <a:lnTo>
                    <a:pt x="165" y="55"/>
                  </a:lnTo>
                  <a:lnTo>
                    <a:pt x="198" y="47"/>
                  </a:lnTo>
                  <a:lnTo>
                    <a:pt x="204" y="42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19" name="Freeform 15"/>
            <p:cNvSpPr>
              <a:spLocks/>
            </p:cNvSpPr>
            <p:nvPr/>
          </p:nvSpPr>
          <p:spPr bwMode="auto">
            <a:xfrm>
              <a:off x="2269" y="1225"/>
              <a:ext cx="474" cy="315"/>
            </a:xfrm>
            <a:custGeom>
              <a:avLst/>
              <a:gdLst>
                <a:gd name="T0" fmla="*/ 163 w 474"/>
                <a:gd name="T1" fmla="*/ 47 h 315"/>
                <a:gd name="T2" fmla="*/ 177 w 474"/>
                <a:gd name="T3" fmla="*/ 13 h 315"/>
                <a:gd name="T4" fmla="*/ 221 w 474"/>
                <a:gd name="T5" fmla="*/ 29 h 315"/>
                <a:gd name="T6" fmla="*/ 264 w 474"/>
                <a:gd name="T7" fmla="*/ 31 h 315"/>
                <a:gd name="T8" fmla="*/ 277 w 474"/>
                <a:gd name="T9" fmla="*/ 10 h 315"/>
                <a:gd name="T10" fmla="*/ 274 w 474"/>
                <a:gd name="T11" fmla="*/ 1 h 315"/>
                <a:gd name="T12" fmla="*/ 321 w 474"/>
                <a:gd name="T13" fmla="*/ 13 h 315"/>
                <a:gd name="T14" fmla="*/ 331 w 474"/>
                <a:gd name="T15" fmla="*/ 28 h 315"/>
                <a:gd name="T16" fmla="*/ 346 w 474"/>
                <a:gd name="T17" fmla="*/ 59 h 315"/>
                <a:gd name="T18" fmla="*/ 373 w 474"/>
                <a:gd name="T19" fmla="*/ 50 h 315"/>
                <a:gd name="T20" fmla="*/ 396 w 474"/>
                <a:gd name="T21" fmla="*/ 44 h 315"/>
                <a:gd name="T22" fmla="*/ 393 w 474"/>
                <a:gd name="T23" fmla="*/ 59 h 315"/>
                <a:gd name="T24" fmla="*/ 365 w 474"/>
                <a:gd name="T25" fmla="*/ 85 h 315"/>
                <a:gd name="T26" fmla="*/ 378 w 474"/>
                <a:gd name="T27" fmla="*/ 94 h 315"/>
                <a:gd name="T28" fmla="*/ 396 w 474"/>
                <a:gd name="T29" fmla="*/ 103 h 315"/>
                <a:gd name="T30" fmla="*/ 409 w 474"/>
                <a:gd name="T31" fmla="*/ 106 h 315"/>
                <a:gd name="T32" fmla="*/ 419 w 474"/>
                <a:gd name="T33" fmla="*/ 111 h 315"/>
                <a:gd name="T34" fmla="*/ 434 w 474"/>
                <a:gd name="T35" fmla="*/ 121 h 315"/>
                <a:gd name="T36" fmla="*/ 408 w 474"/>
                <a:gd name="T37" fmla="*/ 135 h 315"/>
                <a:gd name="T38" fmla="*/ 425 w 474"/>
                <a:gd name="T39" fmla="*/ 168 h 315"/>
                <a:gd name="T40" fmla="*/ 461 w 474"/>
                <a:gd name="T41" fmla="*/ 199 h 315"/>
                <a:gd name="T42" fmla="*/ 463 w 474"/>
                <a:gd name="T43" fmla="*/ 207 h 315"/>
                <a:gd name="T44" fmla="*/ 417 w 474"/>
                <a:gd name="T45" fmla="*/ 223 h 315"/>
                <a:gd name="T46" fmla="*/ 390 w 474"/>
                <a:gd name="T47" fmla="*/ 249 h 315"/>
                <a:gd name="T48" fmla="*/ 386 w 474"/>
                <a:gd name="T49" fmla="*/ 274 h 315"/>
                <a:gd name="T50" fmla="*/ 372 w 474"/>
                <a:gd name="T51" fmla="*/ 284 h 315"/>
                <a:gd name="T52" fmla="*/ 347 w 474"/>
                <a:gd name="T53" fmla="*/ 285 h 315"/>
                <a:gd name="T54" fmla="*/ 293 w 474"/>
                <a:gd name="T55" fmla="*/ 298 h 315"/>
                <a:gd name="T56" fmla="*/ 261 w 474"/>
                <a:gd name="T57" fmla="*/ 305 h 315"/>
                <a:gd name="T58" fmla="*/ 221 w 474"/>
                <a:gd name="T59" fmla="*/ 310 h 315"/>
                <a:gd name="T60" fmla="*/ 156 w 474"/>
                <a:gd name="T61" fmla="*/ 310 h 315"/>
                <a:gd name="T62" fmla="*/ 150 w 474"/>
                <a:gd name="T63" fmla="*/ 300 h 315"/>
                <a:gd name="T64" fmla="*/ 133 w 474"/>
                <a:gd name="T65" fmla="*/ 284 h 315"/>
                <a:gd name="T66" fmla="*/ 96 w 474"/>
                <a:gd name="T67" fmla="*/ 281 h 315"/>
                <a:gd name="T68" fmla="*/ 62 w 474"/>
                <a:gd name="T69" fmla="*/ 277 h 315"/>
                <a:gd name="T70" fmla="*/ 29 w 474"/>
                <a:gd name="T71" fmla="*/ 251 h 315"/>
                <a:gd name="T72" fmla="*/ 14 w 474"/>
                <a:gd name="T73" fmla="*/ 251 h 315"/>
                <a:gd name="T74" fmla="*/ 0 w 474"/>
                <a:gd name="T75" fmla="*/ 259 h 315"/>
                <a:gd name="T76" fmla="*/ 19 w 474"/>
                <a:gd name="T77" fmla="*/ 241 h 315"/>
                <a:gd name="T78" fmla="*/ 47 w 474"/>
                <a:gd name="T79" fmla="*/ 238 h 315"/>
                <a:gd name="T80" fmla="*/ 70 w 474"/>
                <a:gd name="T81" fmla="*/ 236 h 315"/>
                <a:gd name="T82" fmla="*/ 93 w 474"/>
                <a:gd name="T83" fmla="*/ 228 h 315"/>
                <a:gd name="T84" fmla="*/ 93 w 474"/>
                <a:gd name="T85" fmla="*/ 217 h 315"/>
                <a:gd name="T86" fmla="*/ 104 w 474"/>
                <a:gd name="T87" fmla="*/ 197 h 315"/>
                <a:gd name="T88" fmla="*/ 114 w 474"/>
                <a:gd name="T89" fmla="*/ 186 h 315"/>
                <a:gd name="T90" fmla="*/ 83 w 474"/>
                <a:gd name="T91" fmla="*/ 163 h 315"/>
                <a:gd name="T92" fmla="*/ 79 w 474"/>
                <a:gd name="T93" fmla="*/ 148 h 315"/>
                <a:gd name="T94" fmla="*/ 83 w 474"/>
                <a:gd name="T95" fmla="*/ 135 h 315"/>
                <a:gd name="T96" fmla="*/ 94 w 474"/>
                <a:gd name="T97" fmla="*/ 122 h 315"/>
                <a:gd name="T98" fmla="*/ 114 w 474"/>
                <a:gd name="T99" fmla="*/ 119 h 315"/>
                <a:gd name="T100" fmla="*/ 138 w 474"/>
                <a:gd name="T101" fmla="*/ 109 h 315"/>
                <a:gd name="T102" fmla="*/ 186 w 474"/>
                <a:gd name="T103" fmla="*/ 83 h 315"/>
                <a:gd name="T104" fmla="*/ 200 w 474"/>
                <a:gd name="T105" fmla="*/ 63 h 315"/>
                <a:gd name="T106" fmla="*/ 91 w 474"/>
                <a:gd name="T107" fmla="*/ 52 h 315"/>
                <a:gd name="T108" fmla="*/ 102 w 474"/>
                <a:gd name="T109" fmla="*/ 42 h 3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4"/>
                <a:gd name="T166" fmla="*/ 0 h 315"/>
                <a:gd name="T167" fmla="*/ 474 w 474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4" h="315">
                  <a:moveTo>
                    <a:pt x="112" y="44"/>
                  </a:moveTo>
                  <a:lnTo>
                    <a:pt x="140" y="47"/>
                  </a:lnTo>
                  <a:lnTo>
                    <a:pt x="163" y="47"/>
                  </a:lnTo>
                  <a:lnTo>
                    <a:pt x="164" y="31"/>
                  </a:lnTo>
                  <a:lnTo>
                    <a:pt x="176" y="31"/>
                  </a:lnTo>
                  <a:lnTo>
                    <a:pt x="177" y="13"/>
                  </a:lnTo>
                  <a:lnTo>
                    <a:pt x="208" y="13"/>
                  </a:lnTo>
                  <a:lnTo>
                    <a:pt x="213" y="16"/>
                  </a:lnTo>
                  <a:lnTo>
                    <a:pt x="221" y="29"/>
                  </a:lnTo>
                  <a:lnTo>
                    <a:pt x="243" y="29"/>
                  </a:lnTo>
                  <a:lnTo>
                    <a:pt x="251" y="31"/>
                  </a:lnTo>
                  <a:lnTo>
                    <a:pt x="264" y="31"/>
                  </a:lnTo>
                  <a:lnTo>
                    <a:pt x="256" y="26"/>
                  </a:lnTo>
                  <a:lnTo>
                    <a:pt x="280" y="13"/>
                  </a:lnTo>
                  <a:lnTo>
                    <a:pt x="277" y="10"/>
                  </a:lnTo>
                  <a:lnTo>
                    <a:pt x="274" y="6"/>
                  </a:lnTo>
                  <a:lnTo>
                    <a:pt x="272" y="1"/>
                  </a:lnTo>
                  <a:lnTo>
                    <a:pt x="274" y="1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21" y="13"/>
                  </a:lnTo>
                  <a:lnTo>
                    <a:pt x="321" y="16"/>
                  </a:lnTo>
                  <a:lnTo>
                    <a:pt x="310" y="28"/>
                  </a:lnTo>
                  <a:lnTo>
                    <a:pt x="331" y="28"/>
                  </a:lnTo>
                  <a:lnTo>
                    <a:pt x="363" y="49"/>
                  </a:lnTo>
                  <a:lnTo>
                    <a:pt x="347" y="50"/>
                  </a:lnTo>
                  <a:lnTo>
                    <a:pt x="346" y="59"/>
                  </a:lnTo>
                  <a:lnTo>
                    <a:pt x="359" y="67"/>
                  </a:lnTo>
                  <a:lnTo>
                    <a:pt x="378" y="55"/>
                  </a:lnTo>
                  <a:lnTo>
                    <a:pt x="373" y="50"/>
                  </a:lnTo>
                  <a:lnTo>
                    <a:pt x="370" y="47"/>
                  </a:lnTo>
                  <a:lnTo>
                    <a:pt x="375" y="44"/>
                  </a:lnTo>
                  <a:lnTo>
                    <a:pt x="396" y="44"/>
                  </a:lnTo>
                  <a:lnTo>
                    <a:pt x="404" y="45"/>
                  </a:lnTo>
                  <a:lnTo>
                    <a:pt x="403" y="49"/>
                  </a:lnTo>
                  <a:lnTo>
                    <a:pt x="393" y="59"/>
                  </a:lnTo>
                  <a:lnTo>
                    <a:pt x="377" y="72"/>
                  </a:lnTo>
                  <a:lnTo>
                    <a:pt x="373" y="75"/>
                  </a:lnTo>
                  <a:lnTo>
                    <a:pt x="365" y="85"/>
                  </a:lnTo>
                  <a:lnTo>
                    <a:pt x="378" y="91"/>
                  </a:lnTo>
                  <a:lnTo>
                    <a:pt x="375" y="93"/>
                  </a:lnTo>
                  <a:lnTo>
                    <a:pt x="378" y="94"/>
                  </a:lnTo>
                  <a:lnTo>
                    <a:pt x="386" y="96"/>
                  </a:lnTo>
                  <a:lnTo>
                    <a:pt x="394" y="101"/>
                  </a:lnTo>
                  <a:lnTo>
                    <a:pt x="396" y="103"/>
                  </a:lnTo>
                  <a:lnTo>
                    <a:pt x="404" y="103"/>
                  </a:lnTo>
                  <a:lnTo>
                    <a:pt x="408" y="104"/>
                  </a:lnTo>
                  <a:lnTo>
                    <a:pt x="409" y="106"/>
                  </a:lnTo>
                  <a:lnTo>
                    <a:pt x="409" y="108"/>
                  </a:lnTo>
                  <a:lnTo>
                    <a:pt x="411" y="109"/>
                  </a:lnTo>
                  <a:lnTo>
                    <a:pt x="419" y="111"/>
                  </a:lnTo>
                  <a:lnTo>
                    <a:pt x="427" y="116"/>
                  </a:lnTo>
                  <a:lnTo>
                    <a:pt x="422" y="117"/>
                  </a:lnTo>
                  <a:lnTo>
                    <a:pt x="434" y="121"/>
                  </a:lnTo>
                  <a:lnTo>
                    <a:pt x="430" y="124"/>
                  </a:lnTo>
                  <a:lnTo>
                    <a:pt x="417" y="127"/>
                  </a:lnTo>
                  <a:lnTo>
                    <a:pt x="408" y="135"/>
                  </a:lnTo>
                  <a:lnTo>
                    <a:pt x="411" y="143"/>
                  </a:lnTo>
                  <a:lnTo>
                    <a:pt x="417" y="153"/>
                  </a:lnTo>
                  <a:lnTo>
                    <a:pt x="425" y="168"/>
                  </a:lnTo>
                  <a:lnTo>
                    <a:pt x="435" y="179"/>
                  </a:lnTo>
                  <a:lnTo>
                    <a:pt x="455" y="197"/>
                  </a:lnTo>
                  <a:lnTo>
                    <a:pt x="461" y="199"/>
                  </a:lnTo>
                  <a:lnTo>
                    <a:pt x="468" y="196"/>
                  </a:lnTo>
                  <a:lnTo>
                    <a:pt x="474" y="199"/>
                  </a:lnTo>
                  <a:lnTo>
                    <a:pt x="463" y="207"/>
                  </a:lnTo>
                  <a:lnTo>
                    <a:pt x="439" y="223"/>
                  </a:lnTo>
                  <a:lnTo>
                    <a:pt x="429" y="222"/>
                  </a:lnTo>
                  <a:lnTo>
                    <a:pt x="417" y="223"/>
                  </a:lnTo>
                  <a:lnTo>
                    <a:pt x="414" y="230"/>
                  </a:lnTo>
                  <a:lnTo>
                    <a:pt x="390" y="241"/>
                  </a:lnTo>
                  <a:lnTo>
                    <a:pt x="390" y="249"/>
                  </a:lnTo>
                  <a:lnTo>
                    <a:pt x="388" y="254"/>
                  </a:lnTo>
                  <a:lnTo>
                    <a:pt x="386" y="261"/>
                  </a:lnTo>
                  <a:lnTo>
                    <a:pt x="386" y="274"/>
                  </a:lnTo>
                  <a:lnTo>
                    <a:pt x="385" y="277"/>
                  </a:lnTo>
                  <a:lnTo>
                    <a:pt x="378" y="282"/>
                  </a:lnTo>
                  <a:lnTo>
                    <a:pt x="372" y="284"/>
                  </a:lnTo>
                  <a:lnTo>
                    <a:pt x="363" y="284"/>
                  </a:lnTo>
                  <a:lnTo>
                    <a:pt x="354" y="281"/>
                  </a:lnTo>
                  <a:lnTo>
                    <a:pt x="347" y="285"/>
                  </a:lnTo>
                  <a:lnTo>
                    <a:pt x="339" y="284"/>
                  </a:lnTo>
                  <a:lnTo>
                    <a:pt x="300" y="292"/>
                  </a:lnTo>
                  <a:lnTo>
                    <a:pt x="293" y="298"/>
                  </a:lnTo>
                  <a:lnTo>
                    <a:pt x="287" y="295"/>
                  </a:lnTo>
                  <a:lnTo>
                    <a:pt x="279" y="300"/>
                  </a:lnTo>
                  <a:lnTo>
                    <a:pt x="261" y="305"/>
                  </a:lnTo>
                  <a:lnTo>
                    <a:pt x="228" y="315"/>
                  </a:lnTo>
                  <a:lnTo>
                    <a:pt x="221" y="315"/>
                  </a:lnTo>
                  <a:lnTo>
                    <a:pt x="221" y="310"/>
                  </a:lnTo>
                  <a:lnTo>
                    <a:pt x="200" y="310"/>
                  </a:lnTo>
                  <a:lnTo>
                    <a:pt x="159" y="308"/>
                  </a:lnTo>
                  <a:lnTo>
                    <a:pt x="156" y="310"/>
                  </a:lnTo>
                  <a:lnTo>
                    <a:pt x="153" y="307"/>
                  </a:lnTo>
                  <a:lnTo>
                    <a:pt x="148" y="302"/>
                  </a:lnTo>
                  <a:lnTo>
                    <a:pt x="150" y="300"/>
                  </a:lnTo>
                  <a:lnTo>
                    <a:pt x="141" y="294"/>
                  </a:lnTo>
                  <a:lnTo>
                    <a:pt x="133" y="287"/>
                  </a:lnTo>
                  <a:lnTo>
                    <a:pt x="133" y="284"/>
                  </a:lnTo>
                  <a:lnTo>
                    <a:pt x="133" y="279"/>
                  </a:lnTo>
                  <a:lnTo>
                    <a:pt x="99" y="277"/>
                  </a:lnTo>
                  <a:lnTo>
                    <a:pt x="96" y="281"/>
                  </a:lnTo>
                  <a:lnTo>
                    <a:pt x="75" y="279"/>
                  </a:lnTo>
                  <a:lnTo>
                    <a:pt x="75" y="277"/>
                  </a:lnTo>
                  <a:lnTo>
                    <a:pt x="62" y="277"/>
                  </a:lnTo>
                  <a:lnTo>
                    <a:pt x="34" y="259"/>
                  </a:lnTo>
                  <a:lnTo>
                    <a:pt x="37" y="254"/>
                  </a:lnTo>
                  <a:lnTo>
                    <a:pt x="29" y="251"/>
                  </a:lnTo>
                  <a:lnTo>
                    <a:pt x="27" y="248"/>
                  </a:lnTo>
                  <a:lnTo>
                    <a:pt x="16" y="249"/>
                  </a:lnTo>
                  <a:lnTo>
                    <a:pt x="14" y="251"/>
                  </a:lnTo>
                  <a:lnTo>
                    <a:pt x="13" y="256"/>
                  </a:lnTo>
                  <a:lnTo>
                    <a:pt x="13" y="259"/>
                  </a:lnTo>
                  <a:lnTo>
                    <a:pt x="0" y="259"/>
                  </a:lnTo>
                  <a:lnTo>
                    <a:pt x="8" y="251"/>
                  </a:lnTo>
                  <a:lnTo>
                    <a:pt x="4" y="245"/>
                  </a:lnTo>
                  <a:lnTo>
                    <a:pt x="19" y="241"/>
                  </a:lnTo>
                  <a:lnTo>
                    <a:pt x="27" y="240"/>
                  </a:lnTo>
                  <a:lnTo>
                    <a:pt x="42" y="236"/>
                  </a:lnTo>
                  <a:lnTo>
                    <a:pt x="47" y="238"/>
                  </a:lnTo>
                  <a:lnTo>
                    <a:pt x="53" y="240"/>
                  </a:lnTo>
                  <a:lnTo>
                    <a:pt x="62" y="238"/>
                  </a:lnTo>
                  <a:lnTo>
                    <a:pt x="70" y="236"/>
                  </a:lnTo>
                  <a:lnTo>
                    <a:pt x="79" y="233"/>
                  </a:lnTo>
                  <a:lnTo>
                    <a:pt x="86" y="230"/>
                  </a:lnTo>
                  <a:lnTo>
                    <a:pt x="93" y="228"/>
                  </a:lnTo>
                  <a:lnTo>
                    <a:pt x="94" y="225"/>
                  </a:lnTo>
                  <a:lnTo>
                    <a:pt x="96" y="220"/>
                  </a:lnTo>
                  <a:lnTo>
                    <a:pt x="93" y="217"/>
                  </a:lnTo>
                  <a:lnTo>
                    <a:pt x="84" y="210"/>
                  </a:lnTo>
                  <a:lnTo>
                    <a:pt x="93" y="199"/>
                  </a:lnTo>
                  <a:lnTo>
                    <a:pt x="104" y="197"/>
                  </a:lnTo>
                  <a:lnTo>
                    <a:pt x="117" y="196"/>
                  </a:lnTo>
                  <a:lnTo>
                    <a:pt x="120" y="192"/>
                  </a:lnTo>
                  <a:lnTo>
                    <a:pt x="114" y="186"/>
                  </a:lnTo>
                  <a:lnTo>
                    <a:pt x="107" y="179"/>
                  </a:lnTo>
                  <a:lnTo>
                    <a:pt x="96" y="171"/>
                  </a:lnTo>
                  <a:lnTo>
                    <a:pt x="83" y="163"/>
                  </a:lnTo>
                  <a:lnTo>
                    <a:pt x="88" y="158"/>
                  </a:lnTo>
                  <a:lnTo>
                    <a:pt x="91" y="150"/>
                  </a:lnTo>
                  <a:lnTo>
                    <a:pt x="79" y="148"/>
                  </a:lnTo>
                  <a:lnTo>
                    <a:pt x="81" y="142"/>
                  </a:lnTo>
                  <a:lnTo>
                    <a:pt x="79" y="139"/>
                  </a:lnTo>
                  <a:lnTo>
                    <a:pt x="83" y="135"/>
                  </a:lnTo>
                  <a:lnTo>
                    <a:pt x="91" y="134"/>
                  </a:lnTo>
                  <a:lnTo>
                    <a:pt x="93" y="125"/>
                  </a:lnTo>
                  <a:lnTo>
                    <a:pt x="94" y="122"/>
                  </a:lnTo>
                  <a:lnTo>
                    <a:pt x="99" y="122"/>
                  </a:lnTo>
                  <a:lnTo>
                    <a:pt x="112" y="121"/>
                  </a:lnTo>
                  <a:lnTo>
                    <a:pt x="114" y="119"/>
                  </a:lnTo>
                  <a:lnTo>
                    <a:pt x="109" y="112"/>
                  </a:lnTo>
                  <a:lnTo>
                    <a:pt x="128" y="111"/>
                  </a:lnTo>
                  <a:lnTo>
                    <a:pt x="138" y="109"/>
                  </a:lnTo>
                  <a:lnTo>
                    <a:pt x="161" y="101"/>
                  </a:lnTo>
                  <a:lnTo>
                    <a:pt x="168" y="96"/>
                  </a:lnTo>
                  <a:lnTo>
                    <a:pt x="186" y="83"/>
                  </a:lnTo>
                  <a:lnTo>
                    <a:pt x="195" y="80"/>
                  </a:lnTo>
                  <a:lnTo>
                    <a:pt x="192" y="67"/>
                  </a:lnTo>
                  <a:lnTo>
                    <a:pt x="200" y="63"/>
                  </a:lnTo>
                  <a:lnTo>
                    <a:pt x="176" y="57"/>
                  </a:lnTo>
                  <a:lnTo>
                    <a:pt x="132" y="54"/>
                  </a:lnTo>
                  <a:lnTo>
                    <a:pt x="91" y="52"/>
                  </a:lnTo>
                  <a:lnTo>
                    <a:pt x="93" y="44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12" y="44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0" name="Freeform 16"/>
            <p:cNvSpPr>
              <a:spLocks/>
            </p:cNvSpPr>
            <p:nvPr/>
          </p:nvSpPr>
          <p:spPr bwMode="auto">
            <a:xfrm>
              <a:off x="4126" y="1315"/>
              <a:ext cx="731" cy="502"/>
            </a:xfrm>
            <a:custGeom>
              <a:avLst/>
              <a:gdLst>
                <a:gd name="T0" fmla="*/ 150 w 731"/>
                <a:gd name="T1" fmla="*/ 122 h 502"/>
                <a:gd name="T2" fmla="*/ 163 w 731"/>
                <a:gd name="T3" fmla="*/ 107 h 502"/>
                <a:gd name="T4" fmla="*/ 227 w 731"/>
                <a:gd name="T5" fmla="*/ 109 h 502"/>
                <a:gd name="T6" fmla="*/ 290 w 731"/>
                <a:gd name="T7" fmla="*/ 57 h 502"/>
                <a:gd name="T8" fmla="*/ 235 w 731"/>
                <a:gd name="T9" fmla="*/ 35 h 502"/>
                <a:gd name="T10" fmla="*/ 272 w 731"/>
                <a:gd name="T11" fmla="*/ 40 h 502"/>
                <a:gd name="T12" fmla="*/ 281 w 731"/>
                <a:gd name="T13" fmla="*/ 4 h 502"/>
                <a:gd name="T14" fmla="*/ 364 w 731"/>
                <a:gd name="T15" fmla="*/ 9 h 502"/>
                <a:gd name="T16" fmla="*/ 427 w 731"/>
                <a:gd name="T17" fmla="*/ 21 h 502"/>
                <a:gd name="T18" fmla="*/ 383 w 731"/>
                <a:gd name="T19" fmla="*/ 63 h 502"/>
                <a:gd name="T20" fmla="*/ 326 w 731"/>
                <a:gd name="T21" fmla="*/ 104 h 502"/>
                <a:gd name="T22" fmla="*/ 302 w 731"/>
                <a:gd name="T23" fmla="*/ 133 h 502"/>
                <a:gd name="T24" fmla="*/ 290 w 731"/>
                <a:gd name="T25" fmla="*/ 146 h 502"/>
                <a:gd name="T26" fmla="*/ 300 w 731"/>
                <a:gd name="T27" fmla="*/ 156 h 502"/>
                <a:gd name="T28" fmla="*/ 310 w 731"/>
                <a:gd name="T29" fmla="*/ 168 h 502"/>
                <a:gd name="T30" fmla="*/ 316 w 731"/>
                <a:gd name="T31" fmla="*/ 199 h 502"/>
                <a:gd name="T32" fmla="*/ 295 w 731"/>
                <a:gd name="T33" fmla="*/ 208 h 502"/>
                <a:gd name="T34" fmla="*/ 313 w 731"/>
                <a:gd name="T35" fmla="*/ 231 h 502"/>
                <a:gd name="T36" fmla="*/ 338 w 731"/>
                <a:gd name="T37" fmla="*/ 253 h 502"/>
                <a:gd name="T38" fmla="*/ 352 w 731"/>
                <a:gd name="T39" fmla="*/ 267 h 502"/>
                <a:gd name="T40" fmla="*/ 367 w 731"/>
                <a:gd name="T41" fmla="*/ 262 h 502"/>
                <a:gd name="T42" fmla="*/ 405 w 731"/>
                <a:gd name="T43" fmla="*/ 262 h 502"/>
                <a:gd name="T44" fmla="*/ 362 w 731"/>
                <a:gd name="T45" fmla="*/ 290 h 502"/>
                <a:gd name="T46" fmla="*/ 385 w 731"/>
                <a:gd name="T47" fmla="*/ 288 h 502"/>
                <a:gd name="T48" fmla="*/ 447 w 731"/>
                <a:gd name="T49" fmla="*/ 310 h 502"/>
                <a:gd name="T50" fmla="*/ 480 w 731"/>
                <a:gd name="T51" fmla="*/ 323 h 502"/>
                <a:gd name="T52" fmla="*/ 516 w 731"/>
                <a:gd name="T53" fmla="*/ 332 h 502"/>
                <a:gd name="T54" fmla="*/ 574 w 731"/>
                <a:gd name="T55" fmla="*/ 339 h 502"/>
                <a:gd name="T56" fmla="*/ 566 w 731"/>
                <a:gd name="T57" fmla="*/ 311 h 502"/>
                <a:gd name="T58" fmla="*/ 545 w 731"/>
                <a:gd name="T59" fmla="*/ 239 h 502"/>
                <a:gd name="T60" fmla="*/ 529 w 731"/>
                <a:gd name="T61" fmla="*/ 213 h 502"/>
                <a:gd name="T62" fmla="*/ 631 w 731"/>
                <a:gd name="T63" fmla="*/ 194 h 502"/>
                <a:gd name="T64" fmla="*/ 705 w 731"/>
                <a:gd name="T65" fmla="*/ 215 h 502"/>
                <a:gd name="T66" fmla="*/ 713 w 731"/>
                <a:gd name="T67" fmla="*/ 254 h 502"/>
                <a:gd name="T68" fmla="*/ 728 w 731"/>
                <a:gd name="T69" fmla="*/ 295 h 502"/>
                <a:gd name="T70" fmla="*/ 671 w 731"/>
                <a:gd name="T71" fmla="*/ 305 h 502"/>
                <a:gd name="T72" fmla="*/ 633 w 731"/>
                <a:gd name="T73" fmla="*/ 354 h 502"/>
                <a:gd name="T74" fmla="*/ 617 w 731"/>
                <a:gd name="T75" fmla="*/ 380 h 502"/>
                <a:gd name="T76" fmla="*/ 599 w 731"/>
                <a:gd name="T77" fmla="*/ 395 h 502"/>
                <a:gd name="T78" fmla="*/ 530 w 731"/>
                <a:gd name="T79" fmla="*/ 416 h 502"/>
                <a:gd name="T80" fmla="*/ 514 w 731"/>
                <a:gd name="T81" fmla="*/ 434 h 502"/>
                <a:gd name="T82" fmla="*/ 463 w 731"/>
                <a:gd name="T83" fmla="*/ 447 h 502"/>
                <a:gd name="T84" fmla="*/ 501 w 731"/>
                <a:gd name="T85" fmla="*/ 488 h 502"/>
                <a:gd name="T86" fmla="*/ 401 w 731"/>
                <a:gd name="T87" fmla="*/ 502 h 502"/>
                <a:gd name="T88" fmla="*/ 223 w 731"/>
                <a:gd name="T89" fmla="*/ 437 h 502"/>
                <a:gd name="T90" fmla="*/ 145 w 731"/>
                <a:gd name="T91" fmla="*/ 429 h 502"/>
                <a:gd name="T92" fmla="*/ 122 w 731"/>
                <a:gd name="T93" fmla="*/ 421 h 502"/>
                <a:gd name="T94" fmla="*/ 145 w 731"/>
                <a:gd name="T95" fmla="*/ 398 h 502"/>
                <a:gd name="T96" fmla="*/ 142 w 731"/>
                <a:gd name="T97" fmla="*/ 362 h 502"/>
                <a:gd name="T98" fmla="*/ 119 w 731"/>
                <a:gd name="T99" fmla="*/ 318 h 502"/>
                <a:gd name="T100" fmla="*/ 165 w 731"/>
                <a:gd name="T101" fmla="*/ 315 h 502"/>
                <a:gd name="T102" fmla="*/ 217 w 731"/>
                <a:gd name="T103" fmla="*/ 329 h 502"/>
                <a:gd name="T104" fmla="*/ 197 w 731"/>
                <a:gd name="T105" fmla="*/ 305 h 502"/>
                <a:gd name="T106" fmla="*/ 232 w 731"/>
                <a:gd name="T107" fmla="*/ 284 h 502"/>
                <a:gd name="T108" fmla="*/ 209 w 731"/>
                <a:gd name="T109" fmla="*/ 261 h 502"/>
                <a:gd name="T110" fmla="*/ 139 w 731"/>
                <a:gd name="T111" fmla="*/ 244 h 502"/>
                <a:gd name="T112" fmla="*/ 73 w 731"/>
                <a:gd name="T113" fmla="*/ 223 h 502"/>
                <a:gd name="T114" fmla="*/ 15 w 731"/>
                <a:gd name="T115" fmla="*/ 226 h 502"/>
                <a:gd name="T116" fmla="*/ 31 w 731"/>
                <a:gd name="T117" fmla="*/ 187 h 502"/>
                <a:gd name="T118" fmla="*/ 88 w 731"/>
                <a:gd name="T119" fmla="*/ 171 h 502"/>
                <a:gd name="T120" fmla="*/ 112 w 731"/>
                <a:gd name="T121" fmla="*/ 159 h 5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1"/>
                <a:gd name="T184" fmla="*/ 0 h 502"/>
                <a:gd name="T185" fmla="*/ 731 w 731"/>
                <a:gd name="T186" fmla="*/ 502 h 5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1" h="502">
                  <a:moveTo>
                    <a:pt x="132" y="133"/>
                  </a:moveTo>
                  <a:lnTo>
                    <a:pt x="152" y="135"/>
                  </a:lnTo>
                  <a:lnTo>
                    <a:pt x="155" y="127"/>
                  </a:lnTo>
                  <a:lnTo>
                    <a:pt x="153" y="124"/>
                  </a:lnTo>
                  <a:lnTo>
                    <a:pt x="153" y="122"/>
                  </a:lnTo>
                  <a:lnTo>
                    <a:pt x="150" y="122"/>
                  </a:lnTo>
                  <a:lnTo>
                    <a:pt x="137" y="122"/>
                  </a:lnTo>
                  <a:lnTo>
                    <a:pt x="139" y="117"/>
                  </a:lnTo>
                  <a:lnTo>
                    <a:pt x="150" y="119"/>
                  </a:lnTo>
                  <a:lnTo>
                    <a:pt x="161" y="120"/>
                  </a:lnTo>
                  <a:lnTo>
                    <a:pt x="165" y="112"/>
                  </a:lnTo>
                  <a:lnTo>
                    <a:pt x="163" y="107"/>
                  </a:lnTo>
                  <a:lnTo>
                    <a:pt x="183" y="106"/>
                  </a:lnTo>
                  <a:lnTo>
                    <a:pt x="188" y="106"/>
                  </a:lnTo>
                  <a:lnTo>
                    <a:pt x="201" y="122"/>
                  </a:lnTo>
                  <a:lnTo>
                    <a:pt x="223" y="117"/>
                  </a:lnTo>
                  <a:lnTo>
                    <a:pt x="227" y="115"/>
                  </a:lnTo>
                  <a:lnTo>
                    <a:pt x="227" y="109"/>
                  </a:lnTo>
                  <a:lnTo>
                    <a:pt x="235" y="107"/>
                  </a:lnTo>
                  <a:lnTo>
                    <a:pt x="251" y="104"/>
                  </a:lnTo>
                  <a:lnTo>
                    <a:pt x="263" y="106"/>
                  </a:lnTo>
                  <a:lnTo>
                    <a:pt x="269" y="96"/>
                  </a:lnTo>
                  <a:lnTo>
                    <a:pt x="276" y="78"/>
                  </a:lnTo>
                  <a:lnTo>
                    <a:pt x="290" y="57"/>
                  </a:lnTo>
                  <a:lnTo>
                    <a:pt x="274" y="57"/>
                  </a:lnTo>
                  <a:lnTo>
                    <a:pt x="276" y="50"/>
                  </a:lnTo>
                  <a:lnTo>
                    <a:pt x="253" y="47"/>
                  </a:lnTo>
                  <a:lnTo>
                    <a:pt x="240" y="42"/>
                  </a:lnTo>
                  <a:lnTo>
                    <a:pt x="238" y="39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45" y="26"/>
                  </a:lnTo>
                  <a:lnTo>
                    <a:pt x="245" y="32"/>
                  </a:lnTo>
                  <a:lnTo>
                    <a:pt x="245" y="35"/>
                  </a:lnTo>
                  <a:lnTo>
                    <a:pt x="248" y="39"/>
                  </a:lnTo>
                  <a:lnTo>
                    <a:pt x="272" y="40"/>
                  </a:lnTo>
                  <a:lnTo>
                    <a:pt x="274" y="39"/>
                  </a:lnTo>
                  <a:lnTo>
                    <a:pt x="279" y="29"/>
                  </a:lnTo>
                  <a:lnTo>
                    <a:pt x="282" y="18"/>
                  </a:lnTo>
                  <a:lnTo>
                    <a:pt x="285" y="9"/>
                  </a:lnTo>
                  <a:lnTo>
                    <a:pt x="277" y="9"/>
                  </a:lnTo>
                  <a:lnTo>
                    <a:pt x="281" y="4"/>
                  </a:lnTo>
                  <a:lnTo>
                    <a:pt x="285" y="1"/>
                  </a:lnTo>
                  <a:lnTo>
                    <a:pt x="289" y="0"/>
                  </a:lnTo>
                  <a:lnTo>
                    <a:pt x="328" y="4"/>
                  </a:lnTo>
                  <a:lnTo>
                    <a:pt x="339" y="6"/>
                  </a:lnTo>
                  <a:lnTo>
                    <a:pt x="356" y="9"/>
                  </a:lnTo>
                  <a:lnTo>
                    <a:pt x="364" y="9"/>
                  </a:lnTo>
                  <a:lnTo>
                    <a:pt x="374" y="13"/>
                  </a:lnTo>
                  <a:lnTo>
                    <a:pt x="393" y="18"/>
                  </a:lnTo>
                  <a:lnTo>
                    <a:pt x="401" y="14"/>
                  </a:lnTo>
                  <a:lnTo>
                    <a:pt x="418" y="16"/>
                  </a:lnTo>
                  <a:lnTo>
                    <a:pt x="429" y="14"/>
                  </a:lnTo>
                  <a:lnTo>
                    <a:pt x="427" y="21"/>
                  </a:lnTo>
                  <a:lnTo>
                    <a:pt x="416" y="21"/>
                  </a:lnTo>
                  <a:lnTo>
                    <a:pt x="414" y="26"/>
                  </a:lnTo>
                  <a:lnTo>
                    <a:pt x="390" y="42"/>
                  </a:lnTo>
                  <a:lnTo>
                    <a:pt x="388" y="45"/>
                  </a:lnTo>
                  <a:lnTo>
                    <a:pt x="387" y="50"/>
                  </a:lnTo>
                  <a:lnTo>
                    <a:pt x="383" y="63"/>
                  </a:lnTo>
                  <a:lnTo>
                    <a:pt x="383" y="66"/>
                  </a:lnTo>
                  <a:lnTo>
                    <a:pt x="347" y="68"/>
                  </a:lnTo>
                  <a:lnTo>
                    <a:pt x="344" y="75"/>
                  </a:lnTo>
                  <a:lnTo>
                    <a:pt x="334" y="88"/>
                  </a:lnTo>
                  <a:lnTo>
                    <a:pt x="331" y="93"/>
                  </a:lnTo>
                  <a:lnTo>
                    <a:pt x="326" y="104"/>
                  </a:lnTo>
                  <a:lnTo>
                    <a:pt x="318" y="112"/>
                  </a:lnTo>
                  <a:lnTo>
                    <a:pt x="312" y="112"/>
                  </a:lnTo>
                  <a:lnTo>
                    <a:pt x="303" y="117"/>
                  </a:lnTo>
                  <a:lnTo>
                    <a:pt x="302" y="124"/>
                  </a:lnTo>
                  <a:lnTo>
                    <a:pt x="295" y="132"/>
                  </a:lnTo>
                  <a:lnTo>
                    <a:pt x="302" y="133"/>
                  </a:lnTo>
                  <a:lnTo>
                    <a:pt x="295" y="138"/>
                  </a:lnTo>
                  <a:lnTo>
                    <a:pt x="295" y="142"/>
                  </a:lnTo>
                  <a:lnTo>
                    <a:pt x="299" y="142"/>
                  </a:lnTo>
                  <a:lnTo>
                    <a:pt x="302" y="143"/>
                  </a:lnTo>
                  <a:lnTo>
                    <a:pt x="302" y="145"/>
                  </a:lnTo>
                  <a:lnTo>
                    <a:pt x="290" y="146"/>
                  </a:lnTo>
                  <a:lnTo>
                    <a:pt x="290" y="150"/>
                  </a:lnTo>
                  <a:lnTo>
                    <a:pt x="290" y="151"/>
                  </a:lnTo>
                  <a:lnTo>
                    <a:pt x="295" y="151"/>
                  </a:lnTo>
                  <a:lnTo>
                    <a:pt x="302" y="153"/>
                  </a:lnTo>
                  <a:lnTo>
                    <a:pt x="305" y="153"/>
                  </a:lnTo>
                  <a:lnTo>
                    <a:pt x="300" y="156"/>
                  </a:lnTo>
                  <a:lnTo>
                    <a:pt x="302" y="158"/>
                  </a:lnTo>
                  <a:lnTo>
                    <a:pt x="307" y="159"/>
                  </a:lnTo>
                  <a:lnTo>
                    <a:pt x="307" y="161"/>
                  </a:lnTo>
                  <a:lnTo>
                    <a:pt x="307" y="163"/>
                  </a:lnTo>
                  <a:lnTo>
                    <a:pt x="312" y="164"/>
                  </a:lnTo>
                  <a:lnTo>
                    <a:pt x="310" y="168"/>
                  </a:lnTo>
                  <a:lnTo>
                    <a:pt x="297" y="182"/>
                  </a:lnTo>
                  <a:lnTo>
                    <a:pt x="287" y="184"/>
                  </a:lnTo>
                  <a:lnTo>
                    <a:pt x="292" y="189"/>
                  </a:lnTo>
                  <a:lnTo>
                    <a:pt x="313" y="184"/>
                  </a:lnTo>
                  <a:lnTo>
                    <a:pt x="315" y="187"/>
                  </a:lnTo>
                  <a:lnTo>
                    <a:pt x="316" y="199"/>
                  </a:lnTo>
                  <a:lnTo>
                    <a:pt x="321" y="204"/>
                  </a:lnTo>
                  <a:lnTo>
                    <a:pt x="315" y="205"/>
                  </a:lnTo>
                  <a:lnTo>
                    <a:pt x="310" y="200"/>
                  </a:lnTo>
                  <a:lnTo>
                    <a:pt x="307" y="192"/>
                  </a:lnTo>
                  <a:lnTo>
                    <a:pt x="299" y="194"/>
                  </a:lnTo>
                  <a:lnTo>
                    <a:pt x="295" y="208"/>
                  </a:lnTo>
                  <a:lnTo>
                    <a:pt x="307" y="208"/>
                  </a:lnTo>
                  <a:lnTo>
                    <a:pt x="308" y="215"/>
                  </a:lnTo>
                  <a:lnTo>
                    <a:pt x="294" y="215"/>
                  </a:lnTo>
                  <a:lnTo>
                    <a:pt x="294" y="217"/>
                  </a:lnTo>
                  <a:lnTo>
                    <a:pt x="303" y="226"/>
                  </a:lnTo>
                  <a:lnTo>
                    <a:pt x="313" y="231"/>
                  </a:lnTo>
                  <a:lnTo>
                    <a:pt x="325" y="231"/>
                  </a:lnTo>
                  <a:lnTo>
                    <a:pt x="334" y="231"/>
                  </a:lnTo>
                  <a:lnTo>
                    <a:pt x="339" y="236"/>
                  </a:lnTo>
                  <a:lnTo>
                    <a:pt x="339" y="244"/>
                  </a:lnTo>
                  <a:lnTo>
                    <a:pt x="338" y="248"/>
                  </a:lnTo>
                  <a:lnTo>
                    <a:pt x="338" y="253"/>
                  </a:lnTo>
                  <a:lnTo>
                    <a:pt x="330" y="253"/>
                  </a:lnTo>
                  <a:lnTo>
                    <a:pt x="333" y="256"/>
                  </a:lnTo>
                  <a:lnTo>
                    <a:pt x="333" y="261"/>
                  </a:lnTo>
                  <a:lnTo>
                    <a:pt x="336" y="264"/>
                  </a:lnTo>
                  <a:lnTo>
                    <a:pt x="341" y="264"/>
                  </a:lnTo>
                  <a:lnTo>
                    <a:pt x="352" y="267"/>
                  </a:lnTo>
                  <a:lnTo>
                    <a:pt x="343" y="251"/>
                  </a:lnTo>
                  <a:lnTo>
                    <a:pt x="351" y="246"/>
                  </a:lnTo>
                  <a:lnTo>
                    <a:pt x="354" y="249"/>
                  </a:lnTo>
                  <a:lnTo>
                    <a:pt x="364" y="256"/>
                  </a:lnTo>
                  <a:lnTo>
                    <a:pt x="359" y="259"/>
                  </a:lnTo>
                  <a:lnTo>
                    <a:pt x="367" y="262"/>
                  </a:lnTo>
                  <a:lnTo>
                    <a:pt x="362" y="267"/>
                  </a:lnTo>
                  <a:lnTo>
                    <a:pt x="367" y="270"/>
                  </a:lnTo>
                  <a:lnTo>
                    <a:pt x="383" y="266"/>
                  </a:lnTo>
                  <a:lnTo>
                    <a:pt x="390" y="261"/>
                  </a:lnTo>
                  <a:lnTo>
                    <a:pt x="393" y="256"/>
                  </a:lnTo>
                  <a:lnTo>
                    <a:pt x="405" y="262"/>
                  </a:lnTo>
                  <a:lnTo>
                    <a:pt x="408" y="267"/>
                  </a:lnTo>
                  <a:lnTo>
                    <a:pt x="406" y="272"/>
                  </a:lnTo>
                  <a:lnTo>
                    <a:pt x="393" y="267"/>
                  </a:lnTo>
                  <a:lnTo>
                    <a:pt x="377" y="272"/>
                  </a:lnTo>
                  <a:lnTo>
                    <a:pt x="365" y="284"/>
                  </a:lnTo>
                  <a:lnTo>
                    <a:pt x="362" y="290"/>
                  </a:lnTo>
                  <a:lnTo>
                    <a:pt x="372" y="300"/>
                  </a:lnTo>
                  <a:lnTo>
                    <a:pt x="393" y="308"/>
                  </a:lnTo>
                  <a:lnTo>
                    <a:pt x="398" y="305"/>
                  </a:lnTo>
                  <a:lnTo>
                    <a:pt x="401" y="303"/>
                  </a:lnTo>
                  <a:lnTo>
                    <a:pt x="388" y="295"/>
                  </a:lnTo>
                  <a:lnTo>
                    <a:pt x="385" y="288"/>
                  </a:lnTo>
                  <a:lnTo>
                    <a:pt x="403" y="285"/>
                  </a:lnTo>
                  <a:lnTo>
                    <a:pt x="419" y="277"/>
                  </a:lnTo>
                  <a:lnTo>
                    <a:pt x="426" y="274"/>
                  </a:lnTo>
                  <a:lnTo>
                    <a:pt x="449" y="293"/>
                  </a:lnTo>
                  <a:lnTo>
                    <a:pt x="447" y="306"/>
                  </a:lnTo>
                  <a:lnTo>
                    <a:pt x="447" y="310"/>
                  </a:lnTo>
                  <a:lnTo>
                    <a:pt x="455" y="311"/>
                  </a:lnTo>
                  <a:lnTo>
                    <a:pt x="460" y="316"/>
                  </a:lnTo>
                  <a:lnTo>
                    <a:pt x="470" y="311"/>
                  </a:lnTo>
                  <a:lnTo>
                    <a:pt x="475" y="315"/>
                  </a:lnTo>
                  <a:lnTo>
                    <a:pt x="470" y="316"/>
                  </a:lnTo>
                  <a:lnTo>
                    <a:pt x="480" y="323"/>
                  </a:lnTo>
                  <a:lnTo>
                    <a:pt x="485" y="324"/>
                  </a:lnTo>
                  <a:lnTo>
                    <a:pt x="509" y="315"/>
                  </a:lnTo>
                  <a:lnTo>
                    <a:pt x="511" y="315"/>
                  </a:lnTo>
                  <a:lnTo>
                    <a:pt x="507" y="324"/>
                  </a:lnTo>
                  <a:lnTo>
                    <a:pt x="509" y="326"/>
                  </a:lnTo>
                  <a:lnTo>
                    <a:pt x="516" y="332"/>
                  </a:lnTo>
                  <a:lnTo>
                    <a:pt x="520" y="337"/>
                  </a:lnTo>
                  <a:lnTo>
                    <a:pt x="525" y="339"/>
                  </a:lnTo>
                  <a:lnTo>
                    <a:pt x="543" y="337"/>
                  </a:lnTo>
                  <a:lnTo>
                    <a:pt x="555" y="344"/>
                  </a:lnTo>
                  <a:lnTo>
                    <a:pt x="560" y="344"/>
                  </a:lnTo>
                  <a:lnTo>
                    <a:pt x="574" y="339"/>
                  </a:lnTo>
                  <a:lnTo>
                    <a:pt x="581" y="336"/>
                  </a:lnTo>
                  <a:lnTo>
                    <a:pt x="578" y="329"/>
                  </a:lnTo>
                  <a:lnTo>
                    <a:pt x="586" y="326"/>
                  </a:lnTo>
                  <a:lnTo>
                    <a:pt x="582" y="324"/>
                  </a:lnTo>
                  <a:lnTo>
                    <a:pt x="576" y="313"/>
                  </a:lnTo>
                  <a:lnTo>
                    <a:pt x="566" y="311"/>
                  </a:lnTo>
                  <a:lnTo>
                    <a:pt x="576" y="298"/>
                  </a:lnTo>
                  <a:lnTo>
                    <a:pt x="578" y="295"/>
                  </a:lnTo>
                  <a:lnTo>
                    <a:pt x="573" y="284"/>
                  </a:lnTo>
                  <a:lnTo>
                    <a:pt x="568" y="274"/>
                  </a:lnTo>
                  <a:lnTo>
                    <a:pt x="553" y="249"/>
                  </a:lnTo>
                  <a:lnTo>
                    <a:pt x="545" y="239"/>
                  </a:lnTo>
                  <a:lnTo>
                    <a:pt x="527" y="230"/>
                  </a:lnTo>
                  <a:lnTo>
                    <a:pt x="493" y="220"/>
                  </a:lnTo>
                  <a:lnTo>
                    <a:pt x="494" y="215"/>
                  </a:lnTo>
                  <a:lnTo>
                    <a:pt x="504" y="210"/>
                  </a:lnTo>
                  <a:lnTo>
                    <a:pt x="517" y="212"/>
                  </a:lnTo>
                  <a:lnTo>
                    <a:pt x="529" y="213"/>
                  </a:lnTo>
                  <a:lnTo>
                    <a:pt x="537" y="213"/>
                  </a:lnTo>
                  <a:lnTo>
                    <a:pt x="551" y="208"/>
                  </a:lnTo>
                  <a:lnTo>
                    <a:pt x="556" y="208"/>
                  </a:lnTo>
                  <a:lnTo>
                    <a:pt x="566" y="212"/>
                  </a:lnTo>
                  <a:lnTo>
                    <a:pt x="602" y="202"/>
                  </a:lnTo>
                  <a:lnTo>
                    <a:pt x="631" y="194"/>
                  </a:lnTo>
                  <a:lnTo>
                    <a:pt x="640" y="199"/>
                  </a:lnTo>
                  <a:lnTo>
                    <a:pt x="643" y="208"/>
                  </a:lnTo>
                  <a:lnTo>
                    <a:pt x="651" y="215"/>
                  </a:lnTo>
                  <a:lnTo>
                    <a:pt x="658" y="220"/>
                  </a:lnTo>
                  <a:lnTo>
                    <a:pt x="697" y="215"/>
                  </a:lnTo>
                  <a:lnTo>
                    <a:pt x="705" y="215"/>
                  </a:lnTo>
                  <a:lnTo>
                    <a:pt x="731" y="222"/>
                  </a:lnTo>
                  <a:lnTo>
                    <a:pt x="728" y="226"/>
                  </a:lnTo>
                  <a:lnTo>
                    <a:pt x="728" y="231"/>
                  </a:lnTo>
                  <a:lnTo>
                    <a:pt x="715" y="238"/>
                  </a:lnTo>
                  <a:lnTo>
                    <a:pt x="713" y="254"/>
                  </a:lnTo>
                  <a:lnTo>
                    <a:pt x="715" y="259"/>
                  </a:lnTo>
                  <a:lnTo>
                    <a:pt x="729" y="261"/>
                  </a:lnTo>
                  <a:lnTo>
                    <a:pt x="731" y="272"/>
                  </a:lnTo>
                  <a:lnTo>
                    <a:pt x="729" y="284"/>
                  </a:lnTo>
                  <a:lnTo>
                    <a:pt x="728" y="288"/>
                  </a:lnTo>
                  <a:lnTo>
                    <a:pt x="728" y="295"/>
                  </a:lnTo>
                  <a:lnTo>
                    <a:pt x="724" y="303"/>
                  </a:lnTo>
                  <a:lnTo>
                    <a:pt x="697" y="308"/>
                  </a:lnTo>
                  <a:lnTo>
                    <a:pt x="685" y="305"/>
                  </a:lnTo>
                  <a:lnTo>
                    <a:pt x="672" y="292"/>
                  </a:lnTo>
                  <a:lnTo>
                    <a:pt x="666" y="303"/>
                  </a:lnTo>
                  <a:lnTo>
                    <a:pt x="671" y="305"/>
                  </a:lnTo>
                  <a:lnTo>
                    <a:pt x="666" y="310"/>
                  </a:lnTo>
                  <a:lnTo>
                    <a:pt x="654" y="324"/>
                  </a:lnTo>
                  <a:lnTo>
                    <a:pt x="641" y="336"/>
                  </a:lnTo>
                  <a:lnTo>
                    <a:pt x="638" y="341"/>
                  </a:lnTo>
                  <a:lnTo>
                    <a:pt x="641" y="342"/>
                  </a:lnTo>
                  <a:lnTo>
                    <a:pt x="633" y="354"/>
                  </a:lnTo>
                  <a:lnTo>
                    <a:pt x="645" y="359"/>
                  </a:lnTo>
                  <a:lnTo>
                    <a:pt x="656" y="363"/>
                  </a:lnTo>
                  <a:lnTo>
                    <a:pt x="654" y="368"/>
                  </a:lnTo>
                  <a:lnTo>
                    <a:pt x="643" y="377"/>
                  </a:lnTo>
                  <a:lnTo>
                    <a:pt x="630" y="380"/>
                  </a:lnTo>
                  <a:lnTo>
                    <a:pt x="617" y="380"/>
                  </a:lnTo>
                  <a:lnTo>
                    <a:pt x="609" y="383"/>
                  </a:lnTo>
                  <a:lnTo>
                    <a:pt x="600" y="380"/>
                  </a:lnTo>
                  <a:lnTo>
                    <a:pt x="592" y="377"/>
                  </a:lnTo>
                  <a:lnTo>
                    <a:pt x="582" y="383"/>
                  </a:lnTo>
                  <a:lnTo>
                    <a:pt x="602" y="390"/>
                  </a:lnTo>
                  <a:lnTo>
                    <a:pt x="599" y="395"/>
                  </a:lnTo>
                  <a:lnTo>
                    <a:pt x="578" y="401"/>
                  </a:lnTo>
                  <a:lnTo>
                    <a:pt x="566" y="406"/>
                  </a:lnTo>
                  <a:lnTo>
                    <a:pt x="558" y="403"/>
                  </a:lnTo>
                  <a:lnTo>
                    <a:pt x="550" y="408"/>
                  </a:lnTo>
                  <a:lnTo>
                    <a:pt x="538" y="412"/>
                  </a:lnTo>
                  <a:lnTo>
                    <a:pt x="530" y="416"/>
                  </a:lnTo>
                  <a:lnTo>
                    <a:pt x="532" y="421"/>
                  </a:lnTo>
                  <a:lnTo>
                    <a:pt x="532" y="426"/>
                  </a:lnTo>
                  <a:lnTo>
                    <a:pt x="527" y="429"/>
                  </a:lnTo>
                  <a:lnTo>
                    <a:pt x="522" y="430"/>
                  </a:lnTo>
                  <a:lnTo>
                    <a:pt x="520" y="432"/>
                  </a:lnTo>
                  <a:lnTo>
                    <a:pt x="514" y="434"/>
                  </a:lnTo>
                  <a:lnTo>
                    <a:pt x="511" y="434"/>
                  </a:lnTo>
                  <a:lnTo>
                    <a:pt x="503" y="434"/>
                  </a:lnTo>
                  <a:lnTo>
                    <a:pt x="491" y="435"/>
                  </a:lnTo>
                  <a:lnTo>
                    <a:pt x="481" y="437"/>
                  </a:lnTo>
                  <a:lnTo>
                    <a:pt x="468" y="439"/>
                  </a:lnTo>
                  <a:lnTo>
                    <a:pt x="463" y="447"/>
                  </a:lnTo>
                  <a:lnTo>
                    <a:pt x="467" y="453"/>
                  </a:lnTo>
                  <a:lnTo>
                    <a:pt x="481" y="468"/>
                  </a:lnTo>
                  <a:lnTo>
                    <a:pt x="501" y="468"/>
                  </a:lnTo>
                  <a:lnTo>
                    <a:pt x="494" y="478"/>
                  </a:lnTo>
                  <a:lnTo>
                    <a:pt x="499" y="481"/>
                  </a:lnTo>
                  <a:lnTo>
                    <a:pt x="501" y="488"/>
                  </a:lnTo>
                  <a:lnTo>
                    <a:pt x="525" y="488"/>
                  </a:lnTo>
                  <a:lnTo>
                    <a:pt x="542" y="489"/>
                  </a:lnTo>
                  <a:lnTo>
                    <a:pt x="568" y="491"/>
                  </a:lnTo>
                  <a:lnTo>
                    <a:pt x="475" y="492"/>
                  </a:lnTo>
                  <a:lnTo>
                    <a:pt x="411" y="488"/>
                  </a:lnTo>
                  <a:lnTo>
                    <a:pt x="401" y="502"/>
                  </a:lnTo>
                  <a:lnTo>
                    <a:pt x="392" y="501"/>
                  </a:lnTo>
                  <a:lnTo>
                    <a:pt x="344" y="479"/>
                  </a:lnTo>
                  <a:lnTo>
                    <a:pt x="344" y="474"/>
                  </a:lnTo>
                  <a:lnTo>
                    <a:pt x="297" y="463"/>
                  </a:lnTo>
                  <a:lnTo>
                    <a:pt x="303" y="453"/>
                  </a:lnTo>
                  <a:lnTo>
                    <a:pt x="223" y="437"/>
                  </a:lnTo>
                  <a:lnTo>
                    <a:pt x="209" y="443"/>
                  </a:lnTo>
                  <a:lnTo>
                    <a:pt x="174" y="430"/>
                  </a:lnTo>
                  <a:lnTo>
                    <a:pt x="155" y="434"/>
                  </a:lnTo>
                  <a:lnTo>
                    <a:pt x="152" y="432"/>
                  </a:lnTo>
                  <a:lnTo>
                    <a:pt x="148" y="430"/>
                  </a:lnTo>
                  <a:lnTo>
                    <a:pt x="145" y="429"/>
                  </a:lnTo>
                  <a:lnTo>
                    <a:pt x="145" y="427"/>
                  </a:lnTo>
                  <a:lnTo>
                    <a:pt x="142" y="424"/>
                  </a:lnTo>
                  <a:lnTo>
                    <a:pt x="134" y="424"/>
                  </a:lnTo>
                  <a:lnTo>
                    <a:pt x="135" y="419"/>
                  </a:lnTo>
                  <a:lnTo>
                    <a:pt x="129" y="417"/>
                  </a:lnTo>
                  <a:lnTo>
                    <a:pt x="122" y="421"/>
                  </a:lnTo>
                  <a:lnTo>
                    <a:pt x="112" y="417"/>
                  </a:lnTo>
                  <a:lnTo>
                    <a:pt x="119" y="403"/>
                  </a:lnTo>
                  <a:lnTo>
                    <a:pt x="129" y="404"/>
                  </a:lnTo>
                  <a:lnTo>
                    <a:pt x="134" y="396"/>
                  </a:lnTo>
                  <a:lnTo>
                    <a:pt x="135" y="396"/>
                  </a:lnTo>
                  <a:lnTo>
                    <a:pt x="145" y="398"/>
                  </a:lnTo>
                  <a:lnTo>
                    <a:pt x="140" y="390"/>
                  </a:lnTo>
                  <a:lnTo>
                    <a:pt x="134" y="383"/>
                  </a:lnTo>
                  <a:lnTo>
                    <a:pt x="143" y="381"/>
                  </a:lnTo>
                  <a:lnTo>
                    <a:pt x="147" y="377"/>
                  </a:lnTo>
                  <a:lnTo>
                    <a:pt x="142" y="375"/>
                  </a:lnTo>
                  <a:lnTo>
                    <a:pt x="142" y="362"/>
                  </a:lnTo>
                  <a:lnTo>
                    <a:pt x="147" y="342"/>
                  </a:lnTo>
                  <a:lnTo>
                    <a:pt x="139" y="341"/>
                  </a:lnTo>
                  <a:lnTo>
                    <a:pt x="130" y="329"/>
                  </a:lnTo>
                  <a:lnTo>
                    <a:pt x="139" y="328"/>
                  </a:lnTo>
                  <a:lnTo>
                    <a:pt x="139" y="319"/>
                  </a:lnTo>
                  <a:lnTo>
                    <a:pt x="119" y="318"/>
                  </a:lnTo>
                  <a:lnTo>
                    <a:pt x="122" y="311"/>
                  </a:lnTo>
                  <a:lnTo>
                    <a:pt x="121" y="305"/>
                  </a:lnTo>
                  <a:lnTo>
                    <a:pt x="111" y="297"/>
                  </a:lnTo>
                  <a:lnTo>
                    <a:pt x="139" y="298"/>
                  </a:lnTo>
                  <a:lnTo>
                    <a:pt x="140" y="305"/>
                  </a:lnTo>
                  <a:lnTo>
                    <a:pt x="165" y="315"/>
                  </a:lnTo>
                  <a:lnTo>
                    <a:pt x="170" y="316"/>
                  </a:lnTo>
                  <a:lnTo>
                    <a:pt x="173" y="324"/>
                  </a:lnTo>
                  <a:lnTo>
                    <a:pt x="186" y="331"/>
                  </a:lnTo>
                  <a:lnTo>
                    <a:pt x="191" y="331"/>
                  </a:lnTo>
                  <a:lnTo>
                    <a:pt x="210" y="334"/>
                  </a:lnTo>
                  <a:lnTo>
                    <a:pt x="217" y="329"/>
                  </a:lnTo>
                  <a:lnTo>
                    <a:pt x="225" y="321"/>
                  </a:lnTo>
                  <a:lnTo>
                    <a:pt x="227" y="316"/>
                  </a:lnTo>
                  <a:lnTo>
                    <a:pt x="230" y="308"/>
                  </a:lnTo>
                  <a:lnTo>
                    <a:pt x="228" y="306"/>
                  </a:lnTo>
                  <a:lnTo>
                    <a:pt x="217" y="308"/>
                  </a:lnTo>
                  <a:lnTo>
                    <a:pt x="197" y="305"/>
                  </a:lnTo>
                  <a:lnTo>
                    <a:pt x="191" y="305"/>
                  </a:lnTo>
                  <a:lnTo>
                    <a:pt x="194" y="301"/>
                  </a:lnTo>
                  <a:lnTo>
                    <a:pt x="205" y="293"/>
                  </a:lnTo>
                  <a:lnTo>
                    <a:pt x="214" y="288"/>
                  </a:lnTo>
                  <a:lnTo>
                    <a:pt x="225" y="285"/>
                  </a:lnTo>
                  <a:lnTo>
                    <a:pt x="232" y="284"/>
                  </a:lnTo>
                  <a:lnTo>
                    <a:pt x="238" y="277"/>
                  </a:lnTo>
                  <a:lnTo>
                    <a:pt x="227" y="272"/>
                  </a:lnTo>
                  <a:lnTo>
                    <a:pt x="207" y="270"/>
                  </a:lnTo>
                  <a:lnTo>
                    <a:pt x="201" y="269"/>
                  </a:lnTo>
                  <a:lnTo>
                    <a:pt x="201" y="262"/>
                  </a:lnTo>
                  <a:lnTo>
                    <a:pt x="209" y="261"/>
                  </a:lnTo>
                  <a:lnTo>
                    <a:pt x="210" y="256"/>
                  </a:lnTo>
                  <a:lnTo>
                    <a:pt x="184" y="249"/>
                  </a:lnTo>
                  <a:lnTo>
                    <a:pt x="181" y="244"/>
                  </a:lnTo>
                  <a:lnTo>
                    <a:pt x="174" y="246"/>
                  </a:lnTo>
                  <a:lnTo>
                    <a:pt x="153" y="248"/>
                  </a:lnTo>
                  <a:lnTo>
                    <a:pt x="139" y="244"/>
                  </a:lnTo>
                  <a:lnTo>
                    <a:pt x="132" y="235"/>
                  </a:lnTo>
                  <a:lnTo>
                    <a:pt x="129" y="233"/>
                  </a:lnTo>
                  <a:lnTo>
                    <a:pt x="117" y="233"/>
                  </a:lnTo>
                  <a:lnTo>
                    <a:pt x="91" y="233"/>
                  </a:lnTo>
                  <a:lnTo>
                    <a:pt x="86" y="233"/>
                  </a:lnTo>
                  <a:lnTo>
                    <a:pt x="73" y="223"/>
                  </a:lnTo>
                  <a:lnTo>
                    <a:pt x="59" y="236"/>
                  </a:lnTo>
                  <a:lnTo>
                    <a:pt x="52" y="230"/>
                  </a:lnTo>
                  <a:lnTo>
                    <a:pt x="42" y="233"/>
                  </a:lnTo>
                  <a:lnTo>
                    <a:pt x="28" y="231"/>
                  </a:lnTo>
                  <a:lnTo>
                    <a:pt x="23" y="225"/>
                  </a:lnTo>
                  <a:lnTo>
                    <a:pt x="15" y="226"/>
                  </a:lnTo>
                  <a:lnTo>
                    <a:pt x="1" y="226"/>
                  </a:lnTo>
                  <a:lnTo>
                    <a:pt x="0" y="220"/>
                  </a:lnTo>
                  <a:lnTo>
                    <a:pt x="8" y="213"/>
                  </a:lnTo>
                  <a:lnTo>
                    <a:pt x="21" y="204"/>
                  </a:lnTo>
                  <a:lnTo>
                    <a:pt x="36" y="202"/>
                  </a:lnTo>
                  <a:lnTo>
                    <a:pt x="31" y="187"/>
                  </a:lnTo>
                  <a:lnTo>
                    <a:pt x="52" y="189"/>
                  </a:lnTo>
                  <a:lnTo>
                    <a:pt x="65" y="194"/>
                  </a:lnTo>
                  <a:lnTo>
                    <a:pt x="80" y="189"/>
                  </a:lnTo>
                  <a:lnTo>
                    <a:pt x="70" y="179"/>
                  </a:lnTo>
                  <a:lnTo>
                    <a:pt x="80" y="174"/>
                  </a:lnTo>
                  <a:lnTo>
                    <a:pt x="88" y="171"/>
                  </a:lnTo>
                  <a:lnTo>
                    <a:pt x="93" y="169"/>
                  </a:lnTo>
                  <a:lnTo>
                    <a:pt x="101" y="173"/>
                  </a:lnTo>
                  <a:lnTo>
                    <a:pt x="104" y="169"/>
                  </a:lnTo>
                  <a:lnTo>
                    <a:pt x="91" y="164"/>
                  </a:lnTo>
                  <a:lnTo>
                    <a:pt x="103" y="156"/>
                  </a:lnTo>
                  <a:lnTo>
                    <a:pt x="112" y="159"/>
                  </a:lnTo>
                  <a:lnTo>
                    <a:pt x="121" y="158"/>
                  </a:lnTo>
                  <a:lnTo>
                    <a:pt x="132" y="133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1" name="Freeform 17"/>
            <p:cNvSpPr>
              <a:spLocks/>
            </p:cNvSpPr>
            <p:nvPr/>
          </p:nvSpPr>
          <p:spPr bwMode="auto">
            <a:xfrm>
              <a:off x="1947" y="1321"/>
              <a:ext cx="579" cy="442"/>
            </a:xfrm>
            <a:custGeom>
              <a:avLst/>
              <a:gdLst>
                <a:gd name="T0" fmla="*/ 91 w 579"/>
                <a:gd name="T1" fmla="*/ 23 h 442"/>
                <a:gd name="T2" fmla="*/ 147 w 579"/>
                <a:gd name="T3" fmla="*/ 15 h 442"/>
                <a:gd name="T4" fmla="*/ 198 w 579"/>
                <a:gd name="T5" fmla="*/ 2 h 442"/>
                <a:gd name="T6" fmla="*/ 220 w 579"/>
                <a:gd name="T7" fmla="*/ 38 h 442"/>
                <a:gd name="T8" fmla="*/ 245 w 579"/>
                <a:gd name="T9" fmla="*/ 77 h 442"/>
                <a:gd name="T10" fmla="*/ 304 w 579"/>
                <a:gd name="T11" fmla="*/ 49 h 442"/>
                <a:gd name="T12" fmla="*/ 346 w 579"/>
                <a:gd name="T13" fmla="*/ 31 h 442"/>
                <a:gd name="T14" fmla="*/ 323 w 579"/>
                <a:gd name="T15" fmla="*/ 72 h 442"/>
                <a:gd name="T16" fmla="*/ 400 w 579"/>
                <a:gd name="T17" fmla="*/ 54 h 442"/>
                <a:gd name="T18" fmla="*/ 429 w 579"/>
                <a:gd name="T19" fmla="*/ 96 h 442"/>
                <a:gd name="T20" fmla="*/ 405 w 579"/>
                <a:gd name="T21" fmla="*/ 124 h 442"/>
                <a:gd name="T22" fmla="*/ 371 w 579"/>
                <a:gd name="T23" fmla="*/ 142 h 442"/>
                <a:gd name="T24" fmla="*/ 313 w 579"/>
                <a:gd name="T25" fmla="*/ 149 h 442"/>
                <a:gd name="T26" fmla="*/ 325 w 579"/>
                <a:gd name="T27" fmla="*/ 153 h 442"/>
                <a:gd name="T28" fmla="*/ 384 w 579"/>
                <a:gd name="T29" fmla="*/ 181 h 442"/>
                <a:gd name="T30" fmla="*/ 442 w 579"/>
                <a:gd name="T31" fmla="*/ 191 h 442"/>
                <a:gd name="T32" fmla="*/ 468 w 579"/>
                <a:gd name="T33" fmla="*/ 212 h 442"/>
                <a:gd name="T34" fmla="*/ 550 w 579"/>
                <a:gd name="T35" fmla="*/ 227 h 442"/>
                <a:gd name="T36" fmla="*/ 571 w 579"/>
                <a:gd name="T37" fmla="*/ 238 h 442"/>
                <a:gd name="T38" fmla="*/ 576 w 579"/>
                <a:gd name="T39" fmla="*/ 258 h 442"/>
                <a:gd name="T40" fmla="*/ 571 w 579"/>
                <a:gd name="T41" fmla="*/ 284 h 442"/>
                <a:gd name="T42" fmla="*/ 514 w 579"/>
                <a:gd name="T43" fmla="*/ 297 h 442"/>
                <a:gd name="T44" fmla="*/ 468 w 579"/>
                <a:gd name="T45" fmla="*/ 292 h 442"/>
                <a:gd name="T46" fmla="*/ 467 w 579"/>
                <a:gd name="T47" fmla="*/ 318 h 442"/>
                <a:gd name="T48" fmla="*/ 460 w 579"/>
                <a:gd name="T49" fmla="*/ 346 h 442"/>
                <a:gd name="T50" fmla="*/ 419 w 579"/>
                <a:gd name="T51" fmla="*/ 367 h 442"/>
                <a:gd name="T52" fmla="*/ 405 w 579"/>
                <a:gd name="T53" fmla="*/ 372 h 442"/>
                <a:gd name="T54" fmla="*/ 398 w 579"/>
                <a:gd name="T55" fmla="*/ 387 h 442"/>
                <a:gd name="T56" fmla="*/ 388 w 579"/>
                <a:gd name="T57" fmla="*/ 390 h 442"/>
                <a:gd name="T58" fmla="*/ 380 w 579"/>
                <a:gd name="T59" fmla="*/ 400 h 442"/>
                <a:gd name="T60" fmla="*/ 374 w 579"/>
                <a:gd name="T61" fmla="*/ 411 h 442"/>
                <a:gd name="T62" fmla="*/ 359 w 579"/>
                <a:gd name="T63" fmla="*/ 416 h 442"/>
                <a:gd name="T64" fmla="*/ 349 w 579"/>
                <a:gd name="T65" fmla="*/ 429 h 442"/>
                <a:gd name="T66" fmla="*/ 331 w 579"/>
                <a:gd name="T67" fmla="*/ 434 h 442"/>
                <a:gd name="T68" fmla="*/ 312 w 579"/>
                <a:gd name="T69" fmla="*/ 436 h 442"/>
                <a:gd name="T70" fmla="*/ 232 w 579"/>
                <a:gd name="T71" fmla="*/ 420 h 442"/>
                <a:gd name="T72" fmla="*/ 170 w 579"/>
                <a:gd name="T73" fmla="*/ 411 h 442"/>
                <a:gd name="T74" fmla="*/ 152 w 579"/>
                <a:gd name="T75" fmla="*/ 411 h 442"/>
                <a:gd name="T76" fmla="*/ 163 w 579"/>
                <a:gd name="T77" fmla="*/ 402 h 442"/>
                <a:gd name="T78" fmla="*/ 144 w 579"/>
                <a:gd name="T79" fmla="*/ 374 h 442"/>
                <a:gd name="T80" fmla="*/ 150 w 579"/>
                <a:gd name="T81" fmla="*/ 349 h 442"/>
                <a:gd name="T82" fmla="*/ 150 w 579"/>
                <a:gd name="T83" fmla="*/ 330 h 442"/>
                <a:gd name="T84" fmla="*/ 95 w 579"/>
                <a:gd name="T85" fmla="*/ 344 h 442"/>
                <a:gd name="T86" fmla="*/ 85 w 579"/>
                <a:gd name="T87" fmla="*/ 328 h 442"/>
                <a:gd name="T88" fmla="*/ 59 w 579"/>
                <a:gd name="T89" fmla="*/ 326 h 442"/>
                <a:gd name="T90" fmla="*/ 34 w 579"/>
                <a:gd name="T91" fmla="*/ 323 h 442"/>
                <a:gd name="T92" fmla="*/ 65 w 579"/>
                <a:gd name="T93" fmla="*/ 302 h 442"/>
                <a:gd name="T94" fmla="*/ 51 w 579"/>
                <a:gd name="T95" fmla="*/ 282 h 442"/>
                <a:gd name="T96" fmla="*/ 5 w 579"/>
                <a:gd name="T97" fmla="*/ 268 h 442"/>
                <a:gd name="T98" fmla="*/ 72 w 579"/>
                <a:gd name="T99" fmla="*/ 250 h 442"/>
                <a:gd name="T100" fmla="*/ 118 w 579"/>
                <a:gd name="T101" fmla="*/ 238 h 442"/>
                <a:gd name="T102" fmla="*/ 80 w 579"/>
                <a:gd name="T103" fmla="*/ 207 h 442"/>
                <a:gd name="T104" fmla="*/ 93 w 579"/>
                <a:gd name="T105" fmla="*/ 160 h 442"/>
                <a:gd name="T106" fmla="*/ 64 w 579"/>
                <a:gd name="T107" fmla="*/ 142 h 442"/>
                <a:gd name="T108" fmla="*/ 28 w 579"/>
                <a:gd name="T109" fmla="*/ 93 h 442"/>
                <a:gd name="T110" fmla="*/ 42 w 579"/>
                <a:gd name="T111" fmla="*/ 78 h 442"/>
                <a:gd name="T112" fmla="*/ 52 w 579"/>
                <a:gd name="T113" fmla="*/ 29 h 442"/>
                <a:gd name="T114" fmla="*/ 33 w 579"/>
                <a:gd name="T115" fmla="*/ 26 h 4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9"/>
                <a:gd name="T175" fmla="*/ 0 h 442"/>
                <a:gd name="T176" fmla="*/ 579 w 579"/>
                <a:gd name="T177" fmla="*/ 442 h 4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9" h="442">
                  <a:moveTo>
                    <a:pt x="44" y="25"/>
                  </a:moveTo>
                  <a:lnTo>
                    <a:pt x="57" y="23"/>
                  </a:lnTo>
                  <a:lnTo>
                    <a:pt x="65" y="25"/>
                  </a:lnTo>
                  <a:lnTo>
                    <a:pt x="73" y="25"/>
                  </a:lnTo>
                  <a:lnTo>
                    <a:pt x="82" y="26"/>
                  </a:lnTo>
                  <a:lnTo>
                    <a:pt x="91" y="23"/>
                  </a:lnTo>
                  <a:lnTo>
                    <a:pt x="108" y="13"/>
                  </a:lnTo>
                  <a:lnTo>
                    <a:pt x="118" y="10"/>
                  </a:lnTo>
                  <a:lnTo>
                    <a:pt x="127" y="8"/>
                  </a:lnTo>
                  <a:lnTo>
                    <a:pt x="131" y="10"/>
                  </a:lnTo>
                  <a:lnTo>
                    <a:pt x="142" y="15"/>
                  </a:lnTo>
                  <a:lnTo>
                    <a:pt x="147" y="15"/>
                  </a:lnTo>
                  <a:lnTo>
                    <a:pt x="153" y="15"/>
                  </a:lnTo>
                  <a:lnTo>
                    <a:pt x="167" y="12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96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11" y="8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29" y="33"/>
                  </a:lnTo>
                  <a:lnTo>
                    <a:pt x="220" y="38"/>
                  </a:lnTo>
                  <a:lnTo>
                    <a:pt x="198" y="49"/>
                  </a:lnTo>
                  <a:lnTo>
                    <a:pt x="191" y="52"/>
                  </a:lnTo>
                  <a:lnTo>
                    <a:pt x="193" y="59"/>
                  </a:lnTo>
                  <a:lnTo>
                    <a:pt x="196" y="62"/>
                  </a:lnTo>
                  <a:lnTo>
                    <a:pt x="220" y="67"/>
                  </a:lnTo>
                  <a:lnTo>
                    <a:pt x="245" y="77"/>
                  </a:lnTo>
                  <a:lnTo>
                    <a:pt x="260" y="83"/>
                  </a:lnTo>
                  <a:lnTo>
                    <a:pt x="269" y="78"/>
                  </a:lnTo>
                  <a:lnTo>
                    <a:pt x="284" y="65"/>
                  </a:lnTo>
                  <a:lnTo>
                    <a:pt x="299" y="54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0" y="43"/>
                  </a:lnTo>
                  <a:lnTo>
                    <a:pt x="300" y="39"/>
                  </a:lnTo>
                  <a:lnTo>
                    <a:pt x="309" y="36"/>
                  </a:lnTo>
                  <a:lnTo>
                    <a:pt x="320" y="29"/>
                  </a:lnTo>
                  <a:lnTo>
                    <a:pt x="335" y="29"/>
                  </a:lnTo>
                  <a:lnTo>
                    <a:pt x="346" y="31"/>
                  </a:lnTo>
                  <a:lnTo>
                    <a:pt x="346" y="34"/>
                  </a:lnTo>
                  <a:lnTo>
                    <a:pt x="336" y="51"/>
                  </a:lnTo>
                  <a:lnTo>
                    <a:pt x="328" y="54"/>
                  </a:lnTo>
                  <a:lnTo>
                    <a:pt x="318" y="56"/>
                  </a:lnTo>
                  <a:lnTo>
                    <a:pt x="323" y="69"/>
                  </a:lnTo>
                  <a:lnTo>
                    <a:pt x="323" y="72"/>
                  </a:lnTo>
                  <a:lnTo>
                    <a:pt x="328" y="77"/>
                  </a:lnTo>
                  <a:lnTo>
                    <a:pt x="348" y="74"/>
                  </a:lnTo>
                  <a:lnTo>
                    <a:pt x="362" y="67"/>
                  </a:lnTo>
                  <a:lnTo>
                    <a:pt x="388" y="56"/>
                  </a:lnTo>
                  <a:lnTo>
                    <a:pt x="388" y="52"/>
                  </a:lnTo>
                  <a:lnTo>
                    <a:pt x="400" y="54"/>
                  </a:lnTo>
                  <a:lnTo>
                    <a:pt x="397" y="62"/>
                  </a:lnTo>
                  <a:lnTo>
                    <a:pt x="392" y="67"/>
                  </a:lnTo>
                  <a:lnTo>
                    <a:pt x="405" y="75"/>
                  </a:lnTo>
                  <a:lnTo>
                    <a:pt x="416" y="83"/>
                  </a:lnTo>
                  <a:lnTo>
                    <a:pt x="423" y="90"/>
                  </a:lnTo>
                  <a:lnTo>
                    <a:pt x="429" y="96"/>
                  </a:lnTo>
                  <a:lnTo>
                    <a:pt x="426" y="100"/>
                  </a:lnTo>
                  <a:lnTo>
                    <a:pt x="413" y="101"/>
                  </a:lnTo>
                  <a:lnTo>
                    <a:pt x="402" y="103"/>
                  </a:lnTo>
                  <a:lnTo>
                    <a:pt x="393" y="114"/>
                  </a:lnTo>
                  <a:lnTo>
                    <a:pt x="402" y="121"/>
                  </a:lnTo>
                  <a:lnTo>
                    <a:pt x="405" y="124"/>
                  </a:lnTo>
                  <a:lnTo>
                    <a:pt x="403" y="129"/>
                  </a:lnTo>
                  <a:lnTo>
                    <a:pt x="402" y="132"/>
                  </a:lnTo>
                  <a:lnTo>
                    <a:pt x="395" y="134"/>
                  </a:lnTo>
                  <a:lnTo>
                    <a:pt x="388" y="137"/>
                  </a:lnTo>
                  <a:lnTo>
                    <a:pt x="379" y="140"/>
                  </a:lnTo>
                  <a:lnTo>
                    <a:pt x="371" y="142"/>
                  </a:lnTo>
                  <a:lnTo>
                    <a:pt x="362" y="144"/>
                  </a:lnTo>
                  <a:lnTo>
                    <a:pt x="356" y="142"/>
                  </a:lnTo>
                  <a:lnTo>
                    <a:pt x="351" y="140"/>
                  </a:lnTo>
                  <a:lnTo>
                    <a:pt x="336" y="144"/>
                  </a:lnTo>
                  <a:lnTo>
                    <a:pt x="328" y="145"/>
                  </a:lnTo>
                  <a:lnTo>
                    <a:pt x="313" y="149"/>
                  </a:lnTo>
                  <a:lnTo>
                    <a:pt x="317" y="155"/>
                  </a:lnTo>
                  <a:lnTo>
                    <a:pt x="309" y="163"/>
                  </a:lnTo>
                  <a:lnTo>
                    <a:pt x="322" y="163"/>
                  </a:lnTo>
                  <a:lnTo>
                    <a:pt x="322" y="160"/>
                  </a:lnTo>
                  <a:lnTo>
                    <a:pt x="323" y="155"/>
                  </a:lnTo>
                  <a:lnTo>
                    <a:pt x="325" y="153"/>
                  </a:lnTo>
                  <a:lnTo>
                    <a:pt x="336" y="152"/>
                  </a:lnTo>
                  <a:lnTo>
                    <a:pt x="338" y="155"/>
                  </a:lnTo>
                  <a:lnTo>
                    <a:pt x="346" y="158"/>
                  </a:lnTo>
                  <a:lnTo>
                    <a:pt x="343" y="163"/>
                  </a:lnTo>
                  <a:lnTo>
                    <a:pt x="371" y="181"/>
                  </a:lnTo>
                  <a:lnTo>
                    <a:pt x="384" y="181"/>
                  </a:lnTo>
                  <a:lnTo>
                    <a:pt x="384" y="183"/>
                  </a:lnTo>
                  <a:lnTo>
                    <a:pt x="405" y="185"/>
                  </a:lnTo>
                  <a:lnTo>
                    <a:pt x="408" y="181"/>
                  </a:lnTo>
                  <a:lnTo>
                    <a:pt x="442" y="183"/>
                  </a:lnTo>
                  <a:lnTo>
                    <a:pt x="442" y="188"/>
                  </a:lnTo>
                  <a:lnTo>
                    <a:pt x="442" y="191"/>
                  </a:lnTo>
                  <a:lnTo>
                    <a:pt x="450" y="198"/>
                  </a:lnTo>
                  <a:lnTo>
                    <a:pt x="459" y="204"/>
                  </a:lnTo>
                  <a:lnTo>
                    <a:pt x="457" y="206"/>
                  </a:lnTo>
                  <a:lnTo>
                    <a:pt x="462" y="211"/>
                  </a:lnTo>
                  <a:lnTo>
                    <a:pt x="465" y="214"/>
                  </a:lnTo>
                  <a:lnTo>
                    <a:pt x="468" y="212"/>
                  </a:lnTo>
                  <a:lnTo>
                    <a:pt x="509" y="214"/>
                  </a:lnTo>
                  <a:lnTo>
                    <a:pt x="530" y="214"/>
                  </a:lnTo>
                  <a:lnTo>
                    <a:pt x="530" y="219"/>
                  </a:lnTo>
                  <a:lnTo>
                    <a:pt x="537" y="219"/>
                  </a:lnTo>
                  <a:lnTo>
                    <a:pt x="542" y="229"/>
                  </a:lnTo>
                  <a:lnTo>
                    <a:pt x="550" y="227"/>
                  </a:lnTo>
                  <a:lnTo>
                    <a:pt x="553" y="220"/>
                  </a:lnTo>
                  <a:lnTo>
                    <a:pt x="575" y="222"/>
                  </a:lnTo>
                  <a:lnTo>
                    <a:pt x="576" y="227"/>
                  </a:lnTo>
                  <a:lnTo>
                    <a:pt x="576" y="233"/>
                  </a:lnTo>
                  <a:lnTo>
                    <a:pt x="571" y="237"/>
                  </a:lnTo>
                  <a:lnTo>
                    <a:pt x="571" y="238"/>
                  </a:lnTo>
                  <a:lnTo>
                    <a:pt x="575" y="242"/>
                  </a:lnTo>
                  <a:lnTo>
                    <a:pt x="566" y="247"/>
                  </a:lnTo>
                  <a:lnTo>
                    <a:pt x="570" y="248"/>
                  </a:lnTo>
                  <a:lnTo>
                    <a:pt x="575" y="250"/>
                  </a:lnTo>
                  <a:lnTo>
                    <a:pt x="579" y="251"/>
                  </a:lnTo>
                  <a:lnTo>
                    <a:pt x="576" y="258"/>
                  </a:lnTo>
                  <a:lnTo>
                    <a:pt x="565" y="260"/>
                  </a:lnTo>
                  <a:lnTo>
                    <a:pt x="561" y="261"/>
                  </a:lnTo>
                  <a:lnTo>
                    <a:pt x="561" y="266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71" y="284"/>
                  </a:lnTo>
                  <a:lnTo>
                    <a:pt x="565" y="286"/>
                  </a:lnTo>
                  <a:lnTo>
                    <a:pt x="557" y="289"/>
                  </a:lnTo>
                  <a:lnTo>
                    <a:pt x="550" y="291"/>
                  </a:lnTo>
                  <a:lnTo>
                    <a:pt x="542" y="292"/>
                  </a:lnTo>
                  <a:lnTo>
                    <a:pt x="530" y="294"/>
                  </a:lnTo>
                  <a:lnTo>
                    <a:pt x="514" y="297"/>
                  </a:lnTo>
                  <a:lnTo>
                    <a:pt x="498" y="300"/>
                  </a:lnTo>
                  <a:lnTo>
                    <a:pt x="490" y="299"/>
                  </a:lnTo>
                  <a:lnTo>
                    <a:pt x="483" y="299"/>
                  </a:lnTo>
                  <a:lnTo>
                    <a:pt x="483" y="292"/>
                  </a:lnTo>
                  <a:lnTo>
                    <a:pt x="475" y="295"/>
                  </a:lnTo>
                  <a:lnTo>
                    <a:pt x="468" y="292"/>
                  </a:lnTo>
                  <a:lnTo>
                    <a:pt x="462" y="297"/>
                  </a:lnTo>
                  <a:lnTo>
                    <a:pt x="467" y="300"/>
                  </a:lnTo>
                  <a:lnTo>
                    <a:pt x="465" y="304"/>
                  </a:lnTo>
                  <a:lnTo>
                    <a:pt x="468" y="305"/>
                  </a:lnTo>
                  <a:lnTo>
                    <a:pt x="462" y="317"/>
                  </a:lnTo>
                  <a:lnTo>
                    <a:pt x="467" y="318"/>
                  </a:lnTo>
                  <a:lnTo>
                    <a:pt x="468" y="325"/>
                  </a:lnTo>
                  <a:lnTo>
                    <a:pt x="467" y="328"/>
                  </a:lnTo>
                  <a:lnTo>
                    <a:pt x="462" y="331"/>
                  </a:lnTo>
                  <a:lnTo>
                    <a:pt x="464" y="340"/>
                  </a:lnTo>
                  <a:lnTo>
                    <a:pt x="465" y="344"/>
                  </a:lnTo>
                  <a:lnTo>
                    <a:pt x="460" y="346"/>
                  </a:lnTo>
                  <a:lnTo>
                    <a:pt x="452" y="349"/>
                  </a:lnTo>
                  <a:lnTo>
                    <a:pt x="441" y="351"/>
                  </a:lnTo>
                  <a:lnTo>
                    <a:pt x="424" y="354"/>
                  </a:lnTo>
                  <a:lnTo>
                    <a:pt x="421" y="359"/>
                  </a:lnTo>
                  <a:lnTo>
                    <a:pt x="421" y="366"/>
                  </a:lnTo>
                  <a:lnTo>
                    <a:pt x="419" y="367"/>
                  </a:lnTo>
                  <a:lnTo>
                    <a:pt x="418" y="369"/>
                  </a:lnTo>
                  <a:lnTo>
                    <a:pt x="413" y="369"/>
                  </a:lnTo>
                  <a:lnTo>
                    <a:pt x="410" y="369"/>
                  </a:lnTo>
                  <a:lnTo>
                    <a:pt x="406" y="367"/>
                  </a:lnTo>
                  <a:lnTo>
                    <a:pt x="403" y="369"/>
                  </a:lnTo>
                  <a:lnTo>
                    <a:pt x="405" y="372"/>
                  </a:lnTo>
                  <a:lnTo>
                    <a:pt x="403" y="375"/>
                  </a:lnTo>
                  <a:lnTo>
                    <a:pt x="398" y="375"/>
                  </a:lnTo>
                  <a:lnTo>
                    <a:pt x="395" y="379"/>
                  </a:lnTo>
                  <a:lnTo>
                    <a:pt x="397" y="380"/>
                  </a:lnTo>
                  <a:lnTo>
                    <a:pt x="400" y="382"/>
                  </a:lnTo>
                  <a:lnTo>
                    <a:pt x="398" y="387"/>
                  </a:lnTo>
                  <a:lnTo>
                    <a:pt x="403" y="387"/>
                  </a:lnTo>
                  <a:lnTo>
                    <a:pt x="405" y="390"/>
                  </a:lnTo>
                  <a:lnTo>
                    <a:pt x="403" y="393"/>
                  </a:lnTo>
                  <a:lnTo>
                    <a:pt x="400" y="392"/>
                  </a:lnTo>
                  <a:lnTo>
                    <a:pt x="395" y="389"/>
                  </a:lnTo>
                  <a:lnTo>
                    <a:pt x="388" y="390"/>
                  </a:lnTo>
                  <a:lnTo>
                    <a:pt x="387" y="392"/>
                  </a:lnTo>
                  <a:lnTo>
                    <a:pt x="390" y="395"/>
                  </a:lnTo>
                  <a:lnTo>
                    <a:pt x="390" y="398"/>
                  </a:lnTo>
                  <a:lnTo>
                    <a:pt x="387" y="398"/>
                  </a:lnTo>
                  <a:lnTo>
                    <a:pt x="384" y="398"/>
                  </a:lnTo>
                  <a:lnTo>
                    <a:pt x="380" y="400"/>
                  </a:lnTo>
                  <a:lnTo>
                    <a:pt x="377" y="403"/>
                  </a:lnTo>
                  <a:lnTo>
                    <a:pt x="380" y="406"/>
                  </a:lnTo>
                  <a:lnTo>
                    <a:pt x="384" y="406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4" y="411"/>
                  </a:lnTo>
                  <a:lnTo>
                    <a:pt x="367" y="408"/>
                  </a:lnTo>
                  <a:lnTo>
                    <a:pt x="362" y="410"/>
                  </a:lnTo>
                  <a:lnTo>
                    <a:pt x="356" y="411"/>
                  </a:lnTo>
                  <a:lnTo>
                    <a:pt x="351" y="413"/>
                  </a:lnTo>
                  <a:lnTo>
                    <a:pt x="353" y="415"/>
                  </a:lnTo>
                  <a:lnTo>
                    <a:pt x="359" y="416"/>
                  </a:lnTo>
                  <a:lnTo>
                    <a:pt x="362" y="418"/>
                  </a:lnTo>
                  <a:lnTo>
                    <a:pt x="366" y="421"/>
                  </a:lnTo>
                  <a:lnTo>
                    <a:pt x="367" y="426"/>
                  </a:lnTo>
                  <a:lnTo>
                    <a:pt x="361" y="429"/>
                  </a:lnTo>
                  <a:lnTo>
                    <a:pt x="354" y="426"/>
                  </a:lnTo>
                  <a:lnTo>
                    <a:pt x="349" y="429"/>
                  </a:lnTo>
                  <a:lnTo>
                    <a:pt x="343" y="426"/>
                  </a:lnTo>
                  <a:lnTo>
                    <a:pt x="338" y="424"/>
                  </a:lnTo>
                  <a:lnTo>
                    <a:pt x="336" y="426"/>
                  </a:lnTo>
                  <a:lnTo>
                    <a:pt x="338" y="429"/>
                  </a:lnTo>
                  <a:lnTo>
                    <a:pt x="335" y="431"/>
                  </a:lnTo>
                  <a:lnTo>
                    <a:pt x="331" y="434"/>
                  </a:lnTo>
                  <a:lnTo>
                    <a:pt x="333" y="436"/>
                  </a:lnTo>
                  <a:lnTo>
                    <a:pt x="338" y="437"/>
                  </a:lnTo>
                  <a:lnTo>
                    <a:pt x="340" y="439"/>
                  </a:lnTo>
                  <a:lnTo>
                    <a:pt x="340" y="441"/>
                  </a:lnTo>
                  <a:lnTo>
                    <a:pt x="333" y="442"/>
                  </a:lnTo>
                  <a:lnTo>
                    <a:pt x="312" y="436"/>
                  </a:lnTo>
                  <a:lnTo>
                    <a:pt x="279" y="423"/>
                  </a:lnTo>
                  <a:lnTo>
                    <a:pt x="279" y="415"/>
                  </a:lnTo>
                  <a:lnTo>
                    <a:pt x="269" y="410"/>
                  </a:lnTo>
                  <a:lnTo>
                    <a:pt x="251" y="415"/>
                  </a:lnTo>
                  <a:lnTo>
                    <a:pt x="235" y="416"/>
                  </a:lnTo>
                  <a:lnTo>
                    <a:pt x="232" y="420"/>
                  </a:lnTo>
                  <a:lnTo>
                    <a:pt x="193" y="423"/>
                  </a:lnTo>
                  <a:lnTo>
                    <a:pt x="189" y="416"/>
                  </a:lnTo>
                  <a:lnTo>
                    <a:pt x="184" y="420"/>
                  </a:lnTo>
                  <a:lnTo>
                    <a:pt x="180" y="416"/>
                  </a:lnTo>
                  <a:lnTo>
                    <a:pt x="180" y="415"/>
                  </a:lnTo>
                  <a:lnTo>
                    <a:pt x="170" y="411"/>
                  </a:lnTo>
                  <a:lnTo>
                    <a:pt x="167" y="411"/>
                  </a:lnTo>
                  <a:lnTo>
                    <a:pt x="165" y="413"/>
                  </a:lnTo>
                  <a:lnTo>
                    <a:pt x="162" y="415"/>
                  </a:lnTo>
                  <a:lnTo>
                    <a:pt x="158" y="413"/>
                  </a:lnTo>
                  <a:lnTo>
                    <a:pt x="157" y="411"/>
                  </a:lnTo>
                  <a:lnTo>
                    <a:pt x="152" y="411"/>
                  </a:lnTo>
                  <a:lnTo>
                    <a:pt x="150" y="406"/>
                  </a:lnTo>
                  <a:lnTo>
                    <a:pt x="155" y="406"/>
                  </a:lnTo>
                  <a:lnTo>
                    <a:pt x="158" y="406"/>
                  </a:lnTo>
                  <a:lnTo>
                    <a:pt x="163" y="408"/>
                  </a:lnTo>
                  <a:lnTo>
                    <a:pt x="167" y="405"/>
                  </a:lnTo>
                  <a:lnTo>
                    <a:pt x="163" y="402"/>
                  </a:lnTo>
                  <a:lnTo>
                    <a:pt x="162" y="403"/>
                  </a:lnTo>
                  <a:lnTo>
                    <a:pt x="157" y="403"/>
                  </a:lnTo>
                  <a:lnTo>
                    <a:pt x="152" y="402"/>
                  </a:lnTo>
                  <a:lnTo>
                    <a:pt x="152" y="397"/>
                  </a:lnTo>
                  <a:lnTo>
                    <a:pt x="158" y="385"/>
                  </a:lnTo>
                  <a:lnTo>
                    <a:pt x="144" y="374"/>
                  </a:lnTo>
                  <a:lnTo>
                    <a:pt x="153" y="367"/>
                  </a:lnTo>
                  <a:lnTo>
                    <a:pt x="157" y="362"/>
                  </a:lnTo>
                  <a:lnTo>
                    <a:pt x="158" y="359"/>
                  </a:lnTo>
                  <a:lnTo>
                    <a:pt x="158" y="356"/>
                  </a:lnTo>
                  <a:lnTo>
                    <a:pt x="153" y="353"/>
                  </a:lnTo>
                  <a:lnTo>
                    <a:pt x="150" y="349"/>
                  </a:lnTo>
                  <a:lnTo>
                    <a:pt x="155" y="346"/>
                  </a:lnTo>
                  <a:lnTo>
                    <a:pt x="157" y="343"/>
                  </a:lnTo>
                  <a:lnTo>
                    <a:pt x="155" y="341"/>
                  </a:lnTo>
                  <a:lnTo>
                    <a:pt x="150" y="340"/>
                  </a:lnTo>
                  <a:lnTo>
                    <a:pt x="150" y="335"/>
                  </a:lnTo>
                  <a:lnTo>
                    <a:pt x="150" y="330"/>
                  </a:lnTo>
                  <a:lnTo>
                    <a:pt x="139" y="326"/>
                  </a:lnTo>
                  <a:lnTo>
                    <a:pt x="136" y="333"/>
                  </a:lnTo>
                  <a:lnTo>
                    <a:pt x="131" y="336"/>
                  </a:lnTo>
                  <a:lnTo>
                    <a:pt x="118" y="340"/>
                  </a:lnTo>
                  <a:lnTo>
                    <a:pt x="113" y="338"/>
                  </a:lnTo>
                  <a:lnTo>
                    <a:pt x="95" y="344"/>
                  </a:lnTo>
                  <a:lnTo>
                    <a:pt x="87" y="344"/>
                  </a:lnTo>
                  <a:lnTo>
                    <a:pt x="80" y="343"/>
                  </a:lnTo>
                  <a:lnTo>
                    <a:pt x="75" y="338"/>
                  </a:lnTo>
                  <a:lnTo>
                    <a:pt x="77" y="335"/>
                  </a:lnTo>
                  <a:lnTo>
                    <a:pt x="83" y="331"/>
                  </a:lnTo>
                  <a:lnTo>
                    <a:pt x="85" y="328"/>
                  </a:lnTo>
                  <a:lnTo>
                    <a:pt x="83" y="325"/>
                  </a:lnTo>
                  <a:lnTo>
                    <a:pt x="82" y="320"/>
                  </a:lnTo>
                  <a:lnTo>
                    <a:pt x="80" y="318"/>
                  </a:lnTo>
                  <a:lnTo>
                    <a:pt x="73" y="320"/>
                  </a:lnTo>
                  <a:lnTo>
                    <a:pt x="67" y="322"/>
                  </a:lnTo>
                  <a:lnTo>
                    <a:pt x="59" y="326"/>
                  </a:lnTo>
                  <a:lnTo>
                    <a:pt x="64" y="333"/>
                  </a:lnTo>
                  <a:lnTo>
                    <a:pt x="56" y="335"/>
                  </a:lnTo>
                  <a:lnTo>
                    <a:pt x="46" y="335"/>
                  </a:lnTo>
                  <a:lnTo>
                    <a:pt x="39" y="335"/>
                  </a:lnTo>
                  <a:lnTo>
                    <a:pt x="36" y="328"/>
                  </a:lnTo>
                  <a:lnTo>
                    <a:pt x="34" y="323"/>
                  </a:lnTo>
                  <a:lnTo>
                    <a:pt x="31" y="317"/>
                  </a:lnTo>
                  <a:lnTo>
                    <a:pt x="31" y="312"/>
                  </a:lnTo>
                  <a:lnTo>
                    <a:pt x="33" y="310"/>
                  </a:lnTo>
                  <a:lnTo>
                    <a:pt x="38" y="309"/>
                  </a:lnTo>
                  <a:lnTo>
                    <a:pt x="51" y="305"/>
                  </a:lnTo>
                  <a:lnTo>
                    <a:pt x="65" y="302"/>
                  </a:lnTo>
                  <a:lnTo>
                    <a:pt x="72" y="299"/>
                  </a:lnTo>
                  <a:lnTo>
                    <a:pt x="69" y="294"/>
                  </a:lnTo>
                  <a:lnTo>
                    <a:pt x="70" y="287"/>
                  </a:lnTo>
                  <a:lnTo>
                    <a:pt x="70" y="284"/>
                  </a:lnTo>
                  <a:lnTo>
                    <a:pt x="57" y="281"/>
                  </a:lnTo>
                  <a:lnTo>
                    <a:pt x="51" y="282"/>
                  </a:lnTo>
                  <a:lnTo>
                    <a:pt x="41" y="284"/>
                  </a:lnTo>
                  <a:lnTo>
                    <a:pt x="26" y="286"/>
                  </a:lnTo>
                  <a:lnTo>
                    <a:pt x="18" y="286"/>
                  </a:lnTo>
                  <a:lnTo>
                    <a:pt x="2" y="274"/>
                  </a:lnTo>
                  <a:lnTo>
                    <a:pt x="0" y="271"/>
                  </a:lnTo>
                  <a:lnTo>
                    <a:pt x="5" y="268"/>
                  </a:lnTo>
                  <a:lnTo>
                    <a:pt x="15" y="266"/>
                  </a:lnTo>
                  <a:lnTo>
                    <a:pt x="28" y="264"/>
                  </a:lnTo>
                  <a:lnTo>
                    <a:pt x="33" y="263"/>
                  </a:lnTo>
                  <a:lnTo>
                    <a:pt x="34" y="260"/>
                  </a:lnTo>
                  <a:lnTo>
                    <a:pt x="36" y="251"/>
                  </a:lnTo>
                  <a:lnTo>
                    <a:pt x="72" y="250"/>
                  </a:lnTo>
                  <a:lnTo>
                    <a:pt x="77" y="245"/>
                  </a:lnTo>
                  <a:lnTo>
                    <a:pt x="108" y="247"/>
                  </a:lnTo>
                  <a:lnTo>
                    <a:pt x="126" y="247"/>
                  </a:lnTo>
                  <a:lnTo>
                    <a:pt x="137" y="245"/>
                  </a:lnTo>
                  <a:lnTo>
                    <a:pt x="136" y="240"/>
                  </a:lnTo>
                  <a:lnTo>
                    <a:pt x="118" y="238"/>
                  </a:lnTo>
                  <a:lnTo>
                    <a:pt x="113" y="233"/>
                  </a:lnTo>
                  <a:lnTo>
                    <a:pt x="96" y="227"/>
                  </a:lnTo>
                  <a:lnTo>
                    <a:pt x="93" y="219"/>
                  </a:lnTo>
                  <a:lnTo>
                    <a:pt x="88" y="216"/>
                  </a:lnTo>
                  <a:lnTo>
                    <a:pt x="82" y="212"/>
                  </a:lnTo>
                  <a:lnTo>
                    <a:pt x="80" y="207"/>
                  </a:lnTo>
                  <a:lnTo>
                    <a:pt x="72" y="204"/>
                  </a:lnTo>
                  <a:lnTo>
                    <a:pt x="75" y="194"/>
                  </a:lnTo>
                  <a:lnTo>
                    <a:pt x="77" y="180"/>
                  </a:lnTo>
                  <a:lnTo>
                    <a:pt x="80" y="170"/>
                  </a:lnTo>
                  <a:lnTo>
                    <a:pt x="87" y="163"/>
                  </a:lnTo>
                  <a:lnTo>
                    <a:pt x="93" y="160"/>
                  </a:lnTo>
                  <a:lnTo>
                    <a:pt x="106" y="155"/>
                  </a:lnTo>
                  <a:lnTo>
                    <a:pt x="95" y="142"/>
                  </a:lnTo>
                  <a:lnTo>
                    <a:pt x="101" y="139"/>
                  </a:lnTo>
                  <a:lnTo>
                    <a:pt x="96" y="132"/>
                  </a:lnTo>
                  <a:lnTo>
                    <a:pt x="78" y="139"/>
                  </a:lnTo>
                  <a:lnTo>
                    <a:pt x="64" y="142"/>
                  </a:lnTo>
                  <a:lnTo>
                    <a:pt x="57" y="144"/>
                  </a:lnTo>
                  <a:lnTo>
                    <a:pt x="64" y="131"/>
                  </a:lnTo>
                  <a:lnTo>
                    <a:pt x="65" y="127"/>
                  </a:lnTo>
                  <a:lnTo>
                    <a:pt x="69" y="121"/>
                  </a:lnTo>
                  <a:lnTo>
                    <a:pt x="33" y="103"/>
                  </a:lnTo>
                  <a:lnTo>
                    <a:pt x="28" y="93"/>
                  </a:lnTo>
                  <a:lnTo>
                    <a:pt x="23" y="95"/>
                  </a:lnTo>
                  <a:lnTo>
                    <a:pt x="11" y="82"/>
                  </a:lnTo>
                  <a:lnTo>
                    <a:pt x="13" y="83"/>
                  </a:lnTo>
                  <a:lnTo>
                    <a:pt x="26" y="78"/>
                  </a:lnTo>
                  <a:lnTo>
                    <a:pt x="31" y="77"/>
                  </a:lnTo>
                  <a:lnTo>
                    <a:pt x="42" y="78"/>
                  </a:lnTo>
                  <a:lnTo>
                    <a:pt x="46" y="77"/>
                  </a:lnTo>
                  <a:lnTo>
                    <a:pt x="47" y="75"/>
                  </a:lnTo>
                  <a:lnTo>
                    <a:pt x="54" y="64"/>
                  </a:lnTo>
                  <a:lnTo>
                    <a:pt x="60" y="49"/>
                  </a:lnTo>
                  <a:lnTo>
                    <a:pt x="62" y="38"/>
                  </a:lnTo>
                  <a:lnTo>
                    <a:pt x="52" y="29"/>
                  </a:lnTo>
                  <a:lnTo>
                    <a:pt x="47" y="29"/>
                  </a:lnTo>
                  <a:lnTo>
                    <a:pt x="36" y="34"/>
                  </a:lnTo>
                  <a:lnTo>
                    <a:pt x="31" y="36"/>
                  </a:lnTo>
                  <a:lnTo>
                    <a:pt x="25" y="36"/>
                  </a:lnTo>
                  <a:lnTo>
                    <a:pt x="29" y="29"/>
                  </a:lnTo>
                  <a:lnTo>
                    <a:pt x="33" y="26"/>
                  </a:lnTo>
                  <a:lnTo>
                    <a:pt x="38" y="2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2" name="Freeform 18"/>
            <p:cNvSpPr>
              <a:spLocks/>
            </p:cNvSpPr>
            <p:nvPr/>
          </p:nvSpPr>
          <p:spPr bwMode="auto">
            <a:xfrm>
              <a:off x="1676" y="1364"/>
              <a:ext cx="408" cy="279"/>
            </a:xfrm>
            <a:custGeom>
              <a:avLst/>
              <a:gdLst>
                <a:gd name="T0" fmla="*/ 299 w 408"/>
                <a:gd name="T1" fmla="*/ 50 h 279"/>
                <a:gd name="T2" fmla="*/ 336 w 408"/>
                <a:gd name="T3" fmla="*/ 84 h 279"/>
                <a:gd name="T4" fmla="*/ 335 w 408"/>
                <a:gd name="T5" fmla="*/ 99 h 279"/>
                <a:gd name="T6" fmla="*/ 372 w 408"/>
                <a:gd name="T7" fmla="*/ 96 h 279"/>
                <a:gd name="T8" fmla="*/ 364 w 408"/>
                <a:gd name="T9" fmla="*/ 117 h 279"/>
                <a:gd name="T10" fmla="*/ 348 w 408"/>
                <a:gd name="T11" fmla="*/ 137 h 279"/>
                <a:gd name="T12" fmla="*/ 351 w 408"/>
                <a:gd name="T13" fmla="*/ 164 h 279"/>
                <a:gd name="T14" fmla="*/ 364 w 408"/>
                <a:gd name="T15" fmla="*/ 176 h 279"/>
                <a:gd name="T16" fmla="*/ 389 w 408"/>
                <a:gd name="T17" fmla="*/ 195 h 279"/>
                <a:gd name="T18" fmla="*/ 397 w 408"/>
                <a:gd name="T19" fmla="*/ 204 h 279"/>
                <a:gd name="T20" fmla="*/ 343 w 408"/>
                <a:gd name="T21" fmla="*/ 207 h 279"/>
                <a:gd name="T22" fmla="*/ 304 w 408"/>
                <a:gd name="T23" fmla="*/ 220 h 279"/>
                <a:gd name="T24" fmla="*/ 276 w 408"/>
                <a:gd name="T25" fmla="*/ 225 h 279"/>
                <a:gd name="T26" fmla="*/ 289 w 408"/>
                <a:gd name="T27" fmla="*/ 243 h 279"/>
                <a:gd name="T28" fmla="*/ 322 w 408"/>
                <a:gd name="T29" fmla="*/ 239 h 279"/>
                <a:gd name="T30" fmla="*/ 341 w 408"/>
                <a:gd name="T31" fmla="*/ 244 h 279"/>
                <a:gd name="T32" fmla="*/ 336 w 408"/>
                <a:gd name="T33" fmla="*/ 259 h 279"/>
                <a:gd name="T34" fmla="*/ 304 w 408"/>
                <a:gd name="T35" fmla="*/ 267 h 279"/>
                <a:gd name="T36" fmla="*/ 282 w 408"/>
                <a:gd name="T37" fmla="*/ 277 h 279"/>
                <a:gd name="T38" fmla="*/ 251 w 408"/>
                <a:gd name="T39" fmla="*/ 270 h 279"/>
                <a:gd name="T40" fmla="*/ 225 w 408"/>
                <a:gd name="T41" fmla="*/ 241 h 279"/>
                <a:gd name="T42" fmla="*/ 209 w 408"/>
                <a:gd name="T43" fmla="*/ 221 h 279"/>
                <a:gd name="T44" fmla="*/ 217 w 408"/>
                <a:gd name="T45" fmla="*/ 210 h 279"/>
                <a:gd name="T46" fmla="*/ 188 w 408"/>
                <a:gd name="T47" fmla="*/ 207 h 279"/>
                <a:gd name="T48" fmla="*/ 170 w 408"/>
                <a:gd name="T49" fmla="*/ 213 h 279"/>
                <a:gd name="T50" fmla="*/ 134 w 408"/>
                <a:gd name="T51" fmla="*/ 218 h 279"/>
                <a:gd name="T52" fmla="*/ 109 w 408"/>
                <a:gd name="T53" fmla="*/ 218 h 279"/>
                <a:gd name="T54" fmla="*/ 80 w 408"/>
                <a:gd name="T55" fmla="*/ 174 h 279"/>
                <a:gd name="T56" fmla="*/ 78 w 408"/>
                <a:gd name="T57" fmla="*/ 151 h 279"/>
                <a:gd name="T58" fmla="*/ 67 w 408"/>
                <a:gd name="T59" fmla="*/ 130 h 279"/>
                <a:gd name="T60" fmla="*/ 46 w 408"/>
                <a:gd name="T61" fmla="*/ 127 h 279"/>
                <a:gd name="T62" fmla="*/ 39 w 408"/>
                <a:gd name="T63" fmla="*/ 150 h 279"/>
                <a:gd name="T64" fmla="*/ 5 w 408"/>
                <a:gd name="T65" fmla="*/ 146 h 279"/>
                <a:gd name="T66" fmla="*/ 5 w 408"/>
                <a:gd name="T67" fmla="*/ 135 h 279"/>
                <a:gd name="T68" fmla="*/ 20 w 408"/>
                <a:gd name="T69" fmla="*/ 115 h 279"/>
                <a:gd name="T70" fmla="*/ 25 w 408"/>
                <a:gd name="T71" fmla="*/ 84 h 279"/>
                <a:gd name="T72" fmla="*/ 46 w 408"/>
                <a:gd name="T73" fmla="*/ 78 h 279"/>
                <a:gd name="T74" fmla="*/ 77 w 408"/>
                <a:gd name="T75" fmla="*/ 62 h 279"/>
                <a:gd name="T76" fmla="*/ 105 w 408"/>
                <a:gd name="T77" fmla="*/ 86 h 279"/>
                <a:gd name="T78" fmla="*/ 132 w 408"/>
                <a:gd name="T79" fmla="*/ 96 h 279"/>
                <a:gd name="T80" fmla="*/ 167 w 408"/>
                <a:gd name="T81" fmla="*/ 109 h 279"/>
                <a:gd name="T82" fmla="*/ 162 w 408"/>
                <a:gd name="T83" fmla="*/ 84 h 279"/>
                <a:gd name="T84" fmla="*/ 168 w 408"/>
                <a:gd name="T85" fmla="*/ 81 h 279"/>
                <a:gd name="T86" fmla="*/ 191 w 408"/>
                <a:gd name="T87" fmla="*/ 93 h 279"/>
                <a:gd name="T88" fmla="*/ 211 w 408"/>
                <a:gd name="T89" fmla="*/ 84 h 279"/>
                <a:gd name="T90" fmla="*/ 220 w 408"/>
                <a:gd name="T91" fmla="*/ 58 h 279"/>
                <a:gd name="T92" fmla="*/ 211 w 408"/>
                <a:gd name="T93" fmla="*/ 39 h 279"/>
                <a:gd name="T94" fmla="*/ 214 w 408"/>
                <a:gd name="T95" fmla="*/ 21 h 279"/>
                <a:gd name="T96" fmla="*/ 217 w 408"/>
                <a:gd name="T97" fmla="*/ 14 h 279"/>
                <a:gd name="T98" fmla="*/ 234 w 408"/>
                <a:gd name="T99" fmla="*/ 8 h 279"/>
                <a:gd name="T100" fmla="*/ 248 w 408"/>
                <a:gd name="T101" fmla="*/ 0 h 279"/>
                <a:gd name="T102" fmla="*/ 238 w 408"/>
                <a:gd name="T103" fmla="*/ 21 h 279"/>
                <a:gd name="T104" fmla="*/ 263 w 408"/>
                <a:gd name="T105" fmla="*/ 37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8"/>
                <a:gd name="T160" fmla="*/ 0 h 279"/>
                <a:gd name="T161" fmla="*/ 408 w 40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8" h="279">
                  <a:moveTo>
                    <a:pt x="282" y="39"/>
                  </a:moveTo>
                  <a:lnTo>
                    <a:pt x="294" y="52"/>
                  </a:lnTo>
                  <a:lnTo>
                    <a:pt x="299" y="50"/>
                  </a:lnTo>
                  <a:lnTo>
                    <a:pt x="304" y="60"/>
                  </a:lnTo>
                  <a:lnTo>
                    <a:pt x="340" y="78"/>
                  </a:lnTo>
                  <a:lnTo>
                    <a:pt x="336" y="84"/>
                  </a:lnTo>
                  <a:lnTo>
                    <a:pt x="335" y="88"/>
                  </a:lnTo>
                  <a:lnTo>
                    <a:pt x="328" y="101"/>
                  </a:lnTo>
                  <a:lnTo>
                    <a:pt x="335" y="99"/>
                  </a:lnTo>
                  <a:lnTo>
                    <a:pt x="349" y="96"/>
                  </a:lnTo>
                  <a:lnTo>
                    <a:pt x="367" y="89"/>
                  </a:lnTo>
                  <a:lnTo>
                    <a:pt x="372" y="96"/>
                  </a:lnTo>
                  <a:lnTo>
                    <a:pt x="366" y="99"/>
                  </a:lnTo>
                  <a:lnTo>
                    <a:pt x="377" y="112"/>
                  </a:lnTo>
                  <a:lnTo>
                    <a:pt x="364" y="117"/>
                  </a:lnTo>
                  <a:lnTo>
                    <a:pt x="358" y="120"/>
                  </a:lnTo>
                  <a:lnTo>
                    <a:pt x="351" y="127"/>
                  </a:lnTo>
                  <a:lnTo>
                    <a:pt x="348" y="137"/>
                  </a:lnTo>
                  <a:lnTo>
                    <a:pt x="346" y="151"/>
                  </a:lnTo>
                  <a:lnTo>
                    <a:pt x="343" y="161"/>
                  </a:lnTo>
                  <a:lnTo>
                    <a:pt x="351" y="164"/>
                  </a:lnTo>
                  <a:lnTo>
                    <a:pt x="353" y="169"/>
                  </a:lnTo>
                  <a:lnTo>
                    <a:pt x="359" y="173"/>
                  </a:lnTo>
                  <a:lnTo>
                    <a:pt x="364" y="176"/>
                  </a:lnTo>
                  <a:lnTo>
                    <a:pt x="367" y="184"/>
                  </a:lnTo>
                  <a:lnTo>
                    <a:pt x="384" y="190"/>
                  </a:lnTo>
                  <a:lnTo>
                    <a:pt x="389" y="195"/>
                  </a:lnTo>
                  <a:lnTo>
                    <a:pt x="407" y="197"/>
                  </a:lnTo>
                  <a:lnTo>
                    <a:pt x="408" y="202"/>
                  </a:lnTo>
                  <a:lnTo>
                    <a:pt x="397" y="204"/>
                  </a:lnTo>
                  <a:lnTo>
                    <a:pt x="379" y="204"/>
                  </a:lnTo>
                  <a:lnTo>
                    <a:pt x="348" y="202"/>
                  </a:lnTo>
                  <a:lnTo>
                    <a:pt x="343" y="207"/>
                  </a:lnTo>
                  <a:lnTo>
                    <a:pt x="307" y="208"/>
                  </a:lnTo>
                  <a:lnTo>
                    <a:pt x="305" y="217"/>
                  </a:lnTo>
                  <a:lnTo>
                    <a:pt x="304" y="220"/>
                  </a:lnTo>
                  <a:lnTo>
                    <a:pt x="299" y="221"/>
                  </a:lnTo>
                  <a:lnTo>
                    <a:pt x="286" y="223"/>
                  </a:lnTo>
                  <a:lnTo>
                    <a:pt x="276" y="225"/>
                  </a:lnTo>
                  <a:lnTo>
                    <a:pt x="271" y="228"/>
                  </a:lnTo>
                  <a:lnTo>
                    <a:pt x="273" y="231"/>
                  </a:lnTo>
                  <a:lnTo>
                    <a:pt x="289" y="243"/>
                  </a:lnTo>
                  <a:lnTo>
                    <a:pt x="297" y="243"/>
                  </a:lnTo>
                  <a:lnTo>
                    <a:pt x="312" y="241"/>
                  </a:lnTo>
                  <a:lnTo>
                    <a:pt x="322" y="239"/>
                  </a:lnTo>
                  <a:lnTo>
                    <a:pt x="328" y="238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340" y="251"/>
                  </a:lnTo>
                  <a:lnTo>
                    <a:pt x="343" y="256"/>
                  </a:lnTo>
                  <a:lnTo>
                    <a:pt x="336" y="259"/>
                  </a:lnTo>
                  <a:lnTo>
                    <a:pt x="322" y="262"/>
                  </a:lnTo>
                  <a:lnTo>
                    <a:pt x="309" y="266"/>
                  </a:lnTo>
                  <a:lnTo>
                    <a:pt x="304" y="267"/>
                  </a:lnTo>
                  <a:lnTo>
                    <a:pt x="302" y="269"/>
                  </a:lnTo>
                  <a:lnTo>
                    <a:pt x="302" y="274"/>
                  </a:lnTo>
                  <a:lnTo>
                    <a:pt x="282" y="277"/>
                  </a:lnTo>
                  <a:lnTo>
                    <a:pt x="276" y="275"/>
                  </a:lnTo>
                  <a:lnTo>
                    <a:pt x="258" y="279"/>
                  </a:lnTo>
                  <a:lnTo>
                    <a:pt x="251" y="270"/>
                  </a:lnTo>
                  <a:lnTo>
                    <a:pt x="237" y="270"/>
                  </a:lnTo>
                  <a:lnTo>
                    <a:pt x="232" y="261"/>
                  </a:lnTo>
                  <a:lnTo>
                    <a:pt x="225" y="241"/>
                  </a:lnTo>
                  <a:lnTo>
                    <a:pt x="211" y="228"/>
                  </a:lnTo>
                  <a:lnTo>
                    <a:pt x="207" y="225"/>
                  </a:lnTo>
                  <a:lnTo>
                    <a:pt x="209" y="221"/>
                  </a:lnTo>
                  <a:lnTo>
                    <a:pt x="211" y="218"/>
                  </a:lnTo>
                  <a:lnTo>
                    <a:pt x="214" y="215"/>
                  </a:lnTo>
                  <a:lnTo>
                    <a:pt x="217" y="210"/>
                  </a:lnTo>
                  <a:lnTo>
                    <a:pt x="207" y="208"/>
                  </a:lnTo>
                  <a:lnTo>
                    <a:pt x="193" y="207"/>
                  </a:lnTo>
                  <a:lnTo>
                    <a:pt x="188" y="207"/>
                  </a:lnTo>
                  <a:lnTo>
                    <a:pt x="183" y="210"/>
                  </a:lnTo>
                  <a:lnTo>
                    <a:pt x="176" y="213"/>
                  </a:lnTo>
                  <a:lnTo>
                    <a:pt x="170" y="213"/>
                  </a:lnTo>
                  <a:lnTo>
                    <a:pt x="158" y="215"/>
                  </a:lnTo>
                  <a:lnTo>
                    <a:pt x="145" y="217"/>
                  </a:lnTo>
                  <a:lnTo>
                    <a:pt x="134" y="218"/>
                  </a:lnTo>
                  <a:lnTo>
                    <a:pt x="127" y="220"/>
                  </a:lnTo>
                  <a:lnTo>
                    <a:pt x="119" y="221"/>
                  </a:lnTo>
                  <a:lnTo>
                    <a:pt x="109" y="218"/>
                  </a:lnTo>
                  <a:lnTo>
                    <a:pt x="67" y="184"/>
                  </a:lnTo>
                  <a:lnTo>
                    <a:pt x="74" y="177"/>
                  </a:lnTo>
                  <a:lnTo>
                    <a:pt x="80" y="174"/>
                  </a:lnTo>
                  <a:lnTo>
                    <a:pt x="82" y="169"/>
                  </a:lnTo>
                  <a:lnTo>
                    <a:pt x="80" y="164"/>
                  </a:lnTo>
                  <a:lnTo>
                    <a:pt x="78" y="151"/>
                  </a:lnTo>
                  <a:lnTo>
                    <a:pt x="78" y="145"/>
                  </a:lnTo>
                  <a:lnTo>
                    <a:pt x="74" y="137"/>
                  </a:lnTo>
                  <a:lnTo>
                    <a:pt x="67" y="130"/>
                  </a:lnTo>
                  <a:lnTo>
                    <a:pt x="62" y="125"/>
                  </a:lnTo>
                  <a:lnTo>
                    <a:pt x="56" y="125"/>
                  </a:lnTo>
                  <a:lnTo>
                    <a:pt x="46" y="127"/>
                  </a:lnTo>
                  <a:lnTo>
                    <a:pt x="44" y="137"/>
                  </a:lnTo>
                  <a:lnTo>
                    <a:pt x="43" y="145"/>
                  </a:lnTo>
                  <a:lnTo>
                    <a:pt x="39" y="150"/>
                  </a:lnTo>
                  <a:lnTo>
                    <a:pt x="30" y="151"/>
                  </a:lnTo>
                  <a:lnTo>
                    <a:pt x="20" y="151"/>
                  </a:lnTo>
                  <a:lnTo>
                    <a:pt x="5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12" y="119"/>
                  </a:lnTo>
                  <a:lnTo>
                    <a:pt x="20" y="115"/>
                  </a:lnTo>
                  <a:lnTo>
                    <a:pt x="25" y="109"/>
                  </a:lnTo>
                  <a:lnTo>
                    <a:pt x="25" y="104"/>
                  </a:lnTo>
                  <a:lnTo>
                    <a:pt x="25" y="84"/>
                  </a:lnTo>
                  <a:lnTo>
                    <a:pt x="62" y="84"/>
                  </a:lnTo>
                  <a:lnTo>
                    <a:pt x="62" y="79"/>
                  </a:lnTo>
                  <a:lnTo>
                    <a:pt x="46" y="78"/>
                  </a:lnTo>
                  <a:lnTo>
                    <a:pt x="46" y="63"/>
                  </a:lnTo>
                  <a:lnTo>
                    <a:pt x="67" y="63"/>
                  </a:lnTo>
                  <a:lnTo>
                    <a:pt x="77" y="62"/>
                  </a:lnTo>
                  <a:lnTo>
                    <a:pt x="80" y="66"/>
                  </a:lnTo>
                  <a:lnTo>
                    <a:pt x="92" y="75"/>
                  </a:lnTo>
                  <a:lnTo>
                    <a:pt x="105" y="86"/>
                  </a:lnTo>
                  <a:lnTo>
                    <a:pt x="111" y="93"/>
                  </a:lnTo>
                  <a:lnTo>
                    <a:pt x="127" y="94"/>
                  </a:lnTo>
                  <a:lnTo>
                    <a:pt x="132" y="96"/>
                  </a:lnTo>
                  <a:lnTo>
                    <a:pt x="144" y="99"/>
                  </a:lnTo>
                  <a:lnTo>
                    <a:pt x="157" y="107"/>
                  </a:lnTo>
                  <a:lnTo>
                    <a:pt x="167" y="109"/>
                  </a:lnTo>
                  <a:lnTo>
                    <a:pt x="175" y="99"/>
                  </a:lnTo>
                  <a:lnTo>
                    <a:pt x="163" y="89"/>
                  </a:lnTo>
                  <a:lnTo>
                    <a:pt x="162" y="84"/>
                  </a:lnTo>
                  <a:lnTo>
                    <a:pt x="158" y="83"/>
                  </a:lnTo>
                  <a:lnTo>
                    <a:pt x="162" y="83"/>
                  </a:lnTo>
                  <a:lnTo>
                    <a:pt x="168" y="81"/>
                  </a:lnTo>
                  <a:lnTo>
                    <a:pt x="171" y="81"/>
                  </a:lnTo>
                  <a:lnTo>
                    <a:pt x="180" y="84"/>
                  </a:lnTo>
                  <a:lnTo>
                    <a:pt x="191" y="93"/>
                  </a:lnTo>
                  <a:lnTo>
                    <a:pt x="201" y="93"/>
                  </a:lnTo>
                  <a:lnTo>
                    <a:pt x="207" y="88"/>
                  </a:lnTo>
                  <a:lnTo>
                    <a:pt x="211" y="84"/>
                  </a:lnTo>
                  <a:lnTo>
                    <a:pt x="206" y="81"/>
                  </a:lnTo>
                  <a:lnTo>
                    <a:pt x="212" y="66"/>
                  </a:lnTo>
                  <a:lnTo>
                    <a:pt x="220" y="58"/>
                  </a:lnTo>
                  <a:lnTo>
                    <a:pt x="216" y="53"/>
                  </a:lnTo>
                  <a:lnTo>
                    <a:pt x="204" y="48"/>
                  </a:lnTo>
                  <a:lnTo>
                    <a:pt x="211" y="39"/>
                  </a:lnTo>
                  <a:lnTo>
                    <a:pt x="212" y="34"/>
                  </a:lnTo>
                  <a:lnTo>
                    <a:pt x="212" y="26"/>
                  </a:lnTo>
                  <a:lnTo>
                    <a:pt x="214" y="21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17" y="14"/>
                  </a:lnTo>
                  <a:lnTo>
                    <a:pt x="220" y="9"/>
                  </a:lnTo>
                  <a:lnTo>
                    <a:pt x="234" y="11"/>
                  </a:lnTo>
                  <a:lnTo>
                    <a:pt x="234" y="8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8" y="0"/>
                  </a:lnTo>
                  <a:lnTo>
                    <a:pt x="245" y="9"/>
                  </a:lnTo>
                  <a:lnTo>
                    <a:pt x="242" y="14"/>
                  </a:lnTo>
                  <a:lnTo>
                    <a:pt x="238" y="21"/>
                  </a:lnTo>
                  <a:lnTo>
                    <a:pt x="242" y="32"/>
                  </a:lnTo>
                  <a:lnTo>
                    <a:pt x="253" y="40"/>
                  </a:lnTo>
                  <a:lnTo>
                    <a:pt x="263" y="37"/>
                  </a:lnTo>
                  <a:lnTo>
                    <a:pt x="276" y="39"/>
                  </a:lnTo>
                  <a:lnTo>
                    <a:pt x="282" y="39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3" name="Freeform 19"/>
            <p:cNvSpPr>
              <a:spLocks/>
            </p:cNvSpPr>
            <p:nvPr/>
          </p:nvSpPr>
          <p:spPr bwMode="auto">
            <a:xfrm>
              <a:off x="2535" y="1412"/>
              <a:ext cx="948" cy="405"/>
            </a:xfrm>
            <a:custGeom>
              <a:avLst/>
              <a:gdLst>
                <a:gd name="T0" fmla="*/ 396 w 948"/>
                <a:gd name="T1" fmla="*/ 62 h 405"/>
                <a:gd name="T2" fmla="*/ 412 w 948"/>
                <a:gd name="T3" fmla="*/ 95 h 405"/>
                <a:gd name="T4" fmla="*/ 396 w 948"/>
                <a:gd name="T5" fmla="*/ 149 h 405"/>
                <a:gd name="T6" fmla="*/ 481 w 948"/>
                <a:gd name="T7" fmla="*/ 156 h 405"/>
                <a:gd name="T8" fmla="*/ 532 w 948"/>
                <a:gd name="T9" fmla="*/ 211 h 405"/>
                <a:gd name="T10" fmla="*/ 582 w 948"/>
                <a:gd name="T11" fmla="*/ 196 h 405"/>
                <a:gd name="T12" fmla="*/ 643 w 948"/>
                <a:gd name="T13" fmla="*/ 224 h 405"/>
                <a:gd name="T14" fmla="*/ 711 w 948"/>
                <a:gd name="T15" fmla="*/ 252 h 405"/>
                <a:gd name="T16" fmla="*/ 768 w 948"/>
                <a:gd name="T17" fmla="*/ 206 h 405"/>
                <a:gd name="T18" fmla="*/ 868 w 948"/>
                <a:gd name="T19" fmla="*/ 206 h 405"/>
                <a:gd name="T20" fmla="*/ 948 w 948"/>
                <a:gd name="T21" fmla="*/ 208 h 405"/>
                <a:gd name="T22" fmla="*/ 873 w 948"/>
                <a:gd name="T23" fmla="*/ 235 h 405"/>
                <a:gd name="T24" fmla="*/ 806 w 948"/>
                <a:gd name="T25" fmla="*/ 266 h 405"/>
                <a:gd name="T26" fmla="*/ 755 w 948"/>
                <a:gd name="T27" fmla="*/ 273 h 405"/>
                <a:gd name="T28" fmla="*/ 732 w 948"/>
                <a:gd name="T29" fmla="*/ 276 h 405"/>
                <a:gd name="T30" fmla="*/ 664 w 948"/>
                <a:gd name="T31" fmla="*/ 247 h 405"/>
                <a:gd name="T32" fmla="*/ 636 w 948"/>
                <a:gd name="T33" fmla="*/ 249 h 405"/>
                <a:gd name="T34" fmla="*/ 636 w 948"/>
                <a:gd name="T35" fmla="*/ 255 h 405"/>
                <a:gd name="T36" fmla="*/ 594 w 948"/>
                <a:gd name="T37" fmla="*/ 263 h 405"/>
                <a:gd name="T38" fmla="*/ 600 w 948"/>
                <a:gd name="T39" fmla="*/ 283 h 405"/>
                <a:gd name="T40" fmla="*/ 584 w 948"/>
                <a:gd name="T41" fmla="*/ 298 h 405"/>
                <a:gd name="T42" fmla="*/ 523 w 948"/>
                <a:gd name="T43" fmla="*/ 307 h 405"/>
                <a:gd name="T44" fmla="*/ 506 w 948"/>
                <a:gd name="T45" fmla="*/ 291 h 405"/>
                <a:gd name="T46" fmla="*/ 440 w 948"/>
                <a:gd name="T47" fmla="*/ 306 h 405"/>
                <a:gd name="T48" fmla="*/ 460 w 948"/>
                <a:gd name="T49" fmla="*/ 309 h 405"/>
                <a:gd name="T50" fmla="*/ 466 w 948"/>
                <a:gd name="T51" fmla="*/ 322 h 405"/>
                <a:gd name="T52" fmla="*/ 450 w 948"/>
                <a:gd name="T53" fmla="*/ 340 h 405"/>
                <a:gd name="T54" fmla="*/ 409 w 948"/>
                <a:gd name="T55" fmla="*/ 361 h 405"/>
                <a:gd name="T56" fmla="*/ 385 w 948"/>
                <a:gd name="T57" fmla="*/ 348 h 405"/>
                <a:gd name="T58" fmla="*/ 355 w 948"/>
                <a:gd name="T59" fmla="*/ 374 h 405"/>
                <a:gd name="T60" fmla="*/ 354 w 948"/>
                <a:gd name="T61" fmla="*/ 382 h 405"/>
                <a:gd name="T62" fmla="*/ 323 w 948"/>
                <a:gd name="T63" fmla="*/ 400 h 405"/>
                <a:gd name="T64" fmla="*/ 272 w 948"/>
                <a:gd name="T65" fmla="*/ 397 h 405"/>
                <a:gd name="T66" fmla="*/ 256 w 948"/>
                <a:gd name="T67" fmla="*/ 379 h 405"/>
                <a:gd name="T68" fmla="*/ 285 w 948"/>
                <a:gd name="T69" fmla="*/ 363 h 405"/>
                <a:gd name="T70" fmla="*/ 275 w 948"/>
                <a:gd name="T71" fmla="*/ 348 h 405"/>
                <a:gd name="T72" fmla="*/ 306 w 948"/>
                <a:gd name="T73" fmla="*/ 350 h 405"/>
                <a:gd name="T74" fmla="*/ 316 w 948"/>
                <a:gd name="T75" fmla="*/ 325 h 405"/>
                <a:gd name="T76" fmla="*/ 303 w 948"/>
                <a:gd name="T77" fmla="*/ 306 h 405"/>
                <a:gd name="T78" fmla="*/ 292 w 948"/>
                <a:gd name="T79" fmla="*/ 291 h 405"/>
                <a:gd name="T80" fmla="*/ 282 w 948"/>
                <a:gd name="T81" fmla="*/ 275 h 405"/>
                <a:gd name="T82" fmla="*/ 277 w 948"/>
                <a:gd name="T83" fmla="*/ 253 h 405"/>
                <a:gd name="T84" fmla="*/ 262 w 948"/>
                <a:gd name="T85" fmla="*/ 234 h 405"/>
                <a:gd name="T86" fmla="*/ 223 w 948"/>
                <a:gd name="T87" fmla="*/ 214 h 405"/>
                <a:gd name="T88" fmla="*/ 186 w 948"/>
                <a:gd name="T89" fmla="*/ 198 h 405"/>
                <a:gd name="T90" fmla="*/ 151 w 948"/>
                <a:gd name="T91" fmla="*/ 208 h 405"/>
                <a:gd name="T92" fmla="*/ 140 w 948"/>
                <a:gd name="T93" fmla="*/ 203 h 405"/>
                <a:gd name="T94" fmla="*/ 127 w 948"/>
                <a:gd name="T95" fmla="*/ 190 h 405"/>
                <a:gd name="T96" fmla="*/ 88 w 948"/>
                <a:gd name="T97" fmla="*/ 172 h 405"/>
                <a:gd name="T98" fmla="*/ 52 w 948"/>
                <a:gd name="T99" fmla="*/ 142 h 405"/>
                <a:gd name="T100" fmla="*/ 13 w 948"/>
                <a:gd name="T101" fmla="*/ 120 h 405"/>
                <a:gd name="T102" fmla="*/ 60 w 948"/>
                <a:gd name="T103" fmla="*/ 97 h 405"/>
                <a:gd name="T104" fmla="*/ 106 w 948"/>
                <a:gd name="T105" fmla="*/ 90 h 405"/>
                <a:gd name="T106" fmla="*/ 135 w 948"/>
                <a:gd name="T107" fmla="*/ 43 h 405"/>
                <a:gd name="T108" fmla="*/ 195 w 948"/>
                <a:gd name="T109" fmla="*/ 12 h 405"/>
                <a:gd name="T110" fmla="*/ 215 w 948"/>
                <a:gd name="T111" fmla="*/ 14 h 405"/>
                <a:gd name="T112" fmla="*/ 212 w 948"/>
                <a:gd name="T113" fmla="*/ 41 h 405"/>
                <a:gd name="T114" fmla="*/ 313 w 948"/>
                <a:gd name="T115" fmla="*/ 67 h 405"/>
                <a:gd name="T116" fmla="*/ 333 w 948"/>
                <a:gd name="T117" fmla="*/ 23 h 405"/>
                <a:gd name="T118" fmla="*/ 398 w 948"/>
                <a:gd name="T119" fmla="*/ 27 h 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8"/>
                <a:gd name="T181" fmla="*/ 0 h 405"/>
                <a:gd name="T182" fmla="*/ 948 w 948"/>
                <a:gd name="T183" fmla="*/ 405 h 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8" h="405">
                  <a:moveTo>
                    <a:pt x="406" y="31"/>
                  </a:moveTo>
                  <a:lnTo>
                    <a:pt x="406" y="31"/>
                  </a:lnTo>
                  <a:lnTo>
                    <a:pt x="399" y="36"/>
                  </a:lnTo>
                  <a:lnTo>
                    <a:pt x="398" y="40"/>
                  </a:lnTo>
                  <a:lnTo>
                    <a:pt x="396" y="56"/>
                  </a:lnTo>
                  <a:lnTo>
                    <a:pt x="396" y="62"/>
                  </a:lnTo>
                  <a:lnTo>
                    <a:pt x="399" y="72"/>
                  </a:lnTo>
                  <a:lnTo>
                    <a:pt x="403" y="74"/>
                  </a:lnTo>
                  <a:lnTo>
                    <a:pt x="424" y="74"/>
                  </a:lnTo>
                  <a:lnTo>
                    <a:pt x="426" y="84"/>
                  </a:lnTo>
                  <a:lnTo>
                    <a:pt x="432" y="94"/>
                  </a:lnTo>
                  <a:lnTo>
                    <a:pt x="412" y="95"/>
                  </a:lnTo>
                  <a:lnTo>
                    <a:pt x="404" y="102"/>
                  </a:lnTo>
                  <a:lnTo>
                    <a:pt x="399" y="107"/>
                  </a:lnTo>
                  <a:lnTo>
                    <a:pt x="377" y="116"/>
                  </a:lnTo>
                  <a:lnTo>
                    <a:pt x="372" y="121"/>
                  </a:lnTo>
                  <a:lnTo>
                    <a:pt x="393" y="138"/>
                  </a:lnTo>
                  <a:lnTo>
                    <a:pt x="396" y="149"/>
                  </a:lnTo>
                  <a:lnTo>
                    <a:pt x="419" y="149"/>
                  </a:lnTo>
                  <a:lnTo>
                    <a:pt x="453" y="151"/>
                  </a:lnTo>
                  <a:lnTo>
                    <a:pt x="470" y="154"/>
                  </a:lnTo>
                  <a:lnTo>
                    <a:pt x="484" y="149"/>
                  </a:lnTo>
                  <a:lnTo>
                    <a:pt x="492" y="149"/>
                  </a:lnTo>
                  <a:lnTo>
                    <a:pt x="481" y="156"/>
                  </a:lnTo>
                  <a:lnTo>
                    <a:pt x="470" y="173"/>
                  </a:lnTo>
                  <a:lnTo>
                    <a:pt x="476" y="185"/>
                  </a:lnTo>
                  <a:lnTo>
                    <a:pt x="489" y="188"/>
                  </a:lnTo>
                  <a:lnTo>
                    <a:pt x="522" y="200"/>
                  </a:lnTo>
                  <a:lnTo>
                    <a:pt x="535" y="198"/>
                  </a:lnTo>
                  <a:lnTo>
                    <a:pt x="532" y="211"/>
                  </a:lnTo>
                  <a:lnTo>
                    <a:pt x="553" y="213"/>
                  </a:lnTo>
                  <a:lnTo>
                    <a:pt x="553" y="201"/>
                  </a:lnTo>
                  <a:lnTo>
                    <a:pt x="556" y="198"/>
                  </a:lnTo>
                  <a:lnTo>
                    <a:pt x="577" y="200"/>
                  </a:lnTo>
                  <a:lnTo>
                    <a:pt x="577" y="196"/>
                  </a:lnTo>
                  <a:lnTo>
                    <a:pt x="582" y="196"/>
                  </a:lnTo>
                  <a:lnTo>
                    <a:pt x="592" y="204"/>
                  </a:lnTo>
                  <a:lnTo>
                    <a:pt x="605" y="203"/>
                  </a:lnTo>
                  <a:lnTo>
                    <a:pt x="620" y="204"/>
                  </a:lnTo>
                  <a:lnTo>
                    <a:pt x="638" y="204"/>
                  </a:lnTo>
                  <a:lnTo>
                    <a:pt x="634" y="213"/>
                  </a:lnTo>
                  <a:lnTo>
                    <a:pt x="643" y="224"/>
                  </a:lnTo>
                  <a:lnTo>
                    <a:pt x="643" y="232"/>
                  </a:lnTo>
                  <a:lnTo>
                    <a:pt x="675" y="239"/>
                  </a:lnTo>
                  <a:lnTo>
                    <a:pt x="693" y="232"/>
                  </a:lnTo>
                  <a:lnTo>
                    <a:pt x="703" y="235"/>
                  </a:lnTo>
                  <a:lnTo>
                    <a:pt x="701" y="242"/>
                  </a:lnTo>
                  <a:lnTo>
                    <a:pt x="711" y="252"/>
                  </a:lnTo>
                  <a:lnTo>
                    <a:pt x="732" y="245"/>
                  </a:lnTo>
                  <a:lnTo>
                    <a:pt x="742" y="239"/>
                  </a:lnTo>
                  <a:lnTo>
                    <a:pt x="742" y="231"/>
                  </a:lnTo>
                  <a:lnTo>
                    <a:pt x="754" y="222"/>
                  </a:lnTo>
                  <a:lnTo>
                    <a:pt x="767" y="213"/>
                  </a:lnTo>
                  <a:lnTo>
                    <a:pt x="768" y="206"/>
                  </a:lnTo>
                  <a:lnTo>
                    <a:pt x="780" y="204"/>
                  </a:lnTo>
                  <a:lnTo>
                    <a:pt x="781" y="201"/>
                  </a:lnTo>
                  <a:lnTo>
                    <a:pt x="799" y="203"/>
                  </a:lnTo>
                  <a:lnTo>
                    <a:pt x="842" y="206"/>
                  </a:lnTo>
                  <a:lnTo>
                    <a:pt x="861" y="206"/>
                  </a:lnTo>
                  <a:lnTo>
                    <a:pt x="868" y="206"/>
                  </a:lnTo>
                  <a:lnTo>
                    <a:pt x="873" y="203"/>
                  </a:lnTo>
                  <a:lnTo>
                    <a:pt x="879" y="193"/>
                  </a:lnTo>
                  <a:lnTo>
                    <a:pt x="897" y="191"/>
                  </a:lnTo>
                  <a:lnTo>
                    <a:pt x="912" y="203"/>
                  </a:lnTo>
                  <a:lnTo>
                    <a:pt x="943" y="196"/>
                  </a:lnTo>
                  <a:lnTo>
                    <a:pt x="948" y="208"/>
                  </a:lnTo>
                  <a:lnTo>
                    <a:pt x="940" y="229"/>
                  </a:lnTo>
                  <a:lnTo>
                    <a:pt x="923" y="232"/>
                  </a:lnTo>
                  <a:lnTo>
                    <a:pt x="918" y="229"/>
                  </a:lnTo>
                  <a:lnTo>
                    <a:pt x="910" y="229"/>
                  </a:lnTo>
                  <a:lnTo>
                    <a:pt x="907" y="234"/>
                  </a:lnTo>
                  <a:lnTo>
                    <a:pt x="873" y="235"/>
                  </a:lnTo>
                  <a:lnTo>
                    <a:pt x="860" y="245"/>
                  </a:lnTo>
                  <a:lnTo>
                    <a:pt x="843" y="245"/>
                  </a:lnTo>
                  <a:lnTo>
                    <a:pt x="840" y="245"/>
                  </a:lnTo>
                  <a:lnTo>
                    <a:pt x="834" y="252"/>
                  </a:lnTo>
                  <a:lnTo>
                    <a:pt x="817" y="262"/>
                  </a:lnTo>
                  <a:lnTo>
                    <a:pt x="806" y="266"/>
                  </a:lnTo>
                  <a:lnTo>
                    <a:pt x="794" y="266"/>
                  </a:lnTo>
                  <a:lnTo>
                    <a:pt x="786" y="268"/>
                  </a:lnTo>
                  <a:lnTo>
                    <a:pt x="786" y="275"/>
                  </a:lnTo>
                  <a:lnTo>
                    <a:pt x="773" y="283"/>
                  </a:lnTo>
                  <a:lnTo>
                    <a:pt x="762" y="276"/>
                  </a:lnTo>
                  <a:lnTo>
                    <a:pt x="755" y="273"/>
                  </a:lnTo>
                  <a:lnTo>
                    <a:pt x="749" y="268"/>
                  </a:lnTo>
                  <a:lnTo>
                    <a:pt x="737" y="262"/>
                  </a:lnTo>
                  <a:lnTo>
                    <a:pt x="731" y="268"/>
                  </a:lnTo>
                  <a:lnTo>
                    <a:pt x="734" y="271"/>
                  </a:lnTo>
                  <a:lnTo>
                    <a:pt x="739" y="273"/>
                  </a:lnTo>
                  <a:lnTo>
                    <a:pt x="732" y="276"/>
                  </a:lnTo>
                  <a:lnTo>
                    <a:pt x="716" y="275"/>
                  </a:lnTo>
                  <a:lnTo>
                    <a:pt x="705" y="273"/>
                  </a:lnTo>
                  <a:lnTo>
                    <a:pt x="705" y="253"/>
                  </a:lnTo>
                  <a:lnTo>
                    <a:pt x="680" y="252"/>
                  </a:lnTo>
                  <a:lnTo>
                    <a:pt x="680" y="247"/>
                  </a:lnTo>
                  <a:lnTo>
                    <a:pt x="664" y="247"/>
                  </a:lnTo>
                  <a:lnTo>
                    <a:pt x="665" y="242"/>
                  </a:lnTo>
                  <a:lnTo>
                    <a:pt x="659" y="242"/>
                  </a:lnTo>
                  <a:lnTo>
                    <a:pt x="649" y="242"/>
                  </a:lnTo>
                  <a:lnTo>
                    <a:pt x="638" y="242"/>
                  </a:lnTo>
                  <a:lnTo>
                    <a:pt x="636" y="245"/>
                  </a:lnTo>
                  <a:lnTo>
                    <a:pt x="636" y="249"/>
                  </a:lnTo>
                  <a:lnTo>
                    <a:pt x="641" y="250"/>
                  </a:lnTo>
                  <a:lnTo>
                    <a:pt x="644" y="249"/>
                  </a:lnTo>
                  <a:lnTo>
                    <a:pt x="646" y="252"/>
                  </a:lnTo>
                  <a:lnTo>
                    <a:pt x="651" y="253"/>
                  </a:lnTo>
                  <a:lnTo>
                    <a:pt x="648" y="255"/>
                  </a:lnTo>
                  <a:lnTo>
                    <a:pt x="636" y="255"/>
                  </a:lnTo>
                  <a:lnTo>
                    <a:pt x="633" y="253"/>
                  </a:lnTo>
                  <a:lnTo>
                    <a:pt x="628" y="253"/>
                  </a:lnTo>
                  <a:lnTo>
                    <a:pt x="620" y="255"/>
                  </a:lnTo>
                  <a:lnTo>
                    <a:pt x="615" y="260"/>
                  </a:lnTo>
                  <a:lnTo>
                    <a:pt x="595" y="260"/>
                  </a:lnTo>
                  <a:lnTo>
                    <a:pt x="594" y="263"/>
                  </a:lnTo>
                  <a:lnTo>
                    <a:pt x="595" y="268"/>
                  </a:lnTo>
                  <a:lnTo>
                    <a:pt x="595" y="271"/>
                  </a:lnTo>
                  <a:lnTo>
                    <a:pt x="592" y="271"/>
                  </a:lnTo>
                  <a:lnTo>
                    <a:pt x="590" y="276"/>
                  </a:lnTo>
                  <a:lnTo>
                    <a:pt x="592" y="280"/>
                  </a:lnTo>
                  <a:lnTo>
                    <a:pt x="600" y="283"/>
                  </a:lnTo>
                  <a:lnTo>
                    <a:pt x="599" y="291"/>
                  </a:lnTo>
                  <a:lnTo>
                    <a:pt x="602" y="294"/>
                  </a:lnTo>
                  <a:lnTo>
                    <a:pt x="597" y="298"/>
                  </a:lnTo>
                  <a:lnTo>
                    <a:pt x="595" y="294"/>
                  </a:lnTo>
                  <a:lnTo>
                    <a:pt x="587" y="296"/>
                  </a:lnTo>
                  <a:lnTo>
                    <a:pt x="584" y="298"/>
                  </a:lnTo>
                  <a:lnTo>
                    <a:pt x="571" y="304"/>
                  </a:lnTo>
                  <a:lnTo>
                    <a:pt x="559" y="307"/>
                  </a:lnTo>
                  <a:lnTo>
                    <a:pt x="551" y="309"/>
                  </a:lnTo>
                  <a:lnTo>
                    <a:pt x="546" y="312"/>
                  </a:lnTo>
                  <a:lnTo>
                    <a:pt x="525" y="307"/>
                  </a:lnTo>
                  <a:lnTo>
                    <a:pt x="523" y="307"/>
                  </a:lnTo>
                  <a:lnTo>
                    <a:pt x="517" y="306"/>
                  </a:lnTo>
                  <a:lnTo>
                    <a:pt x="514" y="302"/>
                  </a:lnTo>
                  <a:lnTo>
                    <a:pt x="512" y="299"/>
                  </a:lnTo>
                  <a:lnTo>
                    <a:pt x="517" y="294"/>
                  </a:lnTo>
                  <a:lnTo>
                    <a:pt x="512" y="291"/>
                  </a:lnTo>
                  <a:lnTo>
                    <a:pt x="506" y="291"/>
                  </a:lnTo>
                  <a:lnTo>
                    <a:pt x="501" y="289"/>
                  </a:lnTo>
                  <a:lnTo>
                    <a:pt x="492" y="291"/>
                  </a:lnTo>
                  <a:lnTo>
                    <a:pt x="481" y="294"/>
                  </a:lnTo>
                  <a:lnTo>
                    <a:pt x="470" y="299"/>
                  </a:lnTo>
                  <a:lnTo>
                    <a:pt x="448" y="298"/>
                  </a:lnTo>
                  <a:lnTo>
                    <a:pt x="440" y="306"/>
                  </a:lnTo>
                  <a:lnTo>
                    <a:pt x="442" y="309"/>
                  </a:lnTo>
                  <a:lnTo>
                    <a:pt x="447" y="309"/>
                  </a:lnTo>
                  <a:lnTo>
                    <a:pt x="450" y="306"/>
                  </a:lnTo>
                  <a:lnTo>
                    <a:pt x="455" y="306"/>
                  </a:lnTo>
                  <a:lnTo>
                    <a:pt x="460" y="307"/>
                  </a:lnTo>
                  <a:lnTo>
                    <a:pt x="460" y="309"/>
                  </a:lnTo>
                  <a:lnTo>
                    <a:pt x="468" y="311"/>
                  </a:lnTo>
                  <a:lnTo>
                    <a:pt x="476" y="311"/>
                  </a:lnTo>
                  <a:lnTo>
                    <a:pt x="478" y="314"/>
                  </a:lnTo>
                  <a:lnTo>
                    <a:pt x="470" y="315"/>
                  </a:lnTo>
                  <a:lnTo>
                    <a:pt x="466" y="317"/>
                  </a:lnTo>
                  <a:lnTo>
                    <a:pt x="466" y="322"/>
                  </a:lnTo>
                  <a:lnTo>
                    <a:pt x="463" y="324"/>
                  </a:lnTo>
                  <a:lnTo>
                    <a:pt x="465" y="325"/>
                  </a:lnTo>
                  <a:lnTo>
                    <a:pt x="468" y="330"/>
                  </a:lnTo>
                  <a:lnTo>
                    <a:pt x="475" y="335"/>
                  </a:lnTo>
                  <a:lnTo>
                    <a:pt x="466" y="337"/>
                  </a:lnTo>
                  <a:lnTo>
                    <a:pt x="450" y="340"/>
                  </a:lnTo>
                  <a:lnTo>
                    <a:pt x="439" y="342"/>
                  </a:lnTo>
                  <a:lnTo>
                    <a:pt x="432" y="348"/>
                  </a:lnTo>
                  <a:lnTo>
                    <a:pt x="426" y="350"/>
                  </a:lnTo>
                  <a:lnTo>
                    <a:pt x="419" y="351"/>
                  </a:lnTo>
                  <a:lnTo>
                    <a:pt x="416" y="356"/>
                  </a:lnTo>
                  <a:lnTo>
                    <a:pt x="409" y="361"/>
                  </a:lnTo>
                  <a:lnTo>
                    <a:pt x="401" y="363"/>
                  </a:lnTo>
                  <a:lnTo>
                    <a:pt x="391" y="364"/>
                  </a:lnTo>
                  <a:lnTo>
                    <a:pt x="381" y="363"/>
                  </a:lnTo>
                  <a:lnTo>
                    <a:pt x="393" y="358"/>
                  </a:lnTo>
                  <a:lnTo>
                    <a:pt x="393" y="348"/>
                  </a:lnTo>
                  <a:lnTo>
                    <a:pt x="385" y="348"/>
                  </a:lnTo>
                  <a:lnTo>
                    <a:pt x="380" y="348"/>
                  </a:lnTo>
                  <a:lnTo>
                    <a:pt x="336" y="350"/>
                  </a:lnTo>
                  <a:lnTo>
                    <a:pt x="336" y="355"/>
                  </a:lnTo>
                  <a:lnTo>
                    <a:pt x="344" y="374"/>
                  </a:lnTo>
                  <a:lnTo>
                    <a:pt x="346" y="377"/>
                  </a:lnTo>
                  <a:lnTo>
                    <a:pt x="355" y="374"/>
                  </a:lnTo>
                  <a:lnTo>
                    <a:pt x="362" y="373"/>
                  </a:lnTo>
                  <a:lnTo>
                    <a:pt x="364" y="374"/>
                  </a:lnTo>
                  <a:lnTo>
                    <a:pt x="360" y="376"/>
                  </a:lnTo>
                  <a:lnTo>
                    <a:pt x="359" y="379"/>
                  </a:lnTo>
                  <a:lnTo>
                    <a:pt x="355" y="381"/>
                  </a:lnTo>
                  <a:lnTo>
                    <a:pt x="354" y="382"/>
                  </a:lnTo>
                  <a:lnTo>
                    <a:pt x="359" y="382"/>
                  </a:lnTo>
                  <a:lnTo>
                    <a:pt x="367" y="381"/>
                  </a:lnTo>
                  <a:lnTo>
                    <a:pt x="367" y="386"/>
                  </a:lnTo>
                  <a:lnTo>
                    <a:pt x="359" y="387"/>
                  </a:lnTo>
                  <a:lnTo>
                    <a:pt x="359" y="391"/>
                  </a:lnTo>
                  <a:lnTo>
                    <a:pt x="323" y="400"/>
                  </a:lnTo>
                  <a:lnTo>
                    <a:pt x="319" y="397"/>
                  </a:lnTo>
                  <a:lnTo>
                    <a:pt x="315" y="397"/>
                  </a:lnTo>
                  <a:lnTo>
                    <a:pt x="311" y="395"/>
                  </a:lnTo>
                  <a:lnTo>
                    <a:pt x="280" y="400"/>
                  </a:lnTo>
                  <a:lnTo>
                    <a:pt x="277" y="394"/>
                  </a:lnTo>
                  <a:lnTo>
                    <a:pt x="272" y="397"/>
                  </a:lnTo>
                  <a:lnTo>
                    <a:pt x="267" y="400"/>
                  </a:lnTo>
                  <a:lnTo>
                    <a:pt x="257" y="405"/>
                  </a:lnTo>
                  <a:lnTo>
                    <a:pt x="243" y="394"/>
                  </a:lnTo>
                  <a:lnTo>
                    <a:pt x="248" y="387"/>
                  </a:lnTo>
                  <a:lnTo>
                    <a:pt x="253" y="384"/>
                  </a:lnTo>
                  <a:lnTo>
                    <a:pt x="256" y="379"/>
                  </a:lnTo>
                  <a:lnTo>
                    <a:pt x="262" y="376"/>
                  </a:lnTo>
                  <a:lnTo>
                    <a:pt x="266" y="373"/>
                  </a:lnTo>
                  <a:lnTo>
                    <a:pt x="271" y="371"/>
                  </a:lnTo>
                  <a:lnTo>
                    <a:pt x="280" y="368"/>
                  </a:lnTo>
                  <a:lnTo>
                    <a:pt x="285" y="366"/>
                  </a:lnTo>
                  <a:lnTo>
                    <a:pt x="285" y="363"/>
                  </a:lnTo>
                  <a:lnTo>
                    <a:pt x="284" y="360"/>
                  </a:lnTo>
                  <a:lnTo>
                    <a:pt x="279" y="358"/>
                  </a:lnTo>
                  <a:lnTo>
                    <a:pt x="274" y="355"/>
                  </a:lnTo>
                  <a:lnTo>
                    <a:pt x="272" y="351"/>
                  </a:lnTo>
                  <a:lnTo>
                    <a:pt x="274" y="350"/>
                  </a:lnTo>
                  <a:lnTo>
                    <a:pt x="275" y="348"/>
                  </a:lnTo>
                  <a:lnTo>
                    <a:pt x="280" y="346"/>
                  </a:lnTo>
                  <a:lnTo>
                    <a:pt x="287" y="346"/>
                  </a:lnTo>
                  <a:lnTo>
                    <a:pt x="292" y="348"/>
                  </a:lnTo>
                  <a:lnTo>
                    <a:pt x="297" y="350"/>
                  </a:lnTo>
                  <a:lnTo>
                    <a:pt x="302" y="351"/>
                  </a:lnTo>
                  <a:lnTo>
                    <a:pt x="306" y="350"/>
                  </a:lnTo>
                  <a:lnTo>
                    <a:pt x="310" y="350"/>
                  </a:lnTo>
                  <a:lnTo>
                    <a:pt x="318" y="350"/>
                  </a:lnTo>
                  <a:lnTo>
                    <a:pt x="324" y="348"/>
                  </a:lnTo>
                  <a:lnTo>
                    <a:pt x="321" y="337"/>
                  </a:lnTo>
                  <a:lnTo>
                    <a:pt x="318" y="330"/>
                  </a:lnTo>
                  <a:lnTo>
                    <a:pt x="316" y="325"/>
                  </a:lnTo>
                  <a:lnTo>
                    <a:pt x="319" y="324"/>
                  </a:lnTo>
                  <a:lnTo>
                    <a:pt x="321" y="322"/>
                  </a:lnTo>
                  <a:lnTo>
                    <a:pt x="318" y="319"/>
                  </a:lnTo>
                  <a:lnTo>
                    <a:pt x="313" y="315"/>
                  </a:lnTo>
                  <a:lnTo>
                    <a:pt x="306" y="309"/>
                  </a:lnTo>
                  <a:lnTo>
                    <a:pt x="303" y="306"/>
                  </a:lnTo>
                  <a:lnTo>
                    <a:pt x="303" y="302"/>
                  </a:lnTo>
                  <a:lnTo>
                    <a:pt x="303" y="301"/>
                  </a:lnTo>
                  <a:lnTo>
                    <a:pt x="300" y="299"/>
                  </a:lnTo>
                  <a:lnTo>
                    <a:pt x="293" y="301"/>
                  </a:lnTo>
                  <a:lnTo>
                    <a:pt x="285" y="298"/>
                  </a:lnTo>
                  <a:lnTo>
                    <a:pt x="292" y="291"/>
                  </a:lnTo>
                  <a:lnTo>
                    <a:pt x="290" y="289"/>
                  </a:lnTo>
                  <a:lnTo>
                    <a:pt x="285" y="288"/>
                  </a:lnTo>
                  <a:lnTo>
                    <a:pt x="284" y="286"/>
                  </a:lnTo>
                  <a:lnTo>
                    <a:pt x="284" y="283"/>
                  </a:lnTo>
                  <a:lnTo>
                    <a:pt x="282" y="280"/>
                  </a:lnTo>
                  <a:lnTo>
                    <a:pt x="282" y="275"/>
                  </a:lnTo>
                  <a:lnTo>
                    <a:pt x="280" y="273"/>
                  </a:lnTo>
                  <a:lnTo>
                    <a:pt x="277" y="268"/>
                  </a:lnTo>
                  <a:lnTo>
                    <a:pt x="275" y="265"/>
                  </a:lnTo>
                  <a:lnTo>
                    <a:pt x="277" y="262"/>
                  </a:lnTo>
                  <a:lnTo>
                    <a:pt x="277" y="257"/>
                  </a:lnTo>
                  <a:lnTo>
                    <a:pt x="277" y="253"/>
                  </a:lnTo>
                  <a:lnTo>
                    <a:pt x="279" y="250"/>
                  </a:lnTo>
                  <a:lnTo>
                    <a:pt x="280" y="245"/>
                  </a:lnTo>
                  <a:lnTo>
                    <a:pt x="280" y="240"/>
                  </a:lnTo>
                  <a:lnTo>
                    <a:pt x="277" y="237"/>
                  </a:lnTo>
                  <a:lnTo>
                    <a:pt x="269" y="234"/>
                  </a:lnTo>
                  <a:lnTo>
                    <a:pt x="262" y="234"/>
                  </a:lnTo>
                  <a:lnTo>
                    <a:pt x="259" y="232"/>
                  </a:lnTo>
                  <a:lnTo>
                    <a:pt x="256" y="229"/>
                  </a:lnTo>
                  <a:lnTo>
                    <a:pt x="253" y="226"/>
                  </a:lnTo>
                  <a:lnTo>
                    <a:pt x="223" y="221"/>
                  </a:lnTo>
                  <a:lnTo>
                    <a:pt x="223" y="219"/>
                  </a:lnTo>
                  <a:lnTo>
                    <a:pt x="223" y="214"/>
                  </a:lnTo>
                  <a:lnTo>
                    <a:pt x="223" y="211"/>
                  </a:lnTo>
                  <a:lnTo>
                    <a:pt x="205" y="208"/>
                  </a:lnTo>
                  <a:lnTo>
                    <a:pt x="191" y="211"/>
                  </a:lnTo>
                  <a:lnTo>
                    <a:pt x="189" y="209"/>
                  </a:lnTo>
                  <a:lnTo>
                    <a:pt x="187" y="204"/>
                  </a:lnTo>
                  <a:lnTo>
                    <a:pt x="186" y="198"/>
                  </a:lnTo>
                  <a:lnTo>
                    <a:pt x="177" y="196"/>
                  </a:lnTo>
                  <a:lnTo>
                    <a:pt x="168" y="200"/>
                  </a:lnTo>
                  <a:lnTo>
                    <a:pt x="161" y="200"/>
                  </a:lnTo>
                  <a:lnTo>
                    <a:pt x="161" y="203"/>
                  </a:lnTo>
                  <a:lnTo>
                    <a:pt x="158" y="204"/>
                  </a:lnTo>
                  <a:lnTo>
                    <a:pt x="151" y="208"/>
                  </a:lnTo>
                  <a:lnTo>
                    <a:pt x="146" y="213"/>
                  </a:lnTo>
                  <a:lnTo>
                    <a:pt x="142" y="214"/>
                  </a:lnTo>
                  <a:lnTo>
                    <a:pt x="137" y="214"/>
                  </a:lnTo>
                  <a:lnTo>
                    <a:pt x="132" y="209"/>
                  </a:lnTo>
                  <a:lnTo>
                    <a:pt x="133" y="206"/>
                  </a:lnTo>
                  <a:lnTo>
                    <a:pt x="140" y="203"/>
                  </a:lnTo>
                  <a:lnTo>
                    <a:pt x="145" y="200"/>
                  </a:lnTo>
                  <a:lnTo>
                    <a:pt x="146" y="195"/>
                  </a:lnTo>
                  <a:lnTo>
                    <a:pt x="140" y="195"/>
                  </a:lnTo>
                  <a:lnTo>
                    <a:pt x="132" y="193"/>
                  </a:lnTo>
                  <a:lnTo>
                    <a:pt x="133" y="190"/>
                  </a:lnTo>
                  <a:lnTo>
                    <a:pt x="127" y="190"/>
                  </a:lnTo>
                  <a:lnTo>
                    <a:pt x="119" y="190"/>
                  </a:lnTo>
                  <a:lnTo>
                    <a:pt x="107" y="190"/>
                  </a:lnTo>
                  <a:lnTo>
                    <a:pt x="104" y="182"/>
                  </a:lnTo>
                  <a:lnTo>
                    <a:pt x="96" y="178"/>
                  </a:lnTo>
                  <a:lnTo>
                    <a:pt x="91" y="177"/>
                  </a:lnTo>
                  <a:lnTo>
                    <a:pt x="88" y="172"/>
                  </a:lnTo>
                  <a:lnTo>
                    <a:pt x="86" y="165"/>
                  </a:lnTo>
                  <a:lnTo>
                    <a:pt x="84" y="162"/>
                  </a:lnTo>
                  <a:lnTo>
                    <a:pt x="81" y="156"/>
                  </a:lnTo>
                  <a:lnTo>
                    <a:pt x="68" y="152"/>
                  </a:lnTo>
                  <a:lnTo>
                    <a:pt x="53" y="147"/>
                  </a:lnTo>
                  <a:lnTo>
                    <a:pt x="52" y="142"/>
                  </a:lnTo>
                  <a:lnTo>
                    <a:pt x="45" y="142"/>
                  </a:lnTo>
                  <a:lnTo>
                    <a:pt x="45" y="136"/>
                  </a:lnTo>
                  <a:lnTo>
                    <a:pt x="21" y="134"/>
                  </a:lnTo>
                  <a:lnTo>
                    <a:pt x="22" y="126"/>
                  </a:lnTo>
                  <a:lnTo>
                    <a:pt x="9" y="126"/>
                  </a:lnTo>
                  <a:lnTo>
                    <a:pt x="13" y="120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8" y="10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60" y="97"/>
                  </a:lnTo>
                  <a:lnTo>
                    <a:pt x="68" y="98"/>
                  </a:lnTo>
                  <a:lnTo>
                    <a:pt x="75" y="94"/>
                  </a:lnTo>
                  <a:lnTo>
                    <a:pt x="84" y="97"/>
                  </a:lnTo>
                  <a:lnTo>
                    <a:pt x="93" y="97"/>
                  </a:lnTo>
                  <a:lnTo>
                    <a:pt x="99" y="95"/>
                  </a:lnTo>
                  <a:lnTo>
                    <a:pt x="106" y="90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09" y="67"/>
                  </a:lnTo>
                  <a:lnTo>
                    <a:pt x="111" y="62"/>
                  </a:lnTo>
                  <a:lnTo>
                    <a:pt x="111" y="54"/>
                  </a:lnTo>
                  <a:lnTo>
                    <a:pt x="135" y="43"/>
                  </a:lnTo>
                  <a:lnTo>
                    <a:pt x="138" y="36"/>
                  </a:lnTo>
                  <a:lnTo>
                    <a:pt x="150" y="35"/>
                  </a:lnTo>
                  <a:lnTo>
                    <a:pt x="160" y="36"/>
                  </a:lnTo>
                  <a:lnTo>
                    <a:pt x="184" y="20"/>
                  </a:lnTo>
                  <a:lnTo>
                    <a:pt x="195" y="12"/>
                  </a:lnTo>
                  <a:lnTo>
                    <a:pt x="199" y="10"/>
                  </a:lnTo>
                  <a:lnTo>
                    <a:pt x="222" y="0"/>
                  </a:lnTo>
                  <a:lnTo>
                    <a:pt x="228" y="4"/>
                  </a:lnTo>
                  <a:lnTo>
                    <a:pt x="228" y="9"/>
                  </a:lnTo>
                  <a:lnTo>
                    <a:pt x="220" y="10"/>
                  </a:lnTo>
                  <a:lnTo>
                    <a:pt x="215" y="14"/>
                  </a:lnTo>
                  <a:lnTo>
                    <a:pt x="212" y="25"/>
                  </a:lnTo>
                  <a:lnTo>
                    <a:pt x="197" y="33"/>
                  </a:lnTo>
                  <a:lnTo>
                    <a:pt x="184" y="38"/>
                  </a:lnTo>
                  <a:lnTo>
                    <a:pt x="187" y="43"/>
                  </a:lnTo>
                  <a:lnTo>
                    <a:pt x="202" y="41"/>
                  </a:lnTo>
                  <a:lnTo>
                    <a:pt x="212" y="41"/>
                  </a:lnTo>
                  <a:lnTo>
                    <a:pt x="240" y="61"/>
                  </a:lnTo>
                  <a:lnTo>
                    <a:pt x="248" y="58"/>
                  </a:lnTo>
                  <a:lnTo>
                    <a:pt x="254" y="58"/>
                  </a:lnTo>
                  <a:lnTo>
                    <a:pt x="279" y="61"/>
                  </a:lnTo>
                  <a:lnTo>
                    <a:pt x="298" y="66"/>
                  </a:lnTo>
                  <a:lnTo>
                    <a:pt x="313" y="67"/>
                  </a:lnTo>
                  <a:lnTo>
                    <a:pt x="328" y="61"/>
                  </a:lnTo>
                  <a:lnTo>
                    <a:pt x="341" y="58"/>
                  </a:lnTo>
                  <a:lnTo>
                    <a:pt x="349" y="54"/>
                  </a:lnTo>
                  <a:lnTo>
                    <a:pt x="360" y="49"/>
                  </a:lnTo>
                  <a:lnTo>
                    <a:pt x="344" y="33"/>
                  </a:lnTo>
                  <a:lnTo>
                    <a:pt x="333" y="23"/>
                  </a:lnTo>
                  <a:lnTo>
                    <a:pt x="318" y="14"/>
                  </a:lnTo>
                  <a:lnTo>
                    <a:pt x="305" y="4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6" y="5"/>
                  </a:lnTo>
                  <a:lnTo>
                    <a:pt x="398" y="27"/>
                  </a:lnTo>
                  <a:lnTo>
                    <a:pt x="406" y="31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4" name="Freeform 20"/>
            <p:cNvSpPr>
              <a:spLocks/>
            </p:cNvSpPr>
            <p:nvPr/>
          </p:nvSpPr>
          <p:spPr bwMode="auto">
            <a:xfrm>
              <a:off x="1484" y="1439"/>
              <a:ext cx="665" cy="437"/>
            </a:xfrm>
            <a:custGeom>
              <a:avLst/>
              <a:gdLst>
                <a:gd name="T0" fmla="*/ 202 w 665"/>
                <a:gd name="T1" fmla="*/ 52 h 437"/>
                <a:gd name="T2" fmla="*/ 222 w 665"/>
                <a:gd name="T3" fmla="*/ 76 h 437"/>
                <a:gd name="T4" fmla="*/ 254 w 665"/>
                <a:gd name="T5" fmla="*/ 50 h 437"/>
                <a:gd name="T6" fmla="*/ 274 w 665"/>
                <a:gd name="T7" fmla="*/ 94 h 437"/>
                <a:gd name="T8" fmla="*/ 319 w 665"/>
                <a:gd name="T9" fmla="*/ 145 h 437"/>
                <a:gd name="T10" fmla="*/ 375 w 665"/>
                <a:gd name="T11" fmla="*/ 135 h 437"/>
                <a:gd name="T12" fmla="*/ 403 w 665"/>
                <a:gd name="T13" fmla="*/ 143 h 437"/>
                <a:gd name="T14" fmla="*/ 429 w 665"/>
                <a:gd name="T15" fmla="*/ 195 h 437"/>
                <a:gd name="T16" fmla="*/ 497 w 665"/>
                <a:gd name="T17" fmla="*/ 205 h 437"/>
                <a:gd name="T18" fmla="*/ 522 w 665"/>
                <a:gd name="T19" fmla="*/ 208 h 437"/>
                <a:gd name="T20" fmla="*/ 548 w 665"/>
                <a:gd name="T21" fmla="*/ 210 h 437"/>
                <a:gd name="T22" fmla="*/ 558 w 665"/>
                <a:gd name="T23" fmla="*/ 226 h 437"/>
                <a:gd name="T24" fmla="*/ 613 w 665"/>
                <a:gd name="T25" fmla="*/ 212 h 437"/>
                <a:gd name="T26" fmla="*/ 613 w 665"/>
                <a:gd name="T27" fmla="*/ 231 h 437"/>
                <a:gd name="T28" fmla="*/ 607 w 665"/>
                <a:gd name="T29" fmla="*/ 256 h 437"/>
                <a:gd name="T30" fmla="*/ 626 w 665"/>
                <a:gd name="T31" fmla="*/ 284 h 437"/>
                <a:gd name="T32" fmla="*/ 615 w 665"/>
                <a:gd name="T33" fmla="*/ 293 h 437"/>
                <a:gd name="T34" fmla="*/ 633 w 665"/>
                <a:gd name="T35" fmla="*/ 293 h 437"/>
                <a:gd name="T36" fmla="*/ 661 w 665"/>
                <a:gd name="T37" fmla="*/ 313 h 437"/>
                <a:gd name="T38" fmla="*/ 656 w 665"/>
                <a:gd name="T39" fmla="*/ 329 h 437"/>
                <a:gd name="T40" fmla="*/ 599 w 665"/>
                <a:gd name="T41" fmla="*/ 319 h 437"/>
                <a:gd name="T42" fmla="*/ 576 w 665"/>
                <a:gd name="T43" fmla="*/ 331 h 437"/>
                <a:gd name="T44" fmla="*/ 579 w 665"/>
                <a:gd name="T45" fmla="*/ 347 h 437"/>
                <a:gd name="T46" fmla="*/ 546 w 665"/>
                <a:gd name="T47" fmla="*/ 365 h 437"/>
                <a:gd name="T48" fmla="*/ 496 w 665"/>
                <a:gd name="T49" fmla="*/ 357 h 437"/>
                <a:gd name="T50" fmla="*/ 470 w 665"/>
                <a:gd name="T51" fmla="*/ 347 h 437"/>
                <a:gd name="T52" fmla="*/ 458 w 665"/>
                <a:gd name="T53" fmla="*/ 362 h 437"/>
                <a:gd name="T54" fmla="*/ 448 w 665"/>
                <a:gd name="T55" fmla="*/ 377 h 437"/>
                <a:gd name="T56" fmla="*/ 432 w 665"/>
                <a:gd name="T57" fmla="*/ 373 h 437"/>
                <a:gd name="T58" fmla="*/ 393 w 665"/>
                <a:gd name="T59" fmla="*/ 381 h 437"/>
                <a:gd name="T60" fmla="*/ 357 w 665"/>
                <a:gd name="T61" fmla="*/ 380 h 437"/>
                <a:gd name="T62" fmla="*/ 350 w 665"/>
                <a:gd name="T63" fmla="*/ 422 h 437"/>
                <a:gd name="T64" fmla="*/ 323 w 665"/>
                <a:gd name="T65" fmla="*/ 427 h 437"/>
                <a:gd name="T66" fmla="*/ 290 w 665"/>
                <a:gd name="T67" fmla="*/ 422 h 437"/>
                <a:gd name="T68" fmla="*/ 269 w 665"/>
                <a:gd name="T69" fmla="*/ 411 h 437"/>
                <a:gd name="T70" fmla="*/ 295 w 665"/>
                <a:gd name="T71" fmla="*/ 368 h 437"/>
                <a:gd name="T72" fmla="*/ 261 w 665"/>
                <a:gd name="T73" fmla="*/ 352 h 437"/>
                <a:gd name="T74" fmla="*/ 220 w 665"/>
                <a:gd name="T75" fmla="*/ 359 h 437"/>
                <a:gd name="T76" fmla="*/ 138 w 665"/>
                <a:gd name="T77" fmla="*/ 344 h 437"/>
                <a:gd name="T78" fmla="*/ 153 w 665"/>
                <a:gd name="T79" fmla="*/ 323 h 437"/>
                <a:gd name="T80" fmla="*/ 132 w 665"/>
                <a:gd name="T81" fmla="*/ 311 h 437"/>
                <a:gd name="T82" fmla="*/ 142 w 665"/>
                <a:gd name="T83" fmla="*/ 302 h 437"/>
                <a:gd name="T84" fmla="*/ 155 w 665"/>
                <a:gd name="T85" fmla="*/ 303 h 437"/>
                <a:gd name="T86" fmla="*/ 163 w 665"/>
                <a:gd name="T87" fmla="*/ 293 h 437"/>
                <a:gd name="T88" fmla="*/ 132 w 665"/>
                <a:gd name="T89" fmla="*/ 290 h 437"/>
                <a:gd name="T90" fmla="*/ 122 w 665"/>
                <a:gd name="T91" fmla="*/ 277 h 437"/>
                <a:gd name="T92" fmla="*/ 143 w 665"/>
                <a:gd name="T93" fmla="*/ 277 h 437"/>
                <a:gd name="T94" fmla="*/ 177 w 665"/>
                <a:gd name="T95" fmla="*/ 275 h 437"/>
                <a:gd name="T96" fmla="*/ 189 w 665"/>
                <a:gd name="T97" fmla="*/ 266 h 437"/>
                <a:gd name="T98" fmla="*/ 151 w 665"/>
                <a:gd name="T99" fmla="*/ 251 h 437"/>
                <a:gd name="T100" fmla="*/ 57 w 665"/>
                <a:gd name="T101" fmla="*/ 244 h 437"/>
                <a:gd name="T102" fmla="*/ 1 w 665"/>
                <a:gd name="T103" fmla="*/ 191 h 437"/>
                <a:gd name="T104" fmla="*/ 71 w 665"/>
                <a:gd name="T105" fmla="*/ 169 h 437"/>
                <a:gd name="T106" fmla="*/ 122 w 665"/>
                <a:gd name="T107" fmla="*/ 135 h 437"/>
                <a:gd name="T108" fmla="*/ 133 w 665"/>
                <a:gd name="T109" fmla="*/ 99 h 437"/>
                <a:gd name="T110" fmla="*/ 70 w 665"/>
                <a:gd name="T111" fmla="*/ 104 h 437"/>
                <a:gd name="T112" fmla="*/ 132 w 665"/>
                <a:gd name="T113" fmla="*/ 63 h 437"/>
                <a:gd name="T114" fmla="*/ 155 w 665"/>
                <a:gd name="T115" fmla="*/ 39 h 437"/>
                <a:gd name="T116" fmla="*/ 169 w 665"/>
                <a:gd name="T117" fmla="*/ 11 h 437"/>
                <a:gd name="T118" fmla="*/ 207 w 665"/>
                <a:gd name="T119" fmla="*/ 3 h 4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5"/>
                <a:gd name="T181" fmla="*/ 0 h 437"/>
                <a:gd name="T182" fmla="*/ 665 w 665"/>
                <a:gd name="T183" fmla="*/ 437 h 4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5" h="437">
                  <a:moveTo>
                    <a:pt x="217" y="9"/>
                  </a:moveTo>
                  <a:lnTo>
                    <a:pt x="217" y="29"/>
                  </a:lnTo>
                  <a:lnTo>
                    <a:pt x="217" y="34"/>
                  </a:lnTo>
                  <a:lnTo>
                    <a:pt x="212" y="40"/>
                  </a:lnTo>
                  <a:lnTo>
                    <a:pt x="204" y="44"/>
                  </a:lnTo>
                  <a:lnTo>
                    <a:pt x="202" y="52"/>
                  </a:lnTo>
                  <a:lnTo>
                    <a:pt x="197" y="60"/>
                  </a:lnTo>
                  <a:lnTo>
                    <a:pt x="192" y="65"/>
                  </a:lnTo>
                  <a:lnTo>
                    <a:pt x="192" y="68"/>
                  </a:lnTo>
                  <a:lnTo>
                    <a:pt x="197" y="71"/>
                  </a:lnTo>
                  <a:lnTo>
                    <a:pt x="212" y="76"/>
                  </a:lnTo>
                  <a:lnTo>
                    <a:pt x="222" y="76"/>
                  </a:lnTo>
                  <a:lnTo>
                    <a:pt x="231" y="75"/>
                  </a:lnTo>
                  <a:lnTo>
                    <a:pt x="235" y="70"/>
                  </a:lnTo>
                  <a:lnTo>
                    <a:pt x="236" y="62"/>
                  </a:lnTo>
                  <a:lnTo>
                    <a:pt x="238" y="52"/>
                  </a:lnTo>
                  <a:lnTo>
                    <a:pt x="248" y="50"/>
                  </a:lnTo>
                  <a:lnTo>
                    <a:pt x="254" y="50"/>
                  </a:lnTo>
                  <a:lnTo>
                    <a:pt x="259" y="55"/>
                  </a:lnTo>
                  <a:lnTo>
                    <a:pt x="266" y="62"/>
                  </a:lnTo>
                  <a:lnTo>
                    <a:pt x="270" y="70"/>
                  </a:lnTo>
                  <a:lnTo>
                    <a:pt x="270" y="76"/>
                  </a:lnTo>
                  <a:lnTo>
                    <a:pt x="272" y="89"/>
                  </a:lnTo>
                  <a:lnTo>
                    <a:pt x="274" y="94"/>
                  </a:lnTo>
                  <a:lnTo>
                    <a:pt x="272" y="99"/>
                  </a:lnTo>
                  <a:lnTo>
                    <a:pt x="266" y="102"/>
                  </a:lnTo>
                  <a:lnTo>
                    <a:pt x="259" y="109"/>
                  </a:lnTo>
                  <a:lnTo>
                    <a:pt x="301" y="143"/>
                  </a:lnTo>
                  <a:lnTo>
                    <a:pt x="311" y="146"/>
                  </a:lnTo>
                  <a:lnTo>
                    <a:pt x="319" y="145"/>
                  </a:lnTo>
                  <a:lnTo>
                    <a:pt x="326" y="143"/>
                  </a:lnTo>
                  <a:lnTo>
                    <a:pt x="337" y="142"/>
                  </a:lnTo>
                  <a:lnTo>
                    <a:pt x="350" y="140"/>
                  </a:lnTo>
                  <a:lnTo>
                    <a:pt x="362" y="138"/>
                  </a:lnTo>
                  <a:lnTo>
                    <a:pt x="368" y="138"/>
                  </a:lnTo>
                  <a:lnTo>
                    <a:pt x="375" y="135"/>
                  </a:lnTo>
                  <a:lnTo>
                    <a:pt x="380" y="132"/>
                  </a:lnTo>
                  <a:lnTo>
                    <a:pt x="385" y="132"/>
                  </a:lnTo>
                  <a:lnTo>
                    <a:pt x="399" y="133"/>
                  </a:lnTo>
                  <a:lnTo>
                    <a:pt x="409" y="135"/>
                  </a:lnTo>
                  <a:lnTo>
                    <a:pt x="406" y="140"/>
                  </a:lnTo>
                  <a:lnTo>
                    <a:pt x="403" y="143"/>
                  </a:lnTo>
                  <a:lnTo>
                    <a:pt x="401" y="146"/>
                  </a:lnTo>
                  <a:lnTo>
                    <a:pt x="399" y="150"/>
                  </a:lnTo>
                  <a:lnTo>
                    <a:pt x="403" y="153"/>
                  </a:lnTo>
                  <a:lnTo>
                    <a:pt x="417" y="166"/>
                  </a:lnTo>
                  <a:lnTo>
                    <a:pt x="424" y="186"/>
                  </a:lnTo>
                  <a:lnTo>
                    <a:pt x="429" y="195"/>
                  </a:lnTo>
                  <a:lnTo>
                    <a:pt x="443" y="195"/>
                  </a:lnTo>
                  <a:lnTo>
                    <a:pt x="450" y="204"/>
                  </a:lnTo>
                  <a:lnTo>
                    <a:pt x="468" y="200"/>
                  </a:lnTo>
                  <a:lnTo>
                    <a:pt x="474" y="202"/>
                  </a:lnTo>
                  <a:lnTo>
                    <a:pt x="494" y="199"/>
                  </a:lnTo>
                  <a:lnTo>
                    <a:pt x="497" y="205"/>
                  </a:lnTo>
                  <a:lnTo>
                    <a:pt x="499" y="210"/>
                  </a:lnTo>
                  <a:lnTo>
                    <a:pt x="502" y="217"/>
                  </a:lnTo>
                  <a:lnTo>
                    <a:pt x="509" y="217"/>
                  </a:lnTo>
                  <a:lnTo>
                    <a:pt x="519" y="217"/>
                  </a:lnTo>
                  <a:lnTo>
                    <a:pt x="527" y="215"/>
                  </a:lnTo>
                  <a:lnTo>
                    <a:pt x="522" y="208"/>
                  </a:lnTo>
                  <a:lnTo>
                    <a:pt x="530" y="204"/>
                  </a:lnTo>
                  <a:lnTo>
                    <a:pt x="536" y="202"/>
                  </a:lnTo>
                  <a:lnTo>
                    <a:pt x="543" y="200"/>
                  </a:lnTo>
                  <a:lnTo>
                    <a:pt x="545" y="202"/>
                  </a:lnTo>
                  <a:lnTo>
                    <a:pt x="546" y="207"/>
                  </a:lnTo>
                  <a:lnTo>
                    <a:pt x="548" y="210"/>
                  </a:lnTo>
                  <a:lnTo>
                    <a:pt x="546" y="213"/>
                  </a:lnTo>
                  <a:lnTo>
                    <a:pt x="540" y="217"/>
                  </a:lnTo>
                  <a:lnTo>
                    <a:pt x="538" y="220"/>
                  </a:lnTo>
                  <a:lnTo>
                    <a:pt x="543" y="225"/>
                  </a:lnTo>
                  <a:lnTo>
                    <a:pt x="550" y="226"/>
                  </a:lnTo>
                  <a:lnTo>
                    <a:pt x="558" y="226"/>
                  </a:lnTo>
                  <a:lnTo>
                    <a:pt x="576" y="220"/>
                  </a:lnTo>
                  <a:lnTo>
                    <a:pt x="581" y="222"/>
                  </a:lnTo>
                  <a:lnTo>
                    <a:pt x="594" y="218"/>
                  </a:lnTo>
                  <a:lnTo>
                    <a:pt x="599" y="215"/>
                  </a:lnTo>
                  <a:lnTo>
                    <a:pt x="602" y="208"/>
                  </a:lnTo>
                  <a:lnTo>
                    <a:pt x="613" y="212"/>
                  </a:lnTo>
                  <a:lnTo>
                    <a:pt x="613" y="217"/>
                  </a:lnTo>
                  <a:lnTo>
                    <a:pt x="613" y="222"/>
                  </a:lnTo>
                  <a:lnTo>
                    <a:pt x="618" y="223"/>
                  </a:lnTo>
                  <a:lnTo>
                    <a:pt x="620" y="225"/>
                  </a:lnTo>
                  <a:lnTo>
                    <a:pt x="618" y="228"/>
                  </a:lnTo>
                  <a:lnTo>
                    <a:pt x="613" y="231"/>
                  </a:lnTo>
                  <a:lnTo>
                    <a:pt x="616" y="235"/>
                  </a:lnTo>
                  <a:lnTo>
                    <a:pt x="621" y="238"/>
                  </a:lnTo>
                  <a:lnTo>
                    <a:pt x="621" y="241"/>
                  </a:lnTo>
                  <a:lnTo>
                    <a:pt x="620" y="244"/>
                  </a:lnTo>
                  <a:lnTo>
                    <a:pt x="616" y="249"/>
                  </a:lnTo>
                  <a:lnTo>
                    <a:pt x="607" y="256"/>
                  </a:lnTo>
                  <a:lnTo>
                    <a:pt x="621" y="267"/>
                  </a:lnTo>
                  <a:lnTo>
                    <a:pt x="615" y="279"/>
                  </a:lnTo>
                  <a:lnTo>
                    <a:pt x="615" y="284"/>
                  </a:lnTo>
                  <a:lnTo>
                    <a:pt x="620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30" y="287"/>
                  </a:lnTo>
                  <a:lnTo>
                    <a:pt x="626" y="290"/>
                  </a:lnTo>
                  <a:lnTo>
                    <a:pt x="621" y="288"/>
                  </a:lnTo>
                  <a:lnTo>
                    <a:pt x="618" y="288"/>
                  </a:lnTo>
                  <a:lnTo>
                    <a:pt x="613" y="288"/>
                  </a:lnTo>
                  <a:lnTo>
                    <a:pt x="615" y="293"/>
                  </a:lnTo>
                  <a:lnTo>
                    <a:pt x="620" y="293"/>
                  </a:lnTo>
                  <a:lnTo>
                    <a:pt x="621" y="295"/>
                  </a:lnTo>
                  <a:lnTo>
                    <a:pt x="625" y="297"/>
                  </a:lnTo>
                  <a:lnTo>
                    <a:pt x="628" y="295"/>
                  </a:lnTo>
                  <a:lnTo>
                    <a:pt x="630" y="293"/>
                  </a:lnTo>
                  <a:lnTo>
                    <a:pt x="633" y="293"/>
                  </a:lnTo>
                  <a:lnTo>
                    <a:pt x="643" y="297"/>
                  </a:lnTo>
                  <a:lnTo>
                    <a:pt x="643" y="298"/>
                  </a:lnTo>
                  <a:lnTo>
                    <a:pt x="647" y="302"/>
                  </a:lnTo>
                  <a:lnTo>
                    <a:pt x="652" y="298"/>
                  </a:lnTo>
                  <a:lnTo>
                    <a:pt x="656" y="305"/>
                  </a:lnTo>
                  <a:lnTo>
                    <a:pt x="661" y="313"/>
                  </a:lnTo>
                  <a:lnTo>
                    <a:pt x="661" y="316"/>
                  </a:lnTo>
                  <a:lnTo>
                    <a:pt x="661" y="319"/>
                  </a:lnTo>
                  <a:lnTo>
                    <a:pt x="664" y="323"/>
                  </a:lnTo>
                  <a:lnTo>
                    <a:pt x="665" y="324"/>
                  </a:lnTo>
                  <a:lnTo>
                    <a:pt x="661" y="328"/>
                  </a:lnTo>
                  <a:lnTo>
                    <a:pt x="656" y="329"/>
                  </a:lnTo>
                  <a:lnTo>
                    <a:pt x="647" y="329"/>
                  </a:lnTo>
                  <a:lnTo>
                    <a:pt x="610" y="328"/>
                  </a:lnTo>
                  <a:lnTo>
                    <a:pt x="612" y="324"/>
                  </a:lnTo>
                  <a:lnTo>
                    <a:pt x="608" y="323"/>
                  </a:lnTo>
                  <a:lnTo>
                    <a:pt x="603" y="323"/>
                  </a:lnTo>
                  <a:lnTo>
                    <a:pt x="599" y="319"/>
                  </a:lnTo>
                  <a:lnTo>
                    <a:pt x="594" y="321"/>
                  </a:lnTo>
                  <a:lnTo>
                    <a:pt x="592" y="323"/>
                  </a:lnTo>
                  <a:lnTo>
                    <a:pt x="589" y="323"/>
                  </a:lnTo>
                  <a:lnTo>
                    <a:pt x="587" y="319"/>
                  </a:lnTo>
                  <a:lnTo>
                    <a:pt x="582" y="318"/>
                  </a:lnTo>
                  <a:lnTo>
                    <a:pt x="576" y="331"/>
                  </a:lnTo>
                  <a:lnTo>
                    <a:pt x="572" y="334"/>
                  </a:lnTo>
                  <a:lnTo>
                    <a:pt x="572" y="337"/>
                  </a:lnTo>
                  <a:lnTo>
                    <a:pt x="574" y="342"/>
                  </a:lnTo>
                  <a:lnTo>
                    <a:pt x="579" y="342"/>
                  </a:lnTo>
                  <a:lnTo>
                    <a:pt x="582" y="344"/>
                  </a:lnTo>
                  <a:lnTo>
                    <a:pt x="579" y="347"/>
                  </a:lnTo>
                  <a:lnTo>
                    <a:pt x="574" y="350"/>
                  </a:lnTo>
                  <a:lnTo>
                    <a:pt x="569" y="354"/>
                  </a:lnTo>
                  <a:lnTo>
                    <a:pt x="566" y="357"/>
                  </a:lnTo>
                  <a:lnTo>
                    <a:pt x="564" y="360"/>
                  </a:lnTo>
                  <a:lnTo>
                    <a:pt x="559" y="364"/>
                  </a:lnTo>
                  <a:lnTo>
                    <a:pt x="546" y="365"/>
                  </a:lnTo>
                  <a:lnTo>
                    <a:pt x="515" y="372"/>
                  </a:lnTo>
                  <a:lnTo>
                    <a:pt x="509" y="372"/>
                  </a:lnTo>
                  <a:lnTo>
                    <a:pt x="505" y="370"/>
                  </a:lnTo>
                  <a:lnTo>
                    <a:pt x="496" y="364"/>
                  </a:lnTo>
                  <a:lnTo>
                    <a:pt x="496" y="362"/>
                  </a:lnTo>
                  <a:lnTo>
                    <a:pt x="496" y="357"/>
                  </a:lnTo>
                  <a:lnTo>
                    <a:pt x="494" y="355"/>
                  </a:lnTo>
                  <a:lnTo>
                    <a:pt x="491" y="357"/>
                  </a:lnTo>
                  <a:lnTo>
                    <a:pt x="486" y="357"/>
                  </a:lnTo>
                  <a:lnTo>
                    <a:pt x="481" y="357"/>
                  </a:lnTo>
                  <a:lnTo>
                    <a:pt x="479" y="355"/>
                  </a:lnTo>
                  <a:lnTo>
                    <a:pt x="470" y="347"/>
                  </a:lnTo>
                  <a:lnTo>
                    <a:pt x="465" y="349"/>
                  </a:lnTo>
                  <a:lnTo>
                    <a:pt x="468" y="352"/>
                  </a:lnTo>
                  <a:lnTo>
                    <a:pt x="473" y="357"/>
                  </a:lnTo>
                  <a:lnTo>
                    <a:pt x="471" y="359"/>
                  </a:lnTo>
                  <a:lnTo>
                    <a:pt x="468" y="362"/>
                  </a:lnTo>
                  <a:lnTo>
                    <a:pt x="458" y="362"/>
                  </a:lnTo>
                  <a:lnTo>
                    <a:pt x="450" y="360"/>
                  </a:lnTo>
                  <a:lnTo>
                    <a:pt x="445" y="362"/>
                  </a:lnTo>
                  <a:lnTo>
                    <a:pt x="445" y="365"/>
                  </a:lnTo>
                  <a:lnTo>
                    <a:pt x="450" y="370"/>
                  </a:lnTo>
                  <a:lnTo>
                    <a:pt x="453" y="377"/>
                  </a:lnTo>
                  <a:lnTo>
                    <a:pt x="448" y="377"/>
                  </a:lnTo>
                  <a:lnTo>
                    <a:pt x="443" y="378"/>
                  </a:lnTo>
                  <a:lnTo>
                    <a:pt x="439" y="380"/>
                  </a:lnTo>
                  <a:lnTo>
                    <a:pt x="434" y="381"/>
                  </a:lnTo>
                  <a:lnTo>
                    <a:pt x="432" y="380"/>
                  </a:lnTo>
                  <a:lnTo>
                    <a:pt x="434" y="377"/>
                  </a:lnTo>
                  <a:lnTo>
                    <a:pt x="432" y="373"/>
                  </a:lnTo>
                  <a:lnTo>
                    <a:pt x="430" y="373"/>
                  </a:lnTo>
                  <a:lnTo>
                    <a:pt x="406" y="373"/>
                  </a:lnTo>
                  <a:lnTo>
                    <a:pt x="401" y="377"/>
                  </a:lnTo>
                  <a:lnTo>
                    <a:pt x="398" y="380"/>
                  </a:lnTo>
                  <a:lnTo>
                    <a:pt x="396" y="381"/>
                  </a:lnTo>
                  <a:lnTo>
                    <a:pt x="393" y="381"/>
                  </a:lnTo>
                  <a:lnTo>
                    <a:pt x="388" y="378"/>
                  </a:lnTo>
                  <a:lnTo>
                    <a:pt x="383" y="377"/>
                  </a:lnTo>
                  <a:lnTo>
                    <a:pt x="378" y="377"/>
                  </a:lnTo>
                  <a:lnTo>
                    <a:pt x="367" y="377"/>
                  </a:lnTo>
                  <a:lnTo>
                    <a:pt x="363" y="378"/>
                  </a:lnTo>
                  <a:lnTo>
                    <a:pt x="357" y="380"/>
                  </a:lnTo>
                  <a:lnTo>
                    <a:pt x="354" y="385"/>
                  </a:lnTo>
                  <a:lnTo>
                    <a:pt x="350" y="390"/>
                  </a:lnTo>
                  <a:lnTo>
                    <a:pt x="347" y="398"/>
                  </a:lnTo>
                  <a:lnTo>
                    <a:pt x="346" y="416"/>
                  </a:lnTo>
                  <a:lnTo>
                    <a:pt x="347" y="419"/>
                  </a:lnTo>
                  <a:lnTo>
                    <a:pt x="350" y="422"/>
                  </a:lnTo>
                  <a:lnTo>
                    <a:pt x="346" y="424"/>
                  </a:lnTo>
                  <a:lnTo>
                    <a:pt x="341" y="426"/>
                  </a:lnTo>
                  <a:lnTo>
                    <a:pt x="329" y="430"/>
                  </a:lnTo>
                  <a:lnTo>
                    <a:pt x="328" y="429"/>
                  </a:lnTo>
                  <a:lnTo>
                    <a:pt x="326" y="427"/>
                  </a:lnTo>
                  <a:lnTo>
                    <a:pt x="323" y="427"/>
                  </a:lnTo>
                  <a:lnTo>
                    <a:pt x="318" y="430"/>
                  </a:lnTo>
                  <a:lnTo>
                    <a:pt x="315" y="432"/>
                  </a:lnTo>
                  <a:lnTo>
                    <a:pt x="295" y="437"/>
                  </a:lnTo>
                  <a:lnTo>
                    <a:pt x="292" y="435"/>
                  </a:lnTo>
                  <a:lnTo>
                    <a:pt x="295" y="430"/>
                  </a:lnTo>
                  <a:lnTo>
                    <a:pt x="290" y="422"/>
                  </a:lnTo>
                  <a:lnTo>
                    <a:pt x="285" y="426"/>
                  </a:lnTo>
                  <a:lnTo>
                    <a:pt x="280" y="429"/>
                  </a:lnTo>
                  <a:lnTo>
                    <a:pt x="274" y="430"/>
                  </a:lnTo>
                  <a:lnTo>
                    <a:pt x="267" y="429"/>
                  </a:lnTo>
                  <a:lnTo>
                    <a:pt x="267" y="417"/>
                  </a:lnTo>
                  <a:lnTo>
                    <a:pt x="269" y="411"/>
                  </a:lnTo>
                  <a:lnTo>
                    <a:pt x="269" y="403"/>
                  </a:lnTo>
                  <a:lnTo>
                    <a:pt x="269" y="399"/>
                  </a:lnTo>
                  <a:lnTo>
                    <a:pt x="274" y="395"/>
                  </a:lnTo>
                  <a:lnTo>
                    <a:pt x="282" y="388"/>
                  </a:lnTo>
                  <a:lnTo>
                    <a:pt x="292" y="378"/>
                  </a:lnTo>
                  <a:lnTo>
                    <a:pt x="295" y="368"/>
                  </a:lnTo>
                  <a:lnTo>
                    <a:pt x="293" y="364"/>
                  </a:lnTo>
                  <a:lnTo>
                    <a:pt x="288" y="359"/>
                  </a:lnTo>
                  <a:lnTo>
                    <a:pt x="282" y="354"/>
                  </a:lnTo>
                  <a:lnTo>
                    <a:pt x="279" y="349"/>
                  </a:lnTo>
                  <a:lnTo>
                    <a:pt x="270" y="349"/>
                  </a:lnTo>
                  <a:lnTo>
                    <a:pt x="261" y="352"/>
                  </a:lnTo>
                  <a:lnTo>
                    <a:pt x="253" y="360"/>
                  </a:lnTo>
                  <a:lnTo>
                    <a:pt x="244" y="370"/>
                  </a:lnTo>
                  <a:lnTo>
                    <a:pt x="236" y="370"/>
                  </a:lnTo>
                  <a:lnTo>
                    <a:pt x="223" y="367"/>
                  </a:lnTo>
                  <a:lnTo>
                    <a:pt x="223" y="362"/>
                  </a:lnTo>
                  <a:lnTo>
                    <a:pt x="220" y="359"/>
                  </a:lnTo>
                  <a:lnTo>
                    <a:pt x="217" y="349"/>
                  </a:lnTo>
                  <a:lnTo>
                    <a:pt x="189" y="347"/>
                  </a:lnTo>
                  <a:lnTo>
                    <a:pt x="186" y="339"/>
                  </a:lnTo>
                  <a:lnTo>
                    <a:pt x="173" y="342"/>
                  </a:lnTo>
                  <a:lnTo>
                    <a:pt x="169" y="349"/>
                  </a:lnTo>
                  <a:lnTo>
                    <a:pt x="138" y="344"/>
                  </a:lnTo>
                  <a:lnTo>
                    <a:pt x="145" y="337"/>
                  </a:lnTo>
                  <a:lnTo>
                    <a:pt x="148" y="334"/>
                  </a:lnTo>
                  <a:lnTo>
                    <a:pt x="150" y="333"/>
                  </a:lnTo>
                  <a:lnTo>
                    <a:pt x="151" y="329"/>
                  </a:lnTo>
                  <a:lnTo>
                    <a:pt x="151" y="326"/>
                  </a:lnTo>
                  <a:lnTo>
                    <a:pt x="153" y="323"/>
                  </a:lnTo>
                  <a:lnTo>
                    <a:pt x="151" y="318"/>
                  </a:lnTo>
                  <a:lnTo>
                    <a:pt x="150" y="315"/>
                  </a:lnTo>
                  <a:lnTo>
                    <a:pt x="146" y="313"/>
                  </a:lnTo>
                  <a:lnTo>
                    <a:pt x="142" y="313"/>
                  </a:lnTo>
                  <a:lnTo>
                    <a:pt x="137" y="313"/>
                  </a:lnTo>
                  <a:lnTo>
                    <a:pt x="132" y="311"/>
                  </a:lnTo>
                  <a:lnTo>
                    <a:pt x="130" y="308"/>
                  </a:lnTo>
                  <a:lnTo>
                    <a:pt x="128" y="305"/>
                  </a:lnTo>
                  <a:lnTo>
                    <a:pt x="130" y="303"/>
                  </a:lnTo>
                  <a:lnTo>
                    <a:pt x="133" y="302"/>
                  </a:lnTo>
                  <a:lnTo>
                    <a:pt x="137" y="302"/>
                  </a:lnTo>
                  <a:lnTo>
                    <a:pt x="142" y="302"/>
                  </a:lnTo>
                  <a:lnTo>
                    <a:pt x="145" y="306"/>
                  </a:lnTo>
                  <a:lnTo>
                    <a:pt x="146" y="308"/>
                  </a:lnTo>
                  <a:lnTo>
                    <a:pt x="151" y="308"/>
                  </a:lnTo>
                  <a:lnTo>
                    <a:pt x="155" y="308"/>
                  </a:lnTo>
                  <a:lnTo>
                    <a:pt x="155" y="305"/>
                  </a:lnTo>
                  <a:lnTo>
                    <a:pt x="155" y="303"/>
                  </a:lnTo>
                  <a:lnTo>
                    <a:pt x="158" y="303"/>
                  </a:lnTo>
                  <a:lnTo>
                    <a:pt x="163" y="303"/>
                  </a:lnTo>
                  <a:lnTo>
                    <a:pt x="168" y="302"/>
                  </a:lnTo>
                  <a:lnTo>
                    <a:pt x="169" y="298"/>
                  </a:lnTo>
                  <a:lnTo>
                    <a:pt x="168" y="295"/>
                  </a:lnTo>
                  <a:lnTo>
                    <a:pt x="163" y="293"/>
                  </a:lnTo>
                  <a:lnTo>
                    <a:pt x="153" y="295"/>
                  </a:lnTo>
                  <a:lnTo>
                    <a:pt x="148" y="295"/>
                  </a:lnTo>
                  <a:lnTo>
                    <a:pt x="143" y="295"/>
                  </a:lnTo>
                  <a:lnTo>
                    <a:pt x="138" y="295"/>
                  </a:lnTo>
                  <a:lnTo>
                    <a:pt x="137" y="292"/>
                  </a:lnTo>
                  <a:lnTo>
                    <a:pt x="132" y="290"/>
                  </a:lnTo>
                  <a:lnTo>
                    <a:pt x="125" y="287"/>
                  </a:lnTo>
                  <a:lnTo>
                    <a:pt x="124" y="285"/>
                  </a:lnTo>
                  <a:lnTo>
                    <a:pt x="125" y="284"/>
                  </a:lnTo>
                  <a:lnTo>
                    <a:pt x="120" y="280"/>
                  </a:lnTo>
                  <a:lnTo>
                    <a:pt x="119" y="279"/>
                  </a:lnTo>
                  <a:lnTo>
                    <a:pt x="122" y="277"/>
                  </a:lnTo>
                  <a:lnTo>
                    <a:pt x="125" y="275"/>
                  </a:lnTo>
                  <a:lnTo>
                    <a:pt x="128" y="279"/>
                  </a:lnTo>
                  <a:lnTo>
                    <a:pt x="132" y="280"/>
                  </a:lnTo>
                  <a:lnTo>
                    <a:pt x="135" y="280"/>
                  </a:lnTo>
                  <a:lnTo>
                    <a:pt x="140" y="279"/>
                  </a:lnTo>
                  <a:lnTo>
                    <a:pt x="143" y="277"/>
                  </a:lnTo>
                  <a:lnTo>
                    <a:pt x="150" y="275"/>
                  </a:lnTo>
                  <a:lnTo>
                    <a:pt x="156" y="275"/>
                  </a:lnTo>
                  <a:lnTo>
                    <a:pt x="159" y="274"/>
                  </a:lnTo>
                  <a:lnTo>
                    <a:pt x="166" y="272"/>
                  </a:lnTo>
                  <a:lnTo>
                    <a:pt x="173" y="274"/>
                  </a:lnTo>
                  <a:lnTo>
                    <a:pt x="177" y="275"/>
                  </a:lnTo>
                  <a:lnTo>
                    <a:pt x="181" y="275"/>
                  </a:lnTo>
                  <a:lnTo>
                    <a:pt x="181" y="271"/>
                  </a:lnTo>
                  <a:lnTo>
                    <a:pt x="177" y="269"/>
                  </a:lnTo>
                  <a:lnTo>
                    <a:pt x="179" y="267"/>
                  </a:lnTo>
                  <a:lnTo>
                    <a:pt x="186" y="267"/>
                  </a:lnTo>
                  <a:lnTo>
                    <a:pt x="189" y="266"/>
                  </a:lnTo>
                  <a:lnTo>
                    <a:pt x="189" y="264"/>
                  </a:lnTo>
                  <a:lnTo>
                    <a:pt x="187" y="262"/>
                  </a:lnTo>
                  <a:lnTo>
                    <a:pt x="184" y="261"/>
                  </a:lnTo>
                  <a:lnTo>
                    <a:pt x="177" y="259"/>
                  </a:lnTo>
                  <a:lnTo>
                    <a:pt x="168" y="256"/>
                  </a:lnTo>
                  <a:lnTo>
                    <a:pt x="151" y="251"/>
                  </a:lnTo>
                  <a:lnTo>
                    <a:pt x="120" y="244"/>
                  </a:lnTo>
                  <a:lnTo>
                    <a:pt x="119" y="241"/>
                  </a:lnTo>
                  <a:lnTo>
                    <a:pt x="102" y="241"/>
                  </a:lnTo>
                  <a:lnTo>
                    <a:pt x="94" y="239"/>
                  </a:lnTo>
                  <a:lnTo>
                    <a:pt x="81" y="249"/>
                  </a:lnTo>
                  <a:lnTo>
                    <a:pt x="57" y="244"/>
                  </a:lnTo>
                  <a:lnTo>
                    <a:pt x="52" y="238"/>
                  </a:lnTo>
                  <a:lnTo>
                    <a:pt x="16" y="228"/>
                  </a:lnTo>
                  <a:lnTo>
                    <a:pt x="0" y="222"/>
                  </a:lnTo>
                  <a:lnTo>
                    <a:pt x="8" y="220"/>
                  </a:lnTo>
                  <a:lnTo>
                    <a:pt x="6" y="205"/>
                  </a:lnTo>
                  <a:lnTo>
                    <a:pt x="1" y="191"/>
                  </a:lnTo>
                  <a:lnTo>
                    <a:pt x="3" y="186"/>
                  </a:lnTo>
                  <a:lnTo>
                    <a:pt x="17" y="186"/>
                  </a:lnTo>
                  <a:lnTo>
                    <a:pt x="31" y="173"/>
                  </a:lnTo>
                  <a:lnTo>
                    <a:pt x="42" y="171"/>
                  </a:lnTo>
                  <a:lnTo>
                    <a:pt x="53" y="168"/>
                  </a:lnTo>
                  <a:lnTo>
                    <a:pt x="71" y="169"/>
                  </a:lnTo>
                  <a:lnTo>
                    <a:pt x="78" y="164"/>
                  </a:lnTo>
                  <a:lnTo>
                    <a:pt x="81" y="155"/>
                  </a:lnTo>
                  <a:lnTo>
                    <a:pt x="86" y="151"/>
                  </a:lnTo>
                  <a:lnTo>
                    <a:pt x="96" y="146"/>
                  </a:lnTo>
                  <a:lnTo>
                    <a:pt x="104" y="142"/>
                  </a:lnTo>
                  <a:lnTo>
                    <a:pt x="122" y="135"/>
                  </a:lnTo>
                  <a:lnTo>
                    <a:pt x="138" y="129"/>
                  </a:lnTo>
                  <a:lnTo>
                    <a:pt x="155" y="129"/>
                  </a:lnTo>
                  <a:lnTo>
                    <a:pt x="158" y="119"/>
                  </a:lnTo>
                  <a:lnTo>
                    <a:pt x="150" y="114"/>
                  </a:lnTo>
                  <a:lnTo>
                    <a:pt x="133" y="99"/>
                  </a:lnTo>
                  <a:lnTo>
                    <a:pt x="130" y="98"/>
                  </a:lnTo>
                  <a:lnTo>
                    <a:pt x="127" y="99"/>
                  </a:lnTo>
                  <a:lnTo>
                    <a:pt x="124" y="107"/>
                  </a:lnTo>
                  <a:lnTo>
                    <a:pt x="112" y="107"/>
                  </a:lnTo>
                  <a:lnTo>
                    <a:pt x="84" y="106"/>
                  </a:lnTo>
                  <a:lnTo>
                    <a:pt x="70" y="104"/>
                  </a:lnTo>
                  <a:lnTo>
                    <a:pt x="60" y="83"/>
                  </a:lnTo>
                  <a:lnTo>
                    <a:pt x="70" y="78"/>
                  </a:lnTo>
                  <a:lnTo>
                    <a:pt x="89" y="71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32" y="63"/>
                  </a:lnTo>
                  <a:lnTo>
                    <a:pt x="142" y="62"/>
                  </a:lnTo>
                  <a:lnTo>
                    <a:pt x="137" y="49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50" y="44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45" y="37"/>
                  </a:lnTo>
                  <a:lnTo>
                    <a:pt x="145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69" y="11"/>
                  </a:lnTo>
                  <a:lnTo>
                    <a:pt x="176" y="8"/>
                  </a:lnTo>
                  <a:lnTo>
                    <a:pt x="182" y="4"/>
                  </a:lnTo>
                  <a:lnTo>
                    <a:pt x="190" y="1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7" y="3"/>
                  </a:lnTo>
                  <a:lnTo>
                    <a:pt x="208" y="8"/>
                  </a:lnTo>
                  <a:lnTo>
                    <a:pt x="212" y="8"/>
                  </a:lnTo>
                  <a:lnTo>
                    <a:pt x="217" y="9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5" name="Freeform 21"/>
            <p:cNvSpPr>
              <a:spLocks/>
            </p:cNvSpPr>
            <p:nvPr/>
          </p:nvSpPr>
          <p:spPr bwMode="auto">
            <a:xfrm>
              <a:off x="2368" y="1525"/>
              <a:ext cx="491" cy="338"/>
            </a:xfrm>
            <a:custGeom>
              <a:avLst/>
              <a:gdLst>
                <a:gd name="T0" fmla="*/ 189 w 491"/>
                <a:gd name="T1" fmla="*/ 13 h 338"/>
                <a:gd name="T2" fmla="*/ 220 w 491"/>
                <a:gd name="T3" fmla="*/ 34 h 338"/>
                <a:gd name="T4" fmla="*/ 255 w 491"/>
                <a:gd name="T5" fmla="*/ 59 h 338"/>
                <a:gd name="T6" fmla="*/ 286 w 491"/>
                <a:gd name="T7" fmla="*/ 77 h 338"/>
                <a:gd name="T8" fmla="*/ 313 w 491"/>
                <a:gd name="T9" fmla="*/ 82 h 338"/>
                <a:gd name="T10" fmla="*/ 304 w 491"/>
                <a:gd name="T11" fmla="*/ 101 h 338"/>
                <a:gd name="T12" fmla="*/ 328 w 491"/>
                <a:gd name="T13" fmla="*/ 90 h 338"/>
                <a:gd name="T14" fmla="*/ 354 w 491"/>
                <a:gd name="T15" fmla="*/ 91 h 338"/>
                <a:gd name="T16" fmla="*/ 390 w 491"/>
                <a:gd name="T17" fmla="*/ 101 h 338"/>
                <a:gd name="T18" fmla="*/ 426 w 491"/>
                <a:gd name="T19" fmla="*/ 119 h 338"/>
                <a:gd name="T20" fmla="*/ 447 w 491"/>
                <a:gd name="T21" fmla="*/ 132 h 338"/>
                <a:gd name="T22" fmla="*/ 442 w 491"/>
                <a:gd name="T23" fmla="*/ 152 h 338"/>
                <a:gd name="T24" fmla="*/ 451 w 491"/>
                <a:gd name="T25" fmla="*/ 170 h 338"/>
                <a:gd name="T26" fmla="*/ 452 w 491"/>
                <a:gd name="T27" fmla="*/ 185 h 338"/>
                <a:gd name="T28" fmla="*/ 470 w 491"/>
                <a:gd name="T29" fmla="*/ 193 h 338"/>
                <a:gd name="T30" fmla="*/ 486 w 491"/>
                <a:gd name="T31" fmla="*/ 211 h 338"/>
                <a:gd name="T32" fmla="*/ 485 w 491"/>
                <a:gd name="T33" fmla="*/ 237 h 338"/>
                <a:gd name="T34" fmla="*/ 459 w 491"/>
                <a:gd name="T35" fmla="*/ 235 h 338"/>
                <a:gd name="T36" fmla="*/ 439 w 491"/>
                <a:gd name="T37" fmla="*/ 238 h 338"/>
                <a:gd name="T38" fmla="*/ 452 w 491"/>
                <a:gd name="T39" fmla="*/ 253 h 338"/>
                <a:gd name="T40" fmla="*/ 423 w 491"/>
                <a:gd name="T41" fmla="*/ 266 h 338"/>
                <a:gd name="T42" fmla="*/ 434 w 491"/>
                <a:gd name="T43" fmla="*/ 287 h 338"/>
                <a:gd name="T44" fmla="*/ 431 w 491"/>
                <a:gd name="T45" fmla="*/ 307 h 338"/>
                <a:gd name="T46" fmla="*/ 367 w 491"/>
                <a:gd name="T47" fmla="*/ 320 h 338"/>
                <a:gd name="T48" fmla="*/ 374 w 491"/>
                <a:gd name="T49" fmla="*/ 305 h 338"/>
                <a:gd name="T50" fmla="*/ 362 w 491"/>
                <a:gd name="T51" fmla="*/ 289 h 338"/>
                <a:gd name="T52" fmla="*/ 322 w 491"/>
                <a:gd name="T53" fmla="*/ 286 h 338"/>
                <a:gd name="T54" fmla="*/ 287 w 491"/>
                <a:gd name="T55" fmla="*/ 289 h 338"/>
                <a:gd name="T56" fmla="*/ 276 w 491"/>
                <a:gd name="T57" fmla="*/ 278 h 338"/>
                <a:gd name="T58" fmla="*/ 242 w 491"/>
                <a:gd name="T59" fmla="*/ 297 h 338"/>
                <a:gd name="T60" fmla="*/ 222 w 491"/>
                <a:gd name="T61" fmla="*/ 292 h 338"/>
                <a:gd name="T62" fmla="*/ 237 w 491"/>
                <a:gd name="T63" fmla="*/ 281 h 338"/>
                <a:gd name="T64" fmla="*/ 234 w 491"/>
                <a:gd name="T65" fmla="*/ 261 h 338"/>
                <a:gd name="T66" fmla="*/ 204 w 491"/>
                <a:gd name="T67" fmla="*/ 261 h 338"/>
                <a:gd name="T68" fmla="*/ 214 w 491"/>
                <a:gd name="T69" fmla="*/ 247 h 338"/>
                <a:gd name="T70" fmla="*/ 167 w 491"/>
                <a:gd name="T71" fmla="*/ 227 h 338"/>
                <a:gd name="T72" fmla="*/ 134 w 491"/>
                <a:gd name="T73" fmla="*/ 220 h 338"/>
                <a:gd name="T74" fmla="*/ 114 w 491"/>
                <a:gd name="T75" fmla="*/ 207 h 338"/>
                <a:gd name="T76" fmla="*/ 75 w 491"/>
                <a:gd name="T77" fmla="*/ 191 h 338"/>
                <a:gd name="T78" fmla="*/ 64 w 491"/>
                <a:gd name="T79" fmla="*/ 173 h 338"/>
                <a:gd name="T80" fmla="*/ 31 w 491"/>
                <a:gd name="T81" fmla="*/ 157 h 338"/>
                <a:gd name="T82" fmla="*/ 20 w 491"/>
                <a:gd name="T83" fmla="*/ 147 h 338"/>
                <a:gd name="T84" fmla="*/ 41 w 491"/>
                <a:gd name="T85" fmla="*/ 127 h 338"/>
                <a:gd name="T86" fmla="*/ 47 w 491"/>
                <a:gd name="T87" fmla="*/ 101 h 338"/>
                <a:gd name="T88" fmla="*/ 54 w 491"/>
                <a:gd name="T89" fmla="*/ 91 h 338"/>
                <a:gd name="T90" fmla="*/ 93 w 491"/>
                <a:gd name="T91" fmla="*/ 93 h 338"/>
                <a:gd name="T92" fmla="*/ 144 w 491"/>
                <a:gd name="T93" fmla="*/ 82 h 338"/>
                <a:gd name="T94" fmla="*/ 140 w 491"/>
                <a:gd name="T95" fmla="*/ 57 h 338"/>
                <a:gd name="T96" fmla="*/ 149 w 491"/>
                <a:gd name="T97" fmla="*/ 44 h 338"/>
                <a:gd name="T98" fmla="*/ 155 w 491"/>
                <a:gd name="T99" fmla="*/ 29 h 338"/>
                <a:gd name="T100" fmla="*/ 121 w 491"/>
                <a:gd name="T101" fmla="*/ 25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1"/>
                <a:gd name="T154" fmla="*/ 0 h 338"/>
                <a:gd name="T155" fmla="*/ 491 w 491"/>
                <a:gd name="T156" fmla="*/ 338 h 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1" h="338">
                  <a:moveTo>
                    <a:pt x="167" y="0"/>
                  </a:moveTo>
                  <a:lnTo>
                    <a:pt x="167" y="5"/>
                  </a:lnTo>
                  <a:lnTo>
                    <a:pt x="180" y="7"/>
                  </a:lnTo>
                  <a:lnTo>
                    <a:pt x="176" y="13"/>
                  </a:lnTo>
                  <a:lnTo>
                    <a:pt x="189" y="13"/>
                  </a:lnTo>
                  <a:lnTo>
                    <a:pt x="188" y="21"/>
                  </a:lnTo>
                  <a:lnTo>
                    <a:pt x="212" y="23"/>
                  </a:lnTo>
                  <a:lnTo>
                    <a:pt x="212" y="29"/>
                  </a:lnTo>
                  <a:lnTo>
                    <a:pt x="219" y="29"/>
                  </a:lnTo>
                  <a:lnTo>
                    <a:pt x="220" y="34"/>
                  </a:lnTo>
                  <a:lnTo>
                    <a:pt x="235" y="39"/>
                  </a:lnTo>
                  <a:lnTo>
                    <a:pt x="248" y="43"/>
                  </a:lnTo>
                  <a:lnTo>
                    <a:pt x="251" y="49"/>
                  </a:lnTo>
                  <a:lnTo>
                    <a:pt x="253" y="52"/>
                  </a:lnTo>
                  <a:lnTo>
                    <a:pt x="255" y="59"/>
                  </a:lnTo>
                  <a:lnTo>
                    <a:pt x="258" y="64"/>
                  </a:lnTo>
                  <a:lnTo>
                    <a:pt x="263" y="65"/>
                  </a:lnTo>
                  <a:lnTo>
                    <a:pt x="271" y="69"/>
                  </a:lnTo>
                  <a:lnTo>
                    <a:pt x="274" y="77"/>
                  </a:lnTo>
                  <a:lnTo>
                    <a:pt x="286" y="77"/>
                  </a:lnTo>
                  <a:lnTo>
                    <a:pt x="294" y="77"/>
                  </a:lnTo>
                  <a:lnTo>
                    <a:pt x="300" y="77"/>
                  </a:lnTo>
                  <a:lnTo>
                    <a:pt x="299" y="80"/>
                  </a:lnTo>
                  <a:lnTo>
                    <a:pt x="307" y="82"/>
                  </a:lnTo>
                  <a:lnTo>
                    <a:pt x="313" y="82"/>
                  </a:lnTo>
                  <a:lnTo>
                    <a:pt x="312" y="87"/>
                  </a:lnTo>
                  <a:lnTo>
                    <a:pt x="307" y="90"/>
                  </a:lnTo>
                  <a:lnTo>
                    <a:pt x="300" y="93"/>
                  </a:lnTo>
                  <a:lnTo>
                    <a:pt x="299" y="96"/>
                  </a:lnTo>
                  <a:lnTo>
                    <a:pt x="304" y="101"/>
                  </a:lnTo>
                  <a:lnTo>
                    <a:pt x="309" y="101"/>
                  </a:lnTo>
                  <a:lnTo>
                    <a:pt x="313" y="100"/>
                  </a:lnTo>
                  <a:lnTo>
                    <a:pt x="318" y="95"/>
                  </a:lnTo>
                  <a:lnTo>
                    <a:pt x="325" y="91"/>
                  </a:lnTo>
                  <a:lnTo>
                    <a:pt x="328" y="90"/>
                  </a:lnTo>
                  <a:lnTo>
                    <a:pt x="328" y="87"/>
                  </a:lnTo>
                  <a:lnTo>
                    <a:pt x="335" y="87"/>
                  </a:lnTo>
                  <a:lnTo>
                    <a:pt x="344" y="83"/>
                  </a:lnTo>
                  <a:lnTo>
                    <a:pt x="353" y="85"/>
                  </a:lnTo>
                  <a:lnTo>
                    <a:pt x="354" y="91"/>
                  </a:lnTo>
                  <a:lnTo>
                    <a:pt x="356" y="96"/>
                  </a:lnTo>
                  <a:lnTo>
                    <a:pt x="358" y="98"/>
                  </a:lnTo>
                  <a:lnTo>
                    <a:pt x="372" y="95"/>
                  </a:lnTo>
                  <a:lnTo>
                    <a:pt x="390" y="98"/>
                  </a:lnTo>
                  <a:lnTo>
                    <a:pt x="390" y="101"/>
                  </a:lnTo>
                  <a:lnTo>
                    <a:pt x="390" y="106"/>
                  </a:lnTo>
                  <a:lnTo>
                    <a:pt x="390" y="108"/>
                  </a:lnTo>
                  <a:lnTo>
                    <a:pt x="420" y="113"/>
                  </a:lnTo>
                  <a:lnTo>
                    <a:pt x="423" y="116"/>
                  </a:lnTo>
                  <a:lnTo>
                    <a:pt x="426" y="119"/>
                  </a:lnTo>
                  <a:lnTo>
                    <a:pt x="429" y="121"/>
                  </a:lnTo>
                  <a:lnTo>
                    <a:pt x="436" y="121"/>
                  </a:lnTo>
                  <a:lnTo>
                    <a:pt x="444" y="124"/>
                  </a:lnTo>
                  <a:lnTo>
                    <a:pt x="447" y="127"/>
                  </a:lnTo>
                  <a:lnTo>
                    <a:pt x="447" y="132"/>
                  </a:lnTo>
                  <a:lnTo>
                    <a:pt x="446" y="137"/>
                  </a:lnTo>
                  <a:lnTo>
                    <a:pt x="444" y="140"/>
                  </a:lnTo>
                  <a:lnTo>
                    <a:pt x="444" y="144"/>
                  </a:lnTo>
                  <a:lnTo>
                    <a:pt x="444" y="149"/>
                  </a:lnTo>
                  <a:lnTo>
                    <a:pt x="442" y="152"/>
                  </a:lnTo>
                  <a:lnTo>
                    <a:pt x="444" y="155"/>
                  </a:lnTo>
                  <a:lnTo>
                    <a:pt x="447" y="160"/>
                  </a:lnTo>
                  <a:lnTo>
                    <a:pt x="449" y="162"/>
                  </a:lnTo>
                  <a:lnTo>
                    <a:pt x="449" y="167"/>
                  </a:lnTo>
                  <a:lnTo>
                    <a:pt x="451" y="170"/>
                  </a:lnTo>
                  <a:lnTo>
                    <a:pt x="451" y="173"/>
                  </a:lnTo>
                  <a:lnTo>
                    <a:pt x="452" y="175"/>
                  </a:lnTo>
                  <a:lnTo>
                    <a:pt x="457" y="176"/>
                  </a:lnTo>
                  <a:lnTo>
                    <a:pt x="459" y="178"/>
                  </a:lnTo>
                  <a:lnTo>
                    <a:pt x="452" y="185"/>
                  </a:lnTo>
                  <a:lnTo>
                    <a:pt x="460" y="188"/>
                  </a:lnTo>
                  <a:lnTo>
                    <a:pt x="467" y="186"/>
                  </a:lnTo>
                  <a:lnTo>
                    <a:pt x="470" y="188"/>
                  </a:lnTo>
                  <a:lnTo>
                    <a:pt x="470" y="189"/>
                  </a:lnTo>
                  <a:lnTo>
                    <a:pt x="470" y="193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6"/>
                  </a:lnTo>
                  <a:lnTo>
                    <a:pt x="488" y="209"/>
                  </a:lnTo>
                  <a:lnTo>
                    <a:pt x="486" y="211"/>
                  </a:lnTo>
                  <a:lnTo>
                    <a:pt x="483" y="212"/>
                  </a:lnTo>
                  <a:lnTo>
                    <a:pt x="485" y="217"/>
                  </a:lnTo>
                  <a:lnTo>
                    <a:pt x="488" y="224"/>
                  </a:lnTo>
                  <a:lnTo>
                    <a:pt x="491" y="235"/>
                  </a:lnTo>
                  <a:lnTo>
                    <a:pt x="485" y="237"/>
                  </a:lnTo>
                  <a:lnTo>
                    <a:pt x="477" y="237"/>
                  </a:lnTo>
                  <a:lnTo>
                    <a:pt x="473" y="237"/>
                  </a:lnTo>
                  <a:lnTo>
                    <a:pt x="469" y="238"/>
                  </a:lnTo>
                  <a:lnTo>
                    <a:pt x="464" y="237"/>
                  </a:lnTo>
                  <a:lnTo>
                    <a:pt x="459" y="235"/>
                  </a:lnTo>
                  <a:lnTo>
                    <a:pt x="454" y="233"/>
                  </a:lnTo>
                  <a:lnTo>
                    <a:pt x="447" y="233"/>
                  </a:lnTo>
                  <a:lnTo>
                    <a:pt x="442" y="235"/>
                  </a:lnTo>
                  <a:lnTo>
                    <a:pt x="441" y="237"/>
                  </a:lnTo>
                  <a:lnTo>
                    <a:pt x="439" y="238"/>
                  </a:lnTo>
                  <a:lnTo>
                    <a:pt x="441" y="242"/>
                  </a:lnTo>
                  <a:lnTo>
                    <a:pt x="446" y="245"/>
                  </a:lnTo>
                  <a:lnTo>
                    <a:pt x="451" y="247"/>
                  </a:lnTo>
                  <a:lnTo>
                    <a:pt x="452" y="250"/>
                  </a:lnTo>
                  <a:lnTo>
                    <a:pt x="452" y="253"/>
                  </a:lnTo>
                  <a:lnTo>
                    <a:pt x="447" y="255"/>
                  </a:lnTo>
                  <a:lnTo>
                    <a:pt x="438" y="258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3" y="266"/>
                  </a:lnTo>
                  <a:lnTo>
                    <a:pt x="420" y="271"/>
                  </a:lnTo>
                  <a:lnTo>
                    <a:pt x="415" y="274"/>
                  </a:lnTo>
                  <a:lnTo>
                    <a:pt x="410" y="281"/>
                  </a:lnTo>
                  <a:lnTo>
                    <a:pt x="424" y="292"/>
                  </a:lnTo>
                  <a:lnTo>
                    <a:pt x="434" y="287"/>
                  </a:lnTo>
                  <a:lnTo>
                    <a:pt x="439" y="284"/>
                  </a:lnTo>
                  <a:lnTo>
                    <a:pt x="444" y="281"/>
                  </a:lnTo>
                  <a:lnTo>
                    <a:pt x="447" y="287"/>
                  </a:lnTo>
                  <a:lnTo>
                    <a:pt x="460" y="302"/>
                  </a:lnTo>
                  <a:lnTo>
                    <a:pt x="431" y="307"/>
                  </a:lnTo>
                  <a:lnTo>
                    <a:pt x="416" y="315"/>
                  </a:lnTo>
                  <a:lnTo>
                    <a:pt x="398" y="325"/>
                  </a:lnTo>
                  <a:lnTo>
                    <a:pt x="385" y="338"/>
                  </a:lnTo>
                  <a:lnTo>
                    <a:pt x="367" y="336"/>
                  </a:lnTo>
                  <a:lnTo>
                    <a:pt x="367" y="320"/>
                  </a:lnTo>
                  <a:lnTo>
                    <a:pt x="369" y="317"/>
                  </a:lnTo>
                  <a:lnTo>
                    <a:pt x="367" y="313"/>
                  </a:lnTo>
                  <a:lnTo>
                    <a:pt x="371" y="310"/>
                  </a:lnTo>
                  <a:lnTo>
                    <a:pt x="374" y="309"/>
                  </a:lnTo>
                  <a:lnTo>
                    <a:pt x="374" y="305"/>
                  </a:lnTo>
                  <a:lnTo>
                    <a:pt x="372" y="302"/>
                  </a:lnTo>
                  <a:lnTo>
                    <a:pt x="369" y="299"/>
                  </a:lnTo>
                  <a:lnTo>
                    <a:pt x="367" y="295"/>
                  </a:lnTo>
                  <a:lnTo>
                    <a:pt x="367" y="291"/>
                  </a:lnTo>
                  <a:lnTo>
                    <a:pt x="362" y="289"/>
                  </a:lnTo>
                  <a:lnTo>
                    <a:pt x="358" y="287"/>
                  </a:lnTo>
                  <a:lnTo>
                    <a:pt x="351" y="286"/>
                  </a:lnTo>
                  <a:lnTo>
                    <a:pt x="340" y="281"/>
                  </a:lnTo>
                  <a:lnTo>
                    <a:pt x="335" y="286"/>
                  </a:lnTo>
                  <a:lnTo>
                    <a:pt x="322" y="286"/>
                  </a:lnTo>
                  <a:lnTo>
                    <a:pt x="312" y="286"/>
                  </a:lnTo>
                  <a:lnTo>
                    <a:pt x="305" y="289"/>
                  </a:lnTo>
                  <a:lnTo>
                    <a:pt x="300" y="291"/>
                  </a:lnTo>
                  <a:lnTo>
                    <a:pt x="294" y="291"/>
                  </a:lnTo>
                  <a:lnTo>
                    <a:pt x="287" y="289"/>
                  </a:lnTo>
                  <a:lnTo>
                    <a:pt x="287" y="286"/>
                  </a:lnTo>
                  <a:lnTo>
                    <a:pt x="284" y="284"/>
                  </a:lnTo>
                  <a:lnTo>
                    <a:pt x="281" y="282"/>
                  </a:lnTo>
                  <a:lnTo>
                    <a:pt x="279" y="279"/>
                  </a:lnTo>
                  <a:lnTo>
                    <a:pt x="276" y="278"/>
                  </a:lnTo>
                  <a:lnTo>
                    <a:pt x="269" y="276"/>
                  </a:lnTo>
                  <a:lnTo>
                    <a:pt x="261" y="286"/>
                  </a:lnTo>
                  <a:lnTo>
                    <a:pt x="255" y="291"/>
                  </a:lnTo>
                  <a:lnTo>
                    <a:pt x="248" y="294"/>
                  </a:lnTo>
                  <a:lnTo>
                    <a:pt x="242" y="297"/>
                  </a:lnTo>
                  <a:lnTo>
                    <a:pt x="235" y="302"/>
                  </a:lnTo>
                  <a:lnTo>
                    <a:pt x="229" y="302"/>
                  </a:lnTo>
                  <a:lnTo>
                    <a:pt x="225" y="299"/>
                  </a:lnTo>
                  <a:lnTo>
                    <a:pt x="222" y="295"/>
                  </a:lnTo>
                  <a:lnTo>
                    <a:pt x="222" y="292"/>
                  </a:lnTo>
                  <a:lnTo>
                    <a:pt x="224" y="291"/>
                  </a:lnTo>
                  <a:lnTo>
                    <a:pt x="225" y="289"/>
                  </a:lnTo>
                  <a:lnTo>
                    <a:pt x="229" y="286"/>
                  </a:lnTo>
                  <a:lnTo>
                    <a:pt x="234" y="284"/>
                  </a:lnTo>
                  <a:lnTo>
                    <a:pt x="237" y="281"/>
                  </a:lnTo>
                  <a:lnTo>
                    <a:pt x="237" y="278"/>
                  </a:lnTo>
                  <a:lnTo>
                    <a:pt x="237" y="274"/>
                  </a:lnTo>
                  <a:lnTo>
                    <a:pt x="237" y="271"/>
                  </a:lnTo>
                  <a:lnTo>
                    <a:pt x="235" y="264"/>
                  </a:lnTo>
                  <a:lnTo>
                    <a:pt x="234" y="261"/>
                  </a:lnTo>
                  <a:lnTo>
                    <a:pt x="230" y="261"/>
                  </a:lnTo>
                  <a:lnTo>
                    <a:pt x="224" y="261"/>
                  </a:lnTo>
                  <a:lnTo>
                    <a:pt x="216" y="261"/>
                  </a:lnTo>
                  <a:lnTo>
                    <a:pt x="207" y="263"/>
                  </a:lnTo>
                  <a:lnTo>
                    <a:pt x="204" y="261"/>
                  </a:lnTo>
                  <a:lnTo>
                    <a:pt x="202" y="260"/>
                  </a:lnTo>
                  <a:lnTo>
                    <a:pt x="204" y="256"/>
                  </a:lnTo>
                  <a:lnTo>
                    <a:pt x="207" y="253"/>
                  </a:lnTo>
                  <a:lnTo>
                    <a:pt x="212" y="250"/>
                  </a:lnTo>
                  <a:lnTo>
                    <a:pt x="214" y="247"/>
                  </a:lnTo>
                  <a:lnTo>
                    <a:pt x="201" y="220"/>
                  </a:lnTo>
                  <a:lnTo>
                    <a:pt x="188" y="220"/>
                  </a:lnTo>
                  <a:lnTo>
                    <a:pt x="178" y="224"/>
                  </a:lnTo>
                  <a:lnTo>
                    <a:pt x="175" y="225"/>
                  </a:lnTo>
                  <a:lnTo>
                    <a:pt x="167" y="227"/>
                  </a:lnTo>
                  <a:lnTo>
                    <a:pt x="157" y="227"/>
                  </a:lnTo>
                  <a:lnTo>
                    <a:pt x="150" y="229"/>
                  </a:lnTo>
                  <a:lnTo>
                    <a:pt x="145" y="230"/>
                  </a:lnTo>
                  <a:lnTo>
                    <a:pt x="136" y="224"/>
                  </a:lnTo>
                  <a:lnTo>
                    <a:pt x="134" y="220"/>
                  </a:lnTo>
                  <a:lnTo>
                    <a:pt x="134" y="219"/>
                  </a:lnTo>
                  <a:lnTo>
                    <a:pt x="132" y="216"/>
                  </a:lnTo>
                  <a:lnTo>
                    <a:pt x="127" y="212"/>
                  </a:lnTo>
                  <a:lnTo>
                    <a:pt x="121" y="209"/>
                  </a:lnTo>
                  <a:lnTo>
                    <a:pt x="114" y="207"/>
                  </a:lnTo>
                  <a:lnTo>
                    <a:pt x="106" y="204"/>
                  </a:lnTo>
                  <a:lnTo>
                    <a:pt x="88" y="198"/>
                  </a:lnTo>
                  <a:lnTo>
                    <a:pt x="80" y="196"/>
                  </a:lnTo>
                  <a:lnTo>
                    <a:pt x="77" y="194"/>
                  </a:lnTo>
                  <a:lnTo>
                    <a:pt x="75" y="191"/>
                  </a:lnTo>
                  <a:lnTo>
                    <a:pt x="77" y="188"/>
                  </a:lnTo>
                  <a:lnTo>
                    <a:pt x="83" y="185"/>
                  </a:lnTo>
                  <a:lnTo>
                    <a:pt x="88" y="181"/>
                  </a:lnTo>
                  <a:lnTo>
                    <a:pt x="77" y="178"/>
                  </a:lnTo>
                  <a:lnTo>
                    <a:pt x="64" y="173"/>
                  </a:lnTo>
                  <a:lnTo>
                    <a:pt x="56" y="170"/>
                  </a:lnTo>
                  <a:lnTo>
                    <a:pt x="51" y="167"/>
                  </a:lnTo>
                  <a:lnTo>
                    <a:pt x="43" y="160"/>
                  </a:lnTo>
                  <a:lnTo>
                    <a:pt x="36" y="162"/>
                  </a:lnTo>
                  <a:lnTo>
                    <a:pt x="31" y="157"/>
                  </a:lnTo>
                  <a:lnTo>
                    <a:pt x="12" y="153"/>
                  </a:lnTo>
                  <a:lnTo>
                    <a:pt x="7" y="157"/>
                  </a:lnTo>
                  <a:lnTo>
                    <a:pt x="0" y="155"/>
                  </a:lnTo>
                  <a:lnTo>
                    <a:pt x="3" y="150"/>
                  </a:lnTo>
                  <a:lnTo>
                    <a:pt x="20" y="147"/>
                  </a:lnTo>
                  <a:lnTo>
                    <a:pt x="31" y="145"/>
                  </a:lnTo>
                  <a:lnTo>
                    <a:pt x="39" y="142"/>
                  </a:lnTo>
                  <a:lnTo>
                    <a:pt x="44" y="140"/>
                  </a:lnTo>
                  <a:lnTo>
                    <a:pt x="43" y="136"/>
                  </a:lnTo>
                  <a:lnTo>
                    <a:pt x="41" y="127"/>
                  </a:lnTo>
                  <a:lnTo>
                    <a:pt x="46" y="124"/>
                  </a:lnTo>
                  <a:lnTo>
                    <a:pt x="47" y="121"/>
                  </a:lnTo>
                  <a:lnTo>
                    <a:pt x="46" y="114"/>
                  </a:lnTo>
                  <a:lnTo>
                    <a:pt x="41" y="113"/>
                  </a:lnTo>
                  <a:lnTo>
                    <a:pt x="47" y="101"/>
                  </a:lnTo>
                  <a:lnTo>
                    <a:pt x="44" y="100"/>
                  </a:lnTo>
                  <a:lnTo>
                    <a:pt x="46" y="96"/>
                  </a:lnTo>
                  <a:lnTo>
                    <a:pt x="41" y="93"/>
                  </a:lnTo>
                  <a:lnTo>
                    <a:pt x="47" y="88"/>
                  </a:lnTo>
                  <a:lnTo>
                    <a:pt x="54" y="91"/>
                  </a:lnTo>
                  <a:lnTo>
                    <a:pt x="62" y="88"/>
                  </a:lnTo>
                  <a:lnTo>
                    <a:pt x="62" y="95"/>
                  </a:lnTo>
                  <a:lnTo>
                    <a:pt x="69" y="95"/>
                  </a:lnTo>
                  <a:lnTo>
                    <a:pt x="77" y="96"/>
                  </a:lnTo>
                  <a:lnTo>
                    <a:pt x="93" y="93"/>
                  </a:lnTo>
                  <a:lnTo>
                    <a:pt x="109" y="90"/>
                  </a:lnTo>
                  <a:lnTo>
                    <a:pt x="121" y="88"/>
                  </a:lnTo>
                  <a:lnTo>
                    <a:pt x="129" y="87"/>
                  </a:lnTo>
                  <a:lnTo>
                    <a:pt x="136" y="85"/>
                  </a:lnTo>
                  <a:lnTo>
                    <a:pt x="144" y="82"/>
                  </a:lnTo>
                  <a:lnTo>
                    <a:pt x="150" y="80"/>
                  </a:lnTo>
                  <a:lnTo>
                    <a:pt x="140" y="69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57"/>
                  </a:lnTo>
                  <a:lnTo>
                    <a:pt x="144" y="56"/>
                  </a:lnTo>
                  <a:lnTo>
                    <a:pt x="155" y="54"/>
                  </a:lnTo>
                  <a:lnTo>
                    <a:pt x="158" y="47"/>
                  </a:lnTo>
                  <a:lnTo>
                    <a:pt x="154" y="46"/>
                  </a:lnTo>
                  <a:lnTo>
                    <a:pt x="149" y="44"/>
                  </a:lnTo>
                  <a:lnTo>
                    <a:pt x="145" y="43"/>
                  </a:lnTo>
                  <a:lnTo>
                    <a:pt x="154" y="38"/>
                  </a:lnTo>
                  <a:lnTo>
                    <a:pt x="150" y="34"/>
                  </a:lnTo>
                  <a:lnTo>
                    <a:pt x="150" y="33"/>
                  </a:lnTo>
                  <a:lnTo>
                    <a:pt x="155" y="29"/>
                  </a:lnTo>
                  <a:lnTo>
                    <a:pt x="155" y="23"/>
                  </a:lnTo>
                  <a:lnTo>
                    <a:pt x="154" y="18"/>
                  </a:lnTo>
                  <a:lnTo>
                    <a:pt x="132" y="16"/>
                  </a:lnTo>
                  <a:lnTo>
                    <a:pt x="129" y="23"/>
                  </a:lnTo>
                  <a:lnTo>
                    <a:pt x="121" y="25"/>
                  </a:lnTo>
                  <a:lnTo>
                    <a:pt x="116" y="15"/>
                  </a:lnTo>
                  <a:lnTo>
                    <a:pt x="149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6" name="Freeform 22"/>
            <p:cNvSpPr>
              <a:spLocks/>
            </p:cNvSpPr>
            <p:nvPr/>
          </p:nvSpPr>
          <p:spPr bwMode="auto">
            <a:xfrm>
              <a:off x="3788" y="1644"/>
              <a:ext cx="495" cy="211"/>
            </a:xfrm>
            <a:custGeom>
              <a:avLst/>
              <a:gdLst>
                <a:gd name="T0" fmla="*/ 147 w 495"/>
                <a:gd name="T1" fmla="*/ 15 h 211"/>
                <a:gd name="T2" fmla="*/ 186 w 495"/>
                <a:gd name="T3" fmla="*/ 17 h 211"/>
                <a:gd name="T4" fmla="*/ 219 w 495"/>
                <a:gd name="T5" fmla="*/ 46 h 211"/>
                <a:gd name="T6" fmla="*/ 266 w 495"/>
                <a:gd name="T7" fmla="*/ 49 h 211"/>
                <a:gd name="T8" fmla="*/ 269 w 495"/>
                <a:gd name="T9" fmla="*/ 25 h 211"/>
                <a:gd name="T10" fmla="*/ 274 w 495"/>
                <a:gd name="T11" fmla="*/ 13 h 211"/>
                <a:gd name="T12" fmla="*/ 299 w 495"/>
                <a:gd name="T13" fmla="*/ 18 h 211"/>
                <a:gd name="T14" fmla="*/ 335 w 495"/>
                <a:gd name="T15" fmla="*/ 25 h 211"/>
                <a:gd name="T16" fmla="*/ 380 w 495"/>
                <a:gd name="T17" fmla="*/ 44 h 211"/>
                <a:gd name="T18" fmla="*/ 437 w 495"/>
                <a:gd name="T19" fmla="*/ 62 h 211"/>
                <a:gd name="T20" fmla="*/ 472 w 495"/>
                <a:gd name="T21" fmla="*/ 67 h 211"/>
                <a:gd name="T22" fmla="*/ 460 w 495"/>
                <a:gd name="T23" fmla="*/ 92 h 211"/>
                <a:gd name="T24" fmla="*/ 480 w 495"/>
                <a:gd name="T25" fmla="*/ 95 h 211"/>
                <a:gd name="T26" fmla="*/ 490 w 495"/>
                <a:gd name="T27" fmla="*/ 103 h 211"/>
                <a:gd name="T28" fmla="*/ 495 w 495"/>
                <a:gd name="T29" fmla="*/ 113 h 211"/>
                <a:gd name="T30" fmla="*/ 495 w 495"/>
                <a:gd name="T31" fmla="*/ 128 h 211"/>
                <a:gd name="T32" fmla="*/ 495 w 495"/>
                <a:gd name="T33" fmla="*/ 136 h 211"/>
                <a:gd name="T34" fmla="*/ 485 w 495"/>
                <a:gd name="T35" fmla="*/ 152 h 211"/>
                <a:gd name="T36" fmla="*/ 473 w 495"/>
                <a:gd name="T37" fmla="*/ 149 h 211"/>
                <a:gd name="T38" fmla="*/ 454 w 495"/>
                <a:gd name="T39" fmla="*/ 142 h 211"/>
                <a:gd name="T40" fmla="*/ 429 w 495"/>
                <a:gd name="T41" fmla="*/ 139 h 211"/>
                <a:gd name="T42" fmla="*/ 436 w 495"/>
                <a:gd name="T43" fmla="*/ 129 h 211"/>
                <a:gd name="T44" fmla="*/ 433 w 495"/>
                <a:gd name="T45" fmla="*/ 123 h 211"/>
                <a:gd name="T46" fmla="*/ 428 w 495"/>
                <a:gd name="T47" fmla="*/ 111 h 211"/>
                <a:gd name="T48" fmla="*/ 400 w 495"/>
                <a:gd name="T49" fmla="*/ 126 h 211"/>
                <a:gd name="T50" fmla="*/ 388 w 495"/>
                <a:gd name="T51" fmla="*/ 116 h 211"/>
                <a:gd name="T52" fmla="*/ 372 w 495"/>
                <a:gd name="T53" fmla="*/ 119 h 211"/>
                <a:gd name="T54" fmla="*/ 346 w 495"/>
                <a:gd name="T55" fmla="*/ 137 h 211"/>
                <a:gd name="T56" fmla="*/ 315 w 495"/>
                <a:gd name="T57" fmla="*/ 150 h 211"/>
                <a:gd name="T58" fmla="*/ 261 w 495"/>
                <a:gd name="T59" fmla="*/ 159 h 211"/>
                <a:gd name="T60" fmla="*/ 215 w 495"/>
                <a:gd name="T61" fmla="*/ 149 h 211"/>
                <a:gd name="T62" fmla="*/ 199 w 495"/>
                <a:gd name="T63" fmla="*/ 154 h 211"/>
                <a:gd name="T64" fmla="*/ 206 w 495"/>
                <a:gd name="T65" fmla="*/ 162 h 211"/>
                <a:gd name="T66" fmla="*/ 188 w 495"/>
                <a:gd name="T67" fmla="*/ 176 h 211"/>
                <a:gd name="T68" fmla="*/ 163 w 495"/>
                <a:gd name="T69" fmla="*/ 191 h 211"/>
                <a:gd name="T70" fmla="*/ 149 w 495"/>
                <a:gd name="T71" fmla="*/ 201 h 211"/>
                <a:gd name="T72" fmla="*/ 134 w 495"/>
                <a:gd name="T73" fmla="*/ 204 h 211"/>
                <a:gd name="T74" fmla="*/ 104 w 495"/>
                <a:gd name="T75" fmla="*/ 203 h 211"/>
                <a:gd name="T76" fmla="*/ 119 w 495"/>
                <a:gd name="T77" fmla="*/ 183 h 211"/>
                <a:gd name="T78" fmla="*/ 75 w 495"/>
                <a:gd name="T79" fmla="*/ 168 h 211"/>
                <a:gd name="T80" fmla="*/ 51 w 495"/>
                <a:gd name="T81" fmla="*/ 159 h 211"/>
                <a:gd name="T82" fmla="*/ 26 w 495"/>
                <a:gd name="T83" fmla="*/ 150 h 211"/>
                <a:gd name="T84" fmla="*/ 2 w 495"/>
                <a:gd name="T85" fmla="*/ 142 h 211"/>
                <a:gd name="T86" fmla="*/ 57 w 495"/>
                <a:gd name="T87" fmla="*/ 121 h 211"/>
                <a:gd name="T88" fmla="*/ 90 w 495"/>
                <a:gd name="T89" fmla="*/ 105 h 211"/>
                <a:gd name="T90" fmla="*/ 124 w 495"/>
                <a:gd name="T91" fmla="*/ 90 h 211"/>
                <a:gd name="T92" fmla="*/ 98 w 495"/>
                <a:gd name="T93" fmla="*/ 70 h 211"/>
                <a:gd name="T94" fmla="*/ 103 w 495"/>
                <a:gd name="T95" fmla="*/ 44 h 211"/>
                <a:gd name="T96" fmla="*/ 131 w 495"/>
                <a:gd name="T97" fmla="*/ 31 h 211"/>
                <a:gd name="T98" fmla="*/ 114 w 495"/>
                <a:gd name="T99" fmla="*/ 18 h 211"/>
                <a:gd name="T100" fmla="*/ 87 w 495"/>
                <a:gd name="T101" fmla="*/ 17 h 2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5"/>
                <a:gd name="T154" fmla="*/ 0 h 211"/>
                <a:gd name="T155" fmla="*/ 495 w 495"/>
                <a:gd name="T156" fmla="*/ 211 h 2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5" h="211">
                  <a:moveTo>
                    <a:pt x="124" y="0"/>
                  </a:moveTo>
                  <a:lnTo>
                    <a:pt x="129" y="7"/>
                  </a:lnTo>
                  <a:lnTo>
                    <a:pt x="135" y="13"/>
                  </a:lnTo>
                  <a:lnTo>
                    <a:pt x="147" y="15"/>
                  </a:lnTo>
                  <a:lnTo>
                    <a:pt x="153" y="12"/>
                  </a:lnTo>
                  <a:lnTo>
                    <a:pt x="168" y="10"/>
                  </a:lnTo>
                  <a:lnTo>
                    <a:pt x="171" y="8"/>
                  </a:lnTo>
                  <a:lnTo>
                    <a:pt x="186" y="17"/>
                  </a:lnTo>
                  <a:lnTo>
                    <a:pt x="189" y="20"/>
                  </a:lnTo>
                  <a:lnTo>
                    <a:pt x="183" y="21"/>
                  </a:lnTo>
                  <a:lnTo>
                    <a:pt x="194" y="33"/>
                  </a:lnTo>
                  <a:lnTo>
                    <a:pt x="219" y="46"/>
                  </a:lnTo>
                  <a:lnTo>
                    <a:pt x="227" y="41"/>
                  </a:lnTo>
                  <a:lnTo>
                    <a:pt x="237" y="34"/>
                  </a:lnTo>
                  <a:lnTo>
                    <a:pt x="260" y="41"/>
                  </a:lnTo>
                  <a:lnTo>
                    <a:pt x="266" y="49"/>
                  </a:lnTo>
                  <a:lnTo>
                    <a:pt x="277" y="51"/>
                  </a:lnTo>
                  <a:lnTo>
                    <a:pt x="287" y="43"/>
                  </a:lnTo>
                  <a:lnTo>
                    <a:pt x="294" y="34"/>
                  </a:lnTo>
                  <a:lnTo>
                    <a:pt x="269" y="25"/>
                  </a:lnTo>
                  <a:lnTo>
                    <a:pt x="256" y="20"/>
                  </a:lnTo>
                  <a:lnTo>
                    <a:pt x="263" y="18"/>
                  </a:lnTo>
                  <a:lnTo>
                    <a:pt x="266" y="17"/>
                  </a:lnTo>
                  <a:lnTo>
                    <a:pt x="274" y="13"/>
                  </a:lnTo>
                  <a:lnTo>
                    <a:pt x="279" y="7"/>
                  </a:lnTo>
                  <a:lnTo>
                    <a:pt x="281" y="7"/>
                  </a:lnTo>
                  <a:lnTo>
                    <a:pt x="289" y="13"/>
                  </a:lnTo>
                  <a:lnTo>
                    <a:pt x="299" y="18"/>
                  </a:lnTo>
                  <a:lnTo>
                    <a:pt x="304" y="21"/>
                  </a:lnTo>
                  <a:lnTo>
                    <a:pt x="310" y="21"/>
                  </a:lnTo>
                  <a:lnTo>
                    <a:pt x="320" y="18"/>
                  </a:lnTo>
                  <a:lnTo>
                    <a:pt x="335" y="25"/>
                  </a:lnTo>
                  <a:lnTo>
                    <a:pt x="344" y="34"/>
                  </a:lnTo>
                  <a:lnTo>
                    <a:pt x="356" y="38"/>
                  </a:lnTo>
                  <a:lnTo>
                    <a:pt x="388" y="36"/>
                  </a:lnTo>
                  <a:lnTo>
                    <a:pt x="380" y="44"/>
                  </a:lnTo>
                  <a:lnTo>
                    <a:pt x="384" y="46"/>
                  </a:lnTo>
                  <a:lnTo>
                    <a:pt x="418" y="52"/>
                  </a:lnTo>
                  <a:lnTo>
                    <a:pt x="434" y="61"/>
                  </a:lnTo>
                  <a:lnTo>
                    <a:pt x="437" y="62"/>
                  </a:lnTo>
                  <a:lnTo>
                    <a:pt x="441" y="67"/>
                  </a:lnTo>
                  <a:lnTo>
                    <a:pt x="450" y="67"/>
                  </a:lnTo>
                  <a:lnTo>
                    <a:pt x="462" y="67"/>
                  </a:lnTo>
                  <a:lnTo>
                    <a:pt x="472" y="67"/>
                  </a:lnTo>
                  <a:lnTo>
                    <a:pt x="467" y="75"/>
                  </a:lnTo>
                  <a:lnTo>
                    <a:pt x="457" y="74"/>
                  </a:lnTo>
                  <a:lnTo>
                    <a:pt x="450" y="88"/>
                  </a:lnTo>
                  <a:lnTo>
                    <a:pt x="460" y="92"/>
                  </a:lnTo>
                  <a:lnTo>
                    <a:pt x="467" y="88"/>
                  </a:lnTo>
                  <a:lnTo>
                    <a:pt x="473" y="90"/>
                  </a:lnTo>
                  <a:lnTo>
                    <a:pt x="472" y="95"/>
                  </a:lnTo>
                  <a:lnTo>
                    <a:pt x="480" y="95"/>
                  </a:lnTo>
                  <a:lnTo>
                    <a:pt x="483" y="98"/>
                  </a:lnTo>
                  <a:lnTo>
                    <a:pt x="483" y="100"/>
                  </a:lnTo>
                  <a:lnTo>
                    <a:pt x="486" y="101"/>
                  </a:lnTo>
                  <a:lnTo>
                    <a:pt x="490" y="103"/>
                  </a:lnTo>
                  <a:lnTo>
                    <a:pt x="493" y="105"/>
                  </a:lnTo>
                  <a:lnTo>
                    <a:pt x="480" y="108"/>
                  </a:lnTo>
                  <a:lnTo>
                    <a:pt x="483" y="111"/>
                  </a:lnTo>
                  <a:lnTo>
                    <a:pt x="495" y="113"/>
                  </a:lnTo>
                  <a:lnTo>
                    <a:pt x="495" y="116"/>
                  </a:lnTo>
                  <a:lnTo>
                    <a:pt x="488" y="118"/>
                  </a:lnTo>
                  <a:lnTo>
                    <a:pt x="490" y="126"/>
                  </a:lnTo>
                  <a:lnTo>
                    <a:pt x="495" y="128"/>
                  </a:lnTo>
                  <a:lnTo>
                    <a:pt x="495" y="131"/>
                  </a:lnTo>
                  <a:lnTo>
                    <a:pt x="490" y="132"/>
                  </a:lnTo>
                  <a:lnTo>
                    <a:pt x="491" y="134"/>
                  </a:lnTo>
                  <a:lnTo>
                    <a:pt x="495" y="136"/>
                  </a:lnTo>
                  <a:lnTo>
                    <a:pt x="495" y="142"/>
                  </a:lnTo>
                  <a:lnTo>
                    <a:pt x="493" y="145"/>
                  </a:lnTo>
                  <a:lnTo>
                    <a:pt x="488" y="149"/>
                  </a:lnTo>
                  <a:lnTo>
                    <a:pt x="485" y="152"/>
                  </a:lnTo>
                  <a:lnTo>
                    <a:pt x="481" y="155"/>
                  </a:lnTo>
                  <a:lnTo>
                    <a:pt x="475" y="155"/>
                  </a:lnTo>
                  <a:lnTo>
                    <a:pt x="473" y="154"/>
                  </a:lnTo>
                  <a:lnTo>
                    <a:pt x="473" y="149"/>
                  </a:lnTo>
                  <a:lnTo>
                    <a:pt x="475" y="141"/>
                  </a:lnTo>
                  <a:lnTo>
                    <a:pt x="465" y="137"/>
                  </a:lnTo>
                  <a:lnTo>
                    <a:pt x="462" y="141"/>
                  </a:lnTo>
                  <a:lnTo>
                    <a:pt x="454" y="142"/>
                  </a:lnTo>
                  <a:lnTo>
                    <a:pt x="447" y="136"/>
                  </a:lnTo>
                  <a:lnTo>
                    <a:pt x="441" y="137"/>
                  </a:lnTo>
                  <a:lnTo>
                    <a:pt x="436" y="139"/>
                  </a:lnTo>
                  <a:lnTo>
                    <a:pt x="429" y="139"/>
                  </a:lnTo>
                  <a:lnTo>
                    <a:pt x="426" y="137"/>
                  </a:lnTo>
                  <a:lnTo>
                    <a:pt x="428" y="134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24" y="128"/>
                  </a:lnTo>
                  <a:lnTo>
                    <a:pt x="423" y="128"/>
                  </a:lnTo>
                  <a:lnTo>
                    <a:pt x="424" y="123"/>
                  </a:lnTo>
                  <a:lnTo>
                    <a:pt x="433" y="123"/>
                  </a:lnTo>
                  <a:lnTo>
                    <a:pt x="439" y="121"/>
                  </a:lnTo>
                  <a:lnTo>
                    <a:pt x="436" y="118"/>
                  </a:lnTo>
                  <a:lnTo>
                    <a:pt x="433" y="113"/>
                  </a:lnTo>
                  <a:lnTo>
                    <a:pt x="428" y="111"/>
                  </a:lnTo>
                  <a:lnTo>
                    <a:pt x="421" y="113"/>
                  </a:lnTo>
                  <a:lnTo>
                    <a:pt x="415" y="118"/>
                  </a:lnTo>
                  <a:lnTo>
                    <a:pt x="408" y="123"/>
                  </a:lnTo>
                  <a:lnTo>
                    <a:pt x="400" y="126"/>
                  </a:lnTo>
                  <a:lnTo>
                    <a:pt x="390" y="126"/>
                  </a:lnTo>
                  <a:lnTo>
                    <a:pt x="388" y="124"/>
                  </a:lnTo>
                  <a:lnTo>
                    <a:pt x="392" y="119"/>
                  </a:lnTo>
                  <a:lnTo>
                    <a:pt x="388" y="116"/>
                  </a:lnTo>
                  <a:lnTo>
                    <a:pt x="382" y="119"/>
                  </a:lnTo>
                  <a:lnTo>
                    <a:pt x="379" y="121"/>
                  </a:lnTo>
                  <a:lnTo>
                    <a:pt x="379" y="118"/>
                  </a:lnTo>
                  <a:lnTo>
                    <a:pt x="372" y="119"/>
                  </a:lnTo>
                  <a:lnTo>
                    <a:pt x="367" y="123"/>
                  </a:lnTo>
                  <a:lnTo>
                    <a:pt x="362" y="128"/>
                  </a:lnTo>
                  <a:lnTo>
                    <a:pt x="354" y="132"/>
                  </a:lnTo>
                  <a:lnTo>
                    <a:pt x="346" y="137"/>
                  </a:lnTo>
                  <a:lnTo>
                    <a:pt x="338" y="142"/>
                  </a:lnTo>
                  <a:lnTo>
                    <a:pt x="331" y="144"/>
                  </a:lnTo>
                  <a:lnTo>
                    <a:pt x="325" y="147"/>
                  </a:lnTo>
                  <a:lnTo>
                    <a:pt x="315" y="150"/>
                  </a:lnTo>
                  <a:lnTo>
                    <a:pt x="304" y="154"/>
                  </a:lnTo>
                  <a:lnTo>
                    <a:pt x="289" y="157"/>
                  </a:lnTo>
                  <a:lnTo>
                    <a:pt x="273" y="159"/>
                  </a:lnTo>
                  <a:lnTo>
                    <a:pt x="261" y="159"/>
                  </a:lnTo>
                  <a:lnTo>
                    <a:pt x="250" y="155"/>
                  </a:lnTo>
                  <a:lnTo>
                    <a:pt x="240" y="154"/>
                  </a:lnTo>
                  <a:lnTo>
                    <a:pt x="225" y="150"/>
                  </a:lnTo>
                  <a:lnTo>
                    <a:pt x="215" y="149"/>
                  </a:lnTo>
                  <a:lnTo>
                    <a:pt x="211" y="147"/>
                  </a:lnTo>
                  <a:lnTo>
                    <a:pt x="207" y="149"/>
                  </a:lnTo>
                  <a:lnTo>
                    <a:pt x="207" y="152"/>
                  </a:lnTo>
                  <a:lnTo>
                    <a:pt x="199" y="154"/>
                  </a:lnTo>
                  <a:lnTo>
                    <a:pt x="191" y="154"/>
                  </a:lnTo>
                  <a:lnTo>
                    <a:pt x="191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4" y="165"/>
                  </a:lnTo>
                  <a:lnTo>
                    <a:pt x="199" y="170"/>
                  </a:lnTo>
                  <a:lnTo>
                    <a:pt x="193" y="173"/>
                  </a:lnTo>
                  <a:lnTo>
                    <a:pt x="188" y="176"/>
                  </a:lnTo>
                  <a:lnTo>
                    <a:pt x="181" y="176"/>
                  </a:lnTo>
                  <a:lnTo>
                    <a:pt x="168" y="178"/>
                  </a:lnTo>
                  <a:lnTo>
                    <a:pt x="171" y="186"/>
                  </a:lnTo>
                  <a:lnTo>
                    <a:pt x="163" y="191"/>
                  </a:lnTo>
                  <a:lnTo>
                    <a:pt x="162" y="194"/>
                  </a:lnTo>
                  <a:lnTo>
                    <a:pt x="158" y="196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199"/>
                  </a:lnTo>
                  <a:lnTo>
                    <a:pt x="140" y="201"/>
                  </a:lnTo>
                  <a:lnTo>
                    <a:pt x="139" y="203"/>
                  </a:lnTo>
                  <a:lnTo>
                    <a:pt x="134" y="204"/>
                  </a:lnTo>
                  <a:lnTo>
                    <a:pt x="129" y="20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04" y="203"/>
                  </a:lnTo>
                  <a:lnTo>
                    <a:pt x="104" y="199"/>
                  </a:lnTo>
                  <a:lnTo>
                    <a:pt x="106" y="196"/>
                  </a:lnTo>
                  <a:lnTo>
                    <a:pt x="113" y="193"/>
                  </a:lnTo>
                  <a:lnTo>
                    <a:pt x="119" y="183"/>
                  </a:lnTo>
                  <a:lnTo>
                    <a:pt x="101" y="180"/>
                  </a:lnTo>
                  <a:lnTo>
                    <a:pt x="93" y="176"/>
                  </a:lnTo>
                  <a:lnTo>
                    <a:pt x="82" y="173"/>
                  </a:lnTo>
                  <a:lnTo>
                    <a:pt x="75" y="168"/>
                  </a:lnTo>
                  <a:lnTo>
                    <a:pt x="72" y="165"/>
                  </a:lnTo>
                  <a:lnTo>
                    <a:pt x="67" y="163"/>
                  </a:lnTo>
                  <a:lnTo>
                    <a:pt x="57" y="163"/>
                  </a:lnTo>
                  <a:lnTo>
                    <a:pt x="51" y="159"/>
                  </a:lnTo>
                  <a:lnTo>
                    <a:pt x="41" y="159"/>
                  </a:lnTo>
                  <a:lnTo>
                    <a:pt x="34" y="157"/>
                  </a:lnTo>
                  <a:lnTo>
                    <a:pt x="31" y="152"/>
                  </a:lnTo>
                  <a:lnTo>
                    <a:pt x="26" y="150"/>
                  </a:lnTo>
                  <a:lnTo>
                    <a:pt x="24" y="147"/>
                  </a:lnTo>
                  <a:lnTo>
                    <a:pt x="20" y="145"/>
                  </a:lnTo>
                  <a:lnTo>
                    <a:pt x="13" y="147"/>
                  </a:lnTo>
                  <a:lnTo>
                    <a:pt x="2" y="142"/>
                  </a:lnTo>
                  <a:lnTo>
                    <a:pt x="0" y="141"/>
                  </a:lnTo>
                  <a:lnTo>
                    <a:pt x="5" y="126"/>
                  </a:lnTo>
                  <a:lnTo>
                    <a:pt x="55" y="124"/>
                  </a:lnTo>
                  <a:lnTo>
                    <a:pt x="57" y="121"/>
                  </a:lnTo>
                  <a:lnTo>
                    <a:pt x="60" y="114"/>
                  </a:lnTo>
                  <a:lnTo>
                    <a:pt x="67" y="113"/>
                  </a:lnTo>
                  <a:lnTo>
                    <a:pt x="85" y="110"/>
                  </a:lnTo>
                  <a:lnTo>
                    <a:pt x="90" y="105"/>
                  </a:lnTo>
                  <a:lnTo>
                    <a:pt x="78" y="100"/>
                  </a:lnTo>
                  <a:lnTo>
                    <a:pt x="80" y="97"/>
                  </a:lnTo>
                  <a:lnTo>
                    <a:pt x="119" y="95"/>
                  </a:lnTo>
                  <a:lnTo>
                    <a:pt x="124" y="90"/>
                  </a:lnTo>
                  <a:lnTo>
                    <a:pt x="119" y="77"/>
                  </a:lnTo>
                  <a:lnTo>
                    <a:pt x="108" y="77"/>
                  </a:lnTo>
                  <a:lnTo>
                    <a:pt x="100" y="75"/>
                  </a:lnTo>
                  <a:lnTo>
                    <a:pt x="98" y="70"/>
                  </a:lnTo>
                  <a:lnTo>
                    <a:pt x="93" y="61"/>
                  </a:lnTo>
                  <a:lnTo>
                    <a:pt x="96" y="56"/>
                  </a:lnTo>
                  <a:lnTo>
                    <a:pt x="113" y="48"/>
                  </a:lnTo>
                  <a:lnTo>
                    <a:pt x="103" y="44"/>
                  </a:lnTo>
                  <a:lnTo>
                    <a:pt x="111" y="38"/>
                  </a:lnTo>
                  <a:lnTo>
                    <a:pt x="132" y="41"/>
                  </a:lnTo>
                  <a:lnTo>
                    <a:pt x="144" y="39"/>
                  </a:lnTo>
                  <a:lnTo>
                    <a:pt x="131" y="31"/>
                  </a:lnTo>
                  <a:lnTo>
                    <a:pt x="129" y="23"/>
                  </a:lnTo>
                  <a:lnTo>
                    <a:pt x="124" y="17"/>
                  </a:lnTo>
                  <a:lnTo>
                    <a:pt x="118" y="15"/>
                  </a:lnTo>
                  <a:lnTo>
                    <a:pt x="114" y="18"/>
                  </a:lnTo>
                  <a:lnTo>
                    <a:pt x="104" y="26"/>
                  </a:lnTo>
                  <a:lnTo>
                    <a:pt x="98" y="26"/>
                  </a:lnTo>
                  <a:lnTo>
                    <a:pt x="90" y="31"/>
                  </a:lnTo>
                  <a:lnTo>
                    <a:pt x="87" y="17"/>
                  </a:lnTo>
                  <a:lnTo>
                    <a:pt x="113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7" name="Freeform 23"/>
            <p:cNvSpPr>
              <a:spLocks/>
            </p:cNvSpPr>
            <p:nvPr/>
          </p:nvSpPr>
          <p:spPr bwMode="auto">
            <a:xfrm>
              <a:off x="899" y="1651"/>
              <a:ext cx="774" cy="416"/>
            </a:xfrm>
            <a:custGeom>
              <a:avLst/>
              <a:gdLst>
                <a:gd name="T0" fmla="*/ 666 w 774"/>
                <a:gd name="T1" fmla="*/ 37 h 416"/>
                <a:gd name="T2" fmla="*/ 736 w 774"/>
                <a:gd name="T3" fmla="*/ 39 h 416"/>
                <a:gd name="T4" fmla="*/ 774 w 774"/>
                <a:gd name="T5" fmla="*/ 52 h 416"/>
                <a:gd name="T6" fmla="*/ 766 w 774"/>
                <a:gd name="T7" fmla="*/ 59 h 416"/>
                <a:gd name="T8" fmla="*/ 744 w 774"/>
                <a:gd name="T9" fmla="*/ 62 h 416"/>
                <a:gd name="T10" fmla="*/ 720 w 774"/>
                <a:gd name="T11" fmla="*/ 68 h 416"/>
                <a:gd name="T12" fmla="*/ 704 w 774"/>
                <a:gd name="T13" fmla="*/ 67 h 416"/>
                <a:gd name="T14" fmla="*/ 717 w 774"/>
                <a:gd name="T15" fmla="*/ 78 h 416"/>
                <a:gd name="T16" fmla="*/ 738 w 774"/>
                <a:gd name="T17" fmla="*/ 83 h 416"/>
                <a:gd name="T18" fmla="*/ 748 w 774"/>
                <a:gd name="T19" fmla="*/ 91 h 416"/>
                <a:gd name="T20" fmla="*/ 736 w 774"/>
                <a:gd name="T21" fmla="*/ 96 h 416"/>
                <a:gd name="T22" fmla="*/ 718 w 774"/>
                <a:gd name="T23" fmla="*/ 90 h 416"/>
                <a:gd name="T24" fmla="*/ 722 w 774"/>
                <a:gd name="T25" fmla="*/ 101 h 416"/>
                <a:gd name="T26" fmla="*/ 738 w 774"/>
                <a:gd name="T27" fmla="*/ 111 h 416"/>
                <a:gd name="T28" fmla="*/ 730 w 774"/>
                <a:gd name="T29" fmla="*/ 125 h 416"/>
                <a:gd name="T30" fmla="*/ 682 w 774"/>
                <a:gd name="T31" fmla="*/ 117 h 416"/>
                <a:gd name="T32" fmla="*/ 616 w 774"/>
                <a:gd name="T33" fmla="*/ 147 h 416"/>
                <a:gd name="T34" fmla="*/ 571 w 774"/>
                <a:gd name="T35" fmla="*/ 183 h 416"/>
                <a:gd name="T36" fmla="*/ 542 w 774"/>
                <a:gd name="T37" fmla="*/ 204 h 416"/>
                <a:gd name="T38" fmla="*/ 493 w 774"/>
                <a:gd name="T39" fmla="*/ 189 h 416"/>
                <a:gd name="T40" fmla="*/ 461 w 774"/>
                <a:gd name="T41" fmla="*/ 212 h 416"/>
                <a:gd name="T42" fmla="*/ 467 w 774"/>
                <a:gd name="T43" fmla="*/ 231 h 416"/>
                <a:gd name="T44" fmla="*/ 454 w 774"/>
                <a:gd name="T45" fmla="*/ 251 h 416"/>
                <a:gd name="T46" fmla="*/ 403 w 774"/>
                <a:gd name="T47" fmla="*/ 253 h 416"/>
                <a:gd name="T48" fmla="*/ 387 w 774"/>
                <a:gd name="T49" fmla="*/ 280 h 416"/>
                <a:gd name="T50" fmla="*/ 364 w 774"/>
                <a:gd name="T51" fmla="*/ 290 h 416"/>
                <a:gd name="T52" fmla="*/ 343 w 774"/>
                <a:gd name="T53" fmla="*/ 289 h 416"/>
                <a:gd name="T54" fmla="*/ 330 w 774"/>
                <a:gd name="T55" fmla="*/ 307 h 416"/>
                <a:gd name="T56" fmla="*/ 294 w 774"/>
                <a:gd name="T57" fmla="*/ 311 h 416"/>
                <a:gd name="T58" fmla="*/ 304 w 774"/>
                <a:gd name="T59" fmla="*/ 325 h 416"/>
                <a:gd name="T60" fmla="*/ 312 w 774"/>
                <a:gd name="T61" fmla="*/ 354 h 416"/>
                <a:gd name="T62" fmla="*/ 284 w 774"/>
                <a:gd name="T63" fmla="*/ 378 h 416"/>
                <a:gd name="T64" fmla="*/ 270 w 774"/>
                <a:gd name="T65" fmla="*/ 395 h 416"/>
                <a:gd name="T66" fmla="*/ 247 w 774"/>
                <a:gd name="T67" fmla="*/ 406 h 416"/>
                <a:gd name="T68" fmla="*/ 181 w 774"/>
                <a:gd name="T69" fmla="*/ 411 h 416"/>
                <a:gd name="T70" fmla="*/ 149 w 774"/>
                <a:gd name="T71" fmla="*/ 395 h 416"/>
                <a:gd name="T72" fmla="*/ 82 w 774"/>
                <a:gd name="T73" fmla="*/ 401 h 416"/>
                <a:gd name="T74" fmla="*/ 59 w 774"/>
                <a:gd name="T75" fmla="*/ 359 h 416"/>
                <a:gd name="T76" fmla="*/ 44 w 774"/>
                <a:gd name="T77" fmla="*/ 331 h 416"/>
                <a:gd name="T78" fmla="*/ 4 w 774"/>
                <a:gd name="T79" fmla="*/ 318 h 416"/>
                <a:gd name="T80" fmla="*/ 48 w 774"/>
                <a:gd name="T81" fmla="*/ 300 h 416"/>
                <a:gd name="T82" fmla="*/ 66 w 774"/>
                <a:gd name="T83" fmla="*/ 295 h 416"/>
                <a:gd name="T84" fmla="*/ 88 w 774"/>
                <a:gd name="T85" fmla="*/ 276 h 416"/>
                <a:gd name="T86" fmla="*/ 165 w 774"/>
                <a:gd name="T87" fmla="*/ 243 h 416"/>
                <a:gd name="T88" fmla="*/ 188 w 774"/>
                <a:gd name="T89" fmla="*/ 212 h 416"/>
                <a:gd name="T90" fmla="*/ 261 w 774"/>
                <a:gd name="T91" fmla="*/ 214 h 416"/>
                <a:gd name="T92" fmla="*/ 291 w 774"/>
                <a:gd name="T93" fmla="*/ 176 h 416"/>
                <a:gd name="T94" fmla="*/ 284 w 774"/>
                <a:gd name="T95" fmla="*/ 166 h 416"/>
                <a:gd name="T96" fmla="*/ 283 w 774"/>
                <a:gd name="T97" fmla="*/ 125 h 416"/>
                <a:gd name="T98" fmla="*/ 398 w 774"/>
                <a:gd name="T99" fmla="*/ 94 h 416"/>
                <a:gd name="T100" fmla="*/ 474 w 774"/>
                <a:gd name="T101" fmla="*/ 91 h 416"/>
                <a:gd name="T102" fmla="*/ 483 w 774"/>
                <a:gd name="T103" fmla="*/ 36 h 416"/>
                <a:gd name="T104" fmla="*/ 487 w 774"/>
                <a:gd name="T105" fmla="*/ 8 h 416"/>
                <a:gd name="T106" fmla="*/ 532 w 774"/>
                <a:gd name="T107" fmla="*/ 13 h 416"/>
                <a:gd name="T108" fmla="*/ 585 w 774"/>
                <a:gd name="T109" fmla="*/ 1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4"/>
                <a:gd name="T166" fmla="*/ 0 h 416"/>
                <a:gd name="T167" fmla="*/ 774 w 774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4" h="416">
                  <a:moveTo>
                    <a:pt x="585" y="10"/>
                  </a:moveTo>
                  <a:lnTo>
                    <a:pt x="601" y="16"/>
                  </a:lnTo>
                  <a:lnTo>
                    <a:pt x="637" y="26"/>
                  </a:lnTo>
                  <a:lnTo>
                    <a:pt x="642" y="32"/>
                  </a:lnTo>
                  <a:lnTo>
                    <a:pt x="666" y="37"/>
                  </a:lnTo>
                  <a:lnTo>
                    <a:pt x="679" y="27"/>
                  </a:lnTo>
                  <a:lnTo>
                    <a:pt x="687" y="29"/>
                  </a:lnTo>
                  <a:lnTo>
                    <a:pt x="704" y="29"/>
                  </a:lnTo>
                  <a:lnTo>
                    <a:pt x="705" y="32"/>
                  </a:lnTo>
                  <a:lnTo>
                    <a:pt x="736" y="39"/>
                  </a:lnTo>
                  <a:lnTo>
                    <a:pt x="753" y="44"/>
                  </a:lnTo>
                  <a:lnTo>
                    <a:pt x="762" y="47"/>
                  </a:lnTo>
                  <a:lnTo>
                    <a:pt x="769" y="49"/>
                  </a:lnTo>
                  <a:lnTo>
                    <a:pt x="772" y="50"/>
                  </a:lnTo>
                  <a:lnTo>
                    <a:pt x="774" y="52"/>
                  </a:lnTo>
                  <a:lnTo>
                    <a:pt x="774" y="54"/>
                  </a:lnTo>
                  <a:lnTo>
                    <a:pt x="771" y="55"/>
                  </a:lnTo>
                  <a:lnTo>
                    <a:pt x="764" y="55"/>
                  </a:lnTo>
                  <a:lnTo>
                    <a:pt x="762" y="57"/>
                  </a:lnTo>
                  <a:lnTo>
                    <a:pt x="766" y="59"/>
                  </a:lnTo>
                  <a:lnTo>
                    <a:pt x="766" y="63"/>
                  </a:lnTo>
                  <a:lnTo>
                    <a:pt x="762" y="63"/>
                  </a:lnTo>
                  <a:lnTo>
                    <a:pt x="758" y="62"/>
                  </a:lnTo>
                  <a:lnTo>
                    <a:pt x="751" y="60"/>
                  </a:lnTo>
                  <a:lnTo>
                    <a:pt x="744" y="62"/>
                  </a:lnTo>
                  <a:lnTo>
                    <a:pt x="741" y="63"/>
                  </a:lnTo>
                  <a:lnTo>
                    <a:pt x="735" y="63"/>
                  </a:lnTo>
                  <a:lnTo>
                    <a:pt x="728" y="65"/>
                  </a:lnTo>
                  <a:lnTo>
                    <a:pt x="725" y="67"/>
                  </a:lnTo>
                  <a:lnTo>
                    <a:pt x="720" y="68"/>
                  </a:lnTo>
                  <a:lnTo>
                    <a:pt x="717" y="68"/>
                  </a:lnTo>
                  <a:lnTo>
                    <a:pt x="713" y="67"/>
                  </a:lnTo>
                  <a:lnTo>
                    <a:pt x="710" y="63"/>
                  </a:lnTo>
                  <a:lnTo>
                    <a:pt x="707" y="65"/>
                  </a:lnTo>
                  <a:lnTo>
                    <a:pt x="704" y="67"/>
                  </a:lnTo>
                  <a:lnTo>
                    <a:pt x="705" y="68"/>
                  </a:lnTo>
                  <a:lnTo>
                    <a:pt x="710" y="72"/>
                  </a:lnTo>
                  <a:lnTo>
                    <a:pt x="709" y="73"/>
                  </a:lnTo>
                  <a:lnTo>
                    <a:pt x="710" y="75"/>
                  </a:lnTo>
                  <a:lnTo>
                    <a:pt x="717" y="78"/>
                  </a:lnTo>
                  <a:lnTo>
                    <a:pt x="722" y="80"/>
                  </a:lnTo>
                  <a:lnTo>
                    <a:pt x="723" y="83"/>
                  </a:lnTo>
                  <a:lnTo>
                    <a:pt x="728" y="83"/>
                  </a:lnTo>
                  <a:lnTo>
                    <a:pt x="733" y="83"/>
                  </a:lnTo>
                  <a:lnTo>
                    <a:pt x="738" y="83"/>
                  </a:lnTo>
                  <a:lnTo>
                    <a:pt x="748" y="81"/>
                  </a:lnTo>
                  <a:lnTo>
                    <a:pt x="753" y="83"/>
                  </a:lnTo>
                  <a:lnTo>
                    <a:pt x="754" y="86"/>
                  </a:lnTo>
                  <a:lnTo>
                    <a:pt x="753" y="90"/>
                  </a:lnTo>
                  <a:lnTo>
                    <a:pt x="748" y="91"/>
                  </a:lnTo>
                  <a:lnTo>
                    <a:pt x="743" y="91"/>
                  </a:lnTo>
                  <a:lnTo>
                    <a:pt x="740" y="91"/>
                  </a:lnTo>
                  <a:lnTo>
                    <a:pt x="740" y="93"/>
                  </a:lnTo>
                  <a:lnTo>
                    <a:pt x="740" y="96"/>
                  </a:lnTo>
                  <a:lnTo>
                    <a:pt x="736" y="96"/>
                  </a:lnTo>
                  <a:lnTo>
                    <a:pt x="731" y="96"/>
                  </a:lnTo>
                  <a:lnTo>
                    <a:pt x="730" y="94"/>
                  </a:lnTo>
                  <a:lnTo>
                    <a:pt x="727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5" y="91"/>
                  </a:lnTo>
                  <a:lnTo>
                    <a:pt x="713" y="93"/>
                  </a:lnTo>
                  <a:lnTo>
                    <a:pt x="715" y="96"/>
                  </a:lnTo>
                  <a:lnTo>
                    <a:pt x="717" y="99"/>
                  </a:lnTo>
                  <a:lnTo>
                    <a:pt x="722" y="101"/>
                  </a:lnTo>
                  <a:lnTo>
                    <a:pt x="727" y="101"/>
                  </a:lnTo>
                  <a:lnTo>
                    <a:pt x="731" y="101"/>
                  </a:lnTo>
                  <a:lnTo>
                    <a:pt x="735" y="103"/>
                  </a:lnTo>
                  <a:lnTo>
                    <a:pt x="736" y="106"/>
                  </a:lnTo>
                  <a:lnTo>
                    <a:pt x="738" y="111"/>
                  </a:lnTo>
                  <a:lnTo>
                    <a:pt x="736" y="114"/>
                  </a:lnTo>
                  <a:lnTo>
                    <a:pt x="736" y="117"/>
                  </a:lnTo>
                  <a:lnTo>
                    <a:pt x="735" y="121"/>
                  </a:lnTo>
                  <a:lnTo>
                    <a:pt x="733" y="122"/>
                  </a:lnTo>
                  <a:lnTo>
                    <a:pt x="730" y="125"/>
                  </a:lnTo>
                  <a:lnTo>
                    <a:pt x="723" y="132"/>
                  </a:lnTo>
                  <a:lnTo>
                    <a:pt x="710" y="142"/>
                  </a:lnTo>
                  <a:lnTo>
                    <a:pt x="709" y="125"/>
                  </a:lnTo>
                  <a:lnTo>
                    <a:pt x="694" y="116"/>
                  </a:lnTo>
                  <a:lnTo>
                    <a:pt x="682" y="117"/>
                  </a:lnTo>
                  <a:lnTo>
                    <a:pt x="678" y="150"/>
                  </a:lnTo>
                  <a:lnTo>
                    <a:pt x="660" y="155"/>
                  </a:lnTo>
                  <a:lnTo>
                    <a:pt x="640" y="150"/>
                  </a:lnTo>
                  <a:lnTo>
                    <a:pt x="622" y="145"/>
                  </a:lnTo>
                  <a:lnTo>
                    <a:pt x="616" y="147"/>
                  </a:lnTo>
                  <a:lnTo>
                    <a:pt x="586" y="163"/>
                  </a:lnTo>
                  <a:lnTo>
                    <a:pt x="599" y="171"/>
                  </a:lnTo>
                  <a:lnTo>
                    <a:pt x="598" y="174"/>
                  </a:lnTo>
                  <a:lnTo>
                    <a:pt x="576" y="171"/>
                  </a:lnTo>
                  <a:lnTo>
                    <a:pt x="571" y="183"/>
                  </a:lnTo>
                  <a:lnTo>
                    <a:pt x="575" y="189"/>
                  </a:lnTo>
                  <a:lnTo>
                    <a:pt x="586" y="204"/>
                  </a:lnTo>
                  <a:lnTo>
                    <a:pt x="565" y="207"/>
                  </a:lnTo>
                  <a:lnTo>
                    <a:pt x="552" y="207"/>
                  </a:lnTo>
                  <a:lnTo>
                    <a:pt x="542" y="204"/>
                  </a:lnTo>
                  <a:lnTo>
                    <a:pt x="534" y="199"/>
                  </a:lnTo>
                  <a:lnTo>
                    <a:pt x="523" y="191"/>
                  </a:lnTo>
                  <a:lnTo>
                    <a:pt x="513" y="187"/>
                  </a:lnTo>
                  <a:lnTo>
                    <a:pt x="500" y="189"/>
                  </a:lnTo>
                  <a:lnTo>
                    <a:pt x="493" y="189"/>
                  </a:lnTo>
                  <a:lnTo>
                    <a:pt x="485" y="191"/>
                  </a:lnTo>
                  <a:lnTo>
                    <a:pt x="474" y="192"/>
                  </a:lnTo>
                  <a:lnTo>
                    <a:pt x="465" y="197"/>
                  </a:lnTo>
                  <a:lnTo>
                    <a:pt x="462" y="205"/>
                  </a:lnTo>
                  <a:lnTo>
                    <a:pt x="461" y="212"/>
                  </a:lnTo>
                  <a:lnTo>
                    <a:pt x="461" y="217"/>
                  </a:lnTo>
                  <a:lnTo>
                    <a:pt x="464" y="220"/>
                  </a:lnTo>
                  <a:lnTo>
                    <a:pt x="465" y="223"/>
                  </a:lnTo>
                  <a:lnTo>
                    <a:pt x="467" y="228"/>
                  </a:lnTo>
                  <a:lnTo>
                    <a:pt x="467" y="231"/>
                  </a:lnTo>
                  <a:lnTo>
                    <a:pt x="469" y="235"/>
                  </a:lnTo>
                  <a:lnTo>
                    <a:pt x="469" y="240"/>
                  </a:lnTo>
                  <a:lnTo>
                    <a:pt x="467" y="245"/>
                  </a:lnTo>
                  <a:lnTo>
                    <a:pt x="459" y="249"/>
                  </a:lnTo>
                  <a:lnTo>
                    <a:pt x="454" y="251"/>
                  </a:lnTo>
                  <a:lnTo>
                    <a:pt x="446" y="248"/>
                  </a:lnTo>
                  <a:lnTo>
                    <a:pt x="431" y="246"/>
                  </a:lnTo>
                  <a:lnTo>
                    <a:pt x="416" y="245"/>
                  </a:lnTo>
                  <a:lnTo>
                    <a:pt x="407" y="246"/>
                  </a:lnTo>
                  <a:lnTo>
                    <a:pt x="403" y="253"/>
                  </a:lnTo>
                  <a:lnTo>
                    <a:pt x="402" y="261"/>
                  </a:lnTo>
                  <a:lnTo>
                    <a:pt x="394" y="274"/>
                  </a:lnTo>
                  <a:lnTo>
                    <a:pt x="389" y="276"/>
                  </a:lnTo>
                  <a:lnTo>
                    <a:pt x="389" y="279"/>
                  </a:lnTo>
                  <a:lnTo>
                    <a:pt x="387" y="280"/>
                  </a:lnTo>
                  <a:lnTo>
                    <a:pt x="374" y="282"/>
                  </a:lnTo>
                  <a:lnTo>
                    <a:pt x="369" y="284"/>
                  </a:lnTo>
                  <a:lnTo>
                    <a:pt x="367" y="285"/>
                  </a:lnTo>
                  <a:lnTo>
                    <a:pt x="367" y="289"/>
                  </a:lnTo>
                  <a:lnTo>
                    <a:pt x="364" y="290"/>
                  </a:lnTo>
                  <a:lnTo>
                    <a:pt x="354" y="290"/>
                  </a:lnTo>
                  <a:lnTo>
                    <a:pt x="351" y="290"/>
                  </a:lnTo>
                  <a:lnTo>
                    <a:pt x="350" y="294"/>
                  </a:lnTo>
                  <a:lnTo>
                    <a:pt x="345" y="294"/>
                  </a:lnTo>
                  <a:lnTo>
                    <a:pt x="343" y="289"/>
                  </a:lnTo>
                  <a:lnTo>
                    <a:pt x="338" y="292"/>
                  </a:lnTo>
                  <a:lnTo>
                    <a:pt x="336" y="295"/>
                  </a:lnTo>
                  <a:lnTo>
                    <a:pt x="341" y="305"/>
                  </a:lnTo>
                  <a:lnTo>
                    <a:pt x="340" y="307"/>
                  </a:lnTo>
                  <a:lnTo>
                    <a:pt x="330" y="307"/>
                  </a:lnTo>
                  <a:lnTo>
                    <a:pt x="323" y="305"/>
                  </a:lnTo>
                  <a:lnTo>
                    <a:pt x="320" y="305"/>
                  </a:lnTo>
                  <a:lnTo>
                    <a:pt x="310" y="308"/>
                  </a:lnTo>
                  <a:lnTo>
                    <a:pt x="299" y="308"/>
                  </a:lnTo>
                  <a:lnTo>
                    <a:pt x="294" y="311"/>
                  </a:lnTo>
                  <a:lnTo>
                    <a:pt x="291" y="311"/>
                  </a:lnTo>
                  <a:lnTo>
                    <a:pt x="292" y="313"/>
                  </a:lnTo>
                  <a:lnTo>
                    <a:pt x="296" y="320"/>
                  </a:lnTo>
                  <a:lnTo>
                    <a:pt x="297" y="320"/>
                  </a:lnTo>
                  <a:lnTo>
                    <a:pt x="304" y="325"/>
                  </a:lnTo>
                  <a:lnTo>
                    <a:pt x="309" y="331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99" y="346"/>
                  </a:lnTo>
                  <a:lnTo>
                    <a:pt x="312" y="354"/>
                  </a:lnTo>
                  <a:lnTo>
                    <a:pt x="312" y="357"/>
                  </a:lnTo>
                  <a:lnTo>
                    <a:pt x="310" y="362"/>
                  </a:lnTo>
                  <a:lnTo>
                    <a:pt x="299" y="373"/>
                  </a:lnTo>
                  <a:lnTo>
                    <a:pt x="296" y="375"/>
                  </a:lnTo>
                  <a:lnTo>
                    <a:pt x="284" y="378"/>
                  </a:lnTo>
                  <a:lnTo>
                    <a:pt x="284" y="380"/>
                  </a:lnTo>
                  <a:lnTo>
                    <a:pt x="286" y="380"/>
                  </a:lnTo>
                  <a:lnTo>
                    <a:pt x="284" y="388"/>
                  </a:lnTo>
                  <a:lnTo>
                    <a:pt x="281" y="391"/>
                  </a:lnTo>
                  <a:lnTo>
                    <a:pt x="270" y="395"/>
                  </a:lnTo>
                  <a:lnTo>
                    <a:pt x="263" y="400"/>
                  </a:lnTo>
                  <a:lnTo>
                    <a:pt x="256" y="401"/>
                  </a:lnTo>
                  <a:lnTo>
                    <a:pt x="253" y="409"/>
                  </a:lnTo>
                  <a:lnTo>
                    <a:pt x="252" y="409"/>
                  </a:lnTo>
                  <a:lnTo>
                    <a:pt x="247" y="406"/>
                  </a:lnTo>
                  <a:lnTo>
                    <a:pt x="242" y="406"/>
                  </a:lnTo>
                  <a:lnTo>
                    <a:pt x="237" y="411"/>
                  </a:lnTo>
                  <a:lnTo>
                    <a:pt x="219" y="416"/>
                  </a:lnTo>
                  <a:lnTo>
                    <a:pt x="203" y="409"/>
                  </a:lnTo>
                  <a:lnTo>
                    <a:pt x="181" y="411"/>
                  </a:lnTo>
                  <a:lnTo>
                    <a:pt x="175" y="406"/>
                  </a:lnTo>
                  <a:lnTo>
                    <a:pt x="181" y="400"/>
                  </a:lnTo>
                  <a:lnTo>
                    <a:pt x="170" y="393"/>
                  </a:lnTo>
                  <a:lnTo>
                    <a:pt x="160" y="393"/>
                  </a:lnTo>
                  <a:lnTo>
                    <a:pt x="149" y="395"/>
                  </a:lnTo>
                  <a:lnTo>
                    <a:pt x="126" y="411"/>
                  </a:lnTo>
                  <a:lnTo>
                    <a:pt x="116" y="413"/>
                  </a:lnTo>
                  <a:lnTo>
                    <a:pt x="115" y="409"/>
                  </a:lnTo>
                  <a:lnTo>
                    <a:pt x="77" y="406"/>
                  </a:lnTo>
                  <a:lnTo>
                    <a:pt x="82" y="401"/>
                  </a:lnTo>
                  <a:lnTo>
                    <a:pt x="74" y="400"/>
                  </a:lnTo>
                  <a:lnTo>
                    <a:pt x="66" y="391"/>
                  </a:lnTo>
                  <a:lnTo>
                    <a:pt x="69" y="390"/>
                  </a:lnTo>
                  <a:lnTo>
                    <a:pt x="79" y="365"/>
                  </a:lnTo>
                  <a:lnTo>
                    <a:pt x="59" y="359"/>
                  </a:lnTo>
                  <a:lnTo>
                    <a:pt x="48" y="351"/>
                  </a:lnTo>
                  <a:lnTo>
                    <a:pt x="44" y="349"/>
                  </a:lnTo>
                  <a:lnTo>
                    <a:pt x="43" y="347"/>
                  </a:lnTo>
                  <a:lnTo>
                    <a:pt x="44" y="334"/>
                  </a:lnTo>
                  <a:lnTo>
                    <a:pt x="44" y="331"/>
                  </a:lnTo>
                  <a:lnTo>
                    <a:pt x="43" y="328"/>
                  </a:lnTo>
                  <a:lnTo>
                    <a:pt x="33" y="333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4" y="318"/>
                  </a:lnTo>
                  <a:lnTo>
                    <a:pt x="13" y="313"/>
                  </a:lnTo>
                  <a:lnTo>
                    <a:pt x="15" y="302"/>
                  </a:lnTo>
                  <a:lnTo>
                    <a:pt x="21" y="300"/>
                  </a:lnTo>
                  <a:lnTo>
                    <a:pt x="30" y="302"/>
                  </a:lnTo>
                  <a:lnTo>
                    <a:pt x="48" y="300"/>
                  </a:lnTo>
                  <a:lnTo>
                    <a:pt x="49" y="279"/>
                  </a:lnTo>
                  <a:lnTo>
                    <a:pt x="52" y="274"/>
                  </a:lnTo>
                  <a:lnTo>
                    <a:pt x="57" y="272"/>
                  </a:lnTo>
                  <a:lnTo>
                    <a:pt x="67" y="274"/>
                  </a:lnTo>
                  <a:lnTo>
                    <a:pt x="66" y="295"/>
                  </a:lnTo>
                  <a:lnTo>
                    <a:pt x="74" y="302"/>
                  </a:lnTo>
                  <a:lnTo>
                    <a:pt x="83" y="303"/>
                  </a:lnTo>
                  <a:lnTo>
                    <a:pt x="88" y="292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95" y="274"/>
                  </a:lnTo>
                  <a:lnTo>
                    <a:pt x="103" y="272"/>
                  </a:lnTo>
                  <a:lnTo>
                    <a:pt x="155" y="277"/>
                  </a:lnTo>
                  <a:lnTo>
                    <a:pt x="163" y="256"/>
                  </a:lnTo>
                  <a:lnTo>
                    <a:pt x="165" y="243"/>
                  </a:lnTo>
                  <a:lnTo>
                    <a:pt x="165" y="233"/>
                  </a:lnTo>
                  <a:lnTo>
                    <a:pt x="168" y="231"/>
                  </a:lnTo>
                  <a:lnTo>
                    <a:pt x="172" y="214"/>
                  </a:lnTo>
                  <a:lnTo>
                    <a:pt x="178" y="212"/>
                  </a:lnTo>
                  <a:lnTo>
                    <a:pt x="188" y="212"/>
                  </a:lnTo>
                  <a:lnTo>
                    <a:pt x="198" y="212"/>
                  </a:lnTo>
                  <a:lnTo>
                    <a:pt x="212" y="214"/>
                  </a:lnTo>
                  <a:lnTo>
                    <a:pt x="222" y="218"/>
                  </a:lnTo>
                  <a:lnTo>
                    <a:pt x="230" y="218"/>
                  </a:lnTo>
                  <a:lnTo>
                    <a:pt x="261" y="214"/>
                  </a:lnTo>
                  <a:lnTo>
                    <a:pt x="289" y="209"/>
                  </a:lnTo>
                  <a:lnTo>
                    <a:pt x="289" y="197"/>
                  </a:lnTo>
                  <a:lnTo>
                    <a:pt x="276" y="186"/>
                  </a:lnTo>
                  <a:lnTo>
                    <a:pt x="278" y="174"/>
                  </a:lnTo>
                  <a:lnTo>
                    <a:pt x="291" y="176"/>
                  </a:lnTo>
                  <a:lnTo>
                    <a:pt x="315" y="178"/>
                  </a:lnTo>
                  <a:lnTo>
                    <a:pt x="319" y="174"/>
                  </a:lnTo>
                  <a:lnTo>
                    <a:pt x="314" y="173"/>
                  </a:lnTo>
                  <a:lnTo>
                    <a:pt x="289" y="171"/>
                  </a:lnTo>
                  <a:lnTo>
                    <a:pt x="284" y="166"/>
                  </a:lnTo>
                  <a:lnTo>
                    <a:pt x="286" y="160"/>
                  </a:lnTo>
                  <a:lnTo>
                    <a:pt x="288" y="152"/>
                  </a:lnTo>
                  <a:lnTo>
                    <a:pt x="274" y="148"/>
                  </a:lnTo>
                  <a:lnTo>
                    <a:pt x="273" y="140"/>
                  </a:lnTo>
                  <a:lnTo>
                    <a:pt x="283" y="125"/>
                  </a:lnTo>
                  <a:lnTo>
                    <a:pt x="296" y="114"/>
                  </a:lnTo>
                  <a:lnTo>
                    <a:pt x="315" y="104"/>
                  </a:lnTo>
                  <a:lnTo>
                    <a:pt x="336" y="99"/>
                  </a:lnTo>
                  <a:lnTo>
                    <a:pt x="361" y="104"/>
                  </a:lnTo>
                  <a:lnTo>
                    <a:pt x="398" y="94"/>
                  </a:lnTo>
                  <a:lnTo>
                    <a:pt x="408" y="93"/>
                  </a:lnTo>
                  <a:lnTo>
                    <a:pt x="444" y="93"/>
                  </a:lnTo>
                  <a:lnTo>
                    <a:pt x="457" y="98"/>
                  </a:lnTo>
                  <a:lnTo>
                    <a:pt x="472" y="98"/>
                  </a:lnTo>
                  <a:lnTo>
                    <a:pt x="474" y="91"/>
                  </a:lnTo>
                  <a:lnTo>
                    <a:pt x="488" y="86"/>
                  </a:lnTo>
                  <a:lnTo>
                    <a:pt x="493" y="78"/>
                  </a:lnTo>
                  <a:lnTo>
                    <a:pt x="496" y="54"/>
                  </a:lnTo>
                  <a:lnTo>
                    <a:pt x="495" y="45"/>
                  </a:lnTo>
                  <a:lnTo>
                    <a:pt x="483" y="36"/>
                  </a:lnTo>
                  <a:lnTo>
                    <a:pt x="490" y="31"/>
                  </a:lnTo>
                  <a:lnTo>
                    <a:pt x="496" y="18"/>
                  </a:lnTo>
                  <a:lnTo>
                    <a:pt x="485" y="16"/>
                  </a:lnTo>
                  <a:lnTo>
                    <a:pt x="480" y="11"/>
                  </a:lnTo>
                  <a:lnTo>
                    <a:pt x="487" y="8"/>
                  </a:lnTo>
                  <a:lnTo>
                    <a:pt x="500" y="0"/>
                  </a:lnTo>
                  <a:lnTo>
                    <a:pt x="501" y="5"/>
                  </a:lnTo>
                  <a:lnTo>
                    <a:pt x="516" y="19"/>
                  </a:lnTo>
                  <a:lnTo>
                    <a:pt x="523" y="19"/>
                  </a:lnTo>
                  <a:lnTo>
                    <a:pt x="532" y="13"/>
                  </a:lnTo>
                  <a:lnTo>
                    <a:pt x="536" y="13"/>
                  </a:lnTo>
                  <a:lnTo>
                    <a:pt x="550" y="18"/>
                  </a:lnTo>
                  <a:lnTo>
                    <a:pt x="555" y="19"/>
                  </a:lnTo>
                  <a:lnTo>
                    <a:pt x="576" y="13"/>
                  </a:lnTo>
                  <a:lnTo>
                    <a:pt x="585" y="10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8" name="Freeform 24"/>
            <p:cNvSpPr>
              <a:spLocks/>
            </p:cNvSpPr>
            <p:nvPr/>
          </p:nvSpPr>
          <p:spPr bwMode="auto">
            <a:xfrm>
              <a:off x="2753" y="1654"/>
              <a:ext cx="684" cy="449"/>
            </a:xfrm>
            <a:custGeom>
              <a:avLst/>
              <a:gdLst>
                <a:gd name="T0" fmla="*/ 614 w 684"/>
                <a:gd name="T1" fmla="*/ 166 h 449"/>
                <a:gd name="T2" fmla="*/ 607 w 684"/>
                <a:gd name="T3" fmla="*/ 235 h 449"/>
                <a:gd name="T4" fmla="*/ 617 w 684"/>
                <a:gd name="T5" fmla="*/ 307 h 449"/>
                <a:gd name="T6" fmla="*/ 648 w 684"/>
                <a:gd name="T7" fmla="*/ 344 h 449"/>
                <a:gd name="T8" fmla="*/ 658 w 684"/>
                <a:gd name="T9" fmla="*/ 372 h 449"/>
                <a:gd name="T10" fmla="*/ 665 w 684"/>
                <a:gd name="T11" fmla="*/ 410 h 449"/>
                <a:gd name="T12" fmla="*/ 560 w 684"/>
                <a:gd name="T13" fmla="*/ 434 h 449"/>
                <a:gd name="T14" fmla="*/ 436 w 684"/>
                <a:gd name="T15" fmla="*/ 441 h 449"/>
                <a:gd name="T16" fmla="*/ 361 w 684"/>
                <a:gd name="T17" fmla="*/ 441 h 449"/>
                <a:gd name="T18" fmla="*/ 260 w 684"/>
                <a:gd name="T19" fmla="*/ 428 h 449"/>
                <a:gd name="T20" fmla="*/ 163 w 684"/>
                <a:gd name="T21" fmla="*/ 401 h 449"/>
                <a:gd name="T22" fmla="*/ 152 w 684"/>
                <a:gd name="T23" fmla="*/ 392 h 449"/>
                <a:gd name="T24" fmla="*/ 173 w 684"/>
                <a:gd name="T25" fmla="*/ 380 h 449"/>
                <a:gd name="T26" fmla="*/ 154 w 684"/>
                <a:gd name="T27" fmla="*/ 374 h 449"/>
                <a:gd name="T28" fmla="*/ 134 w 684"/>
                <a:gd name="T29" fmla="*/ 369 h 449"/>
                <a:gd name="T30" fmla="*/ 141 w 684"/>
                <a:gd name="T31" fmla="*/ 361 h 449"/>
                <a:gd name="T32" fmla="*/ 141 w 684"/>
                <a:gd name="T33" fmla="*/ 356 h 449"/>
                <a:gd name="T34" fmla="*/ 136 w 684"/>
                <a:gd name="T35" fmla="*/ 348 h 449"/>
                <a:gd name="T36" fmla="*/ 124 w 684"/>
                <a:gd name="T37" fmla="*/ 339 h 449"/>
                <a:gd name="T38" fmla="*/ 134 w 684"/>
                <a:gd name="T39" fmla="*/ 322 h 449"/>
                <a:gd name="T40" fmla="*/ 144 w 684"/>
                <a:gd name="T41" fmla="*/ 315 h 449"/>
                <a:gd name="T42" fmla="*/ 115 w 684"/>
                <a:gd name="T43" fmla="*/ 318 h 449"/>
                <a:gd name="T44" fmla="*/ 101 w 684"/>
                <a:gd name="T45" fmla="*/ 300 h 449"/>
                <a:gd name="T46" fmla="*/ 128 w 684"/>
                <a:gd name="T47" fmla="*/ 300 h 449"/>
                <a:gd name="T48" fmla="*/ 137 w 684"/>
                <a:gd name="T49" fmla="*/ 286 h 449"/>
                <a:gd name="T50" fmla="*/ 123 w 684"/>
                <a:gd name="T51" fmla="*/ 271 h 449"/>
                <a:gd name="T52" fmla="*/ 124 w 684"/>
                <a:gd name="T53" fmla="*/ 258 h 449"/>
                <a:gd name="T54" fmla="*/ 100 w 684"/>
                <a:gd name="T55" fmla="*/ 242 h 449"/>
                <a:gd name="T56" fmla="*/ 33 w 684"/>
                <a:gd name="T57" fmla="*/ 212 h 449"/>
                <a:gd name="T58" fmla="*/ 13 w 684"/>
                <a:gd name="T59" fmla="*/ 196 h 449"/>
                <a:gd name="T60" fmla="*/ 93 w 684"/>
                <a:gd name="T61" fmla="*/ 153 h 449"/>
                <a:gd name="T62" fmla="*/ 141 w 684"/>
                <a:gd name="T63" fmla="*/ 145 h 449"/>
                <a:gd name="T64" fmla="*/ 137 w 684"/>
                <a:gd name="T65" fmla="*/ 139 h 449"/>
                <a:gd name="T66" fmla="*/ 137 w 684"/>
                <a:gd name="T67" fmla="*/ 132 h 449"/>
                <a:gd name="T68" fmla="*/ 162 w 684"/>
                <a:gd name="T69" fmla="*/ 106 h 449"/>
                <a:gd name="T70" fmla="*/ 173 w 684"/>
                <a:gd name="T71" fmla="*/ 122 h 449"/>
                <a:gd name="T72" fmla="*/ 208 w 684"/>
                <a:gd name="T73" fmla="*/ 108 h 449"/>
                <a:gd name="T74" fmla="*/ 257 w 684"/>
                <a:gd name="T75" fmla="*/ 93 h 449"/>
                <a:gd name="T76" fmla="*/ 248 w 684"/>
                <a:gd name="T77" fmla="*/ 75 h 449"/>
                <a:gd name="T78" fmla="*/ 242 w 684"/>
                <a:gd name="T79" fmla="*/ 67 h 449"/>
                <a:gd name="T80" fmla="*/ 224 w 684"/>
                <a:gd name="T81" fmla="*/ 67 h 449"/>
                <a:gd name="T82" fmla="*/ 274 w 684"/>
                <a:gd name="T83" fmla="*/ 49 h 449"/>
                <a:gd name="T84" fmla="*/ 294 w 684"/>
                <a:gd name="T85" fmla="*/ 57 h 449"/>
                <a:gd name="T86" fmla="*/ 328 w 684"/>
                <a:gd name="T87" fmla="*/ 70 h 449"/>
                <a:gd name="T88" fmla="*/ 369 w 684"/>
                <a:gd name="T89" fmla="*/ 54 h 449"/>
                <a:gd name="T90" fmla="*/ 382 w 684"/>
                <a:gd name="T91" fmla="*/ 41 h 449"/>
                <a:gd name="T92" fmla="*/ 377 w 684"/>
                <a:gd name="T93" fmla="*/ 26 h 449"/>
                <a:gd name="T94" fmla="*/ 410 w 684"/>
                <a:gd name="T95" fmla="*/ 11 h 449"/>
                <a:gd name="T96" fmla="*/ 428 w 684"/>
                <a:gd name="T97" fmla="*/ 10 h 449"/>
                <a:gd name="T98" fmla="*/ 420 w 684"/>
                <a:gd name="T99" fmla="*/ 0 h 449"/>
                <a:gd name="T100" fmla="*/ 462 w 684"/>
                <a:gd name="T101" fmla="*/ 5 h 449"/>
                <a:gd name="T102" fmla="*/ 514 w 684"/>
                <a:gd name="T103" fmla="*/ 34 h 449"/>
                <a:gd name="T104" fmla="*/ 531 w 684"/>
                <a:gd name="T105" fmla="*/ 26 h 449"/>
                <a:gd name="T106" fmla="*/ 563 w 684"/>
                <a:gd name="T107" fmla="*/ 51 h 449"/>
                <a:gd name="T108" fmla="*/ 576 w 684"/>
                <a:gd name="T109" fmla="*/ 80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4"/>
                <a:gd name="T166" fmla="*/ 0 h 449"/>
                <a:gd name="T167" fmla="*/ 684 w 684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4" h="449">
                  <a:moveTo>
                    <a:pt x="606" y="95"/>
                  </a:moveTo>
                  <a:lnTo>
                    <a:pt x="607" y="108"/>
                  </a:lnTo>
                  <a:lnTo>
                    <a:pt x="612" y="124"/>
                  </a:lnTo>
                  <a:lnTo>
                    <a:pt x="612" y="149"/>
                  </a:lnTo>
                  <a:lnTo>
                    <a:pt x="614" y="166"/>
                  </a:lnTo>
                  <a:lnTo>
                    <a:pt x="616" y="184"/>
                  </a:lnTo>
                  <a:lnTo>
                    <a:pt x="611" y="204"/>
                  </a:lnTo>
                  <a:lnTo>
                    <a:pt x="603" y="207"/>
                  </a:lnTo>
                  <a:lnTo>
                    <a:pt x="611" y="222"/>
                  </a:lnTo>
                  <a:lnTo>
                    <a:pt x="607" y="235"/>
                  </a:lnTo>
                  <a:lnTo>
                    <a:pt x="603" y="246"/>
                  </a:lnTo>
                  <a:lnTo>
                    <a:pt x="588" y="261"/>
                  </a:lnTo>
                  <a:lnTo>
                    <a:pt x="586" y="276"/>
                  </a:lnTo>
                  <a:lnTo>
                    <a:pt x="603" y="292"/>
                  </a:lnTo>
                  <a:lnTo>
                    <a:pt x="617" y="307"/>
                  </a:lnTo>
                  <a:lnTo>
                    <a:pt x="617" y="315"/>
                  </a:lnTo>
                  <a:lnTo>
                    <a:pt x="622" y="326"/>
                  </a:lnTo>
                  <a:lnTo>
                    <a:pt x="629" y="335"/>
                  </a:lnTo>
                  <a:lnTo>
                    <a:pt x="634" y="339"/>
                  </a:lnTo>
                  <a:lnTo>
                    <a:pt x="648" y="344"/>
                  </a:lnTo>
                  <a:lnTo>
                    <a:pt x="666" y="346"/>
                  </a:lnTo>
                  <a:lnTo>
                    <a:pt x="681" y="341"/>
                  </a:lnTo>
                  <a:lnTo>
                    <a:pt x="673" y="348"/>
                  </a:lnTo>
                  <a:lnTo>
                    <a:pt x="663" y="356"/>
                  </a:lnTo>
                  <a:lnTo>
                    <a:pt x="658" y="372"/>
                  </a:lnTo>
                  <a:lnTo>
                    <a:pt x="660" y="382"/>
                  </a:lnTo>
                  <a:lnTo>
                    <a:pt x="674" y="387"/>
                  </a:lnTo>
                  <a:lnTo>
                    <a:pt x="684" y="397"/>
                  </a:lnTo>
                  <a:lnTo>
                    <a:pt x="681" y="406"/>
                  </a:lnTo>
                  <a:lnTo>
                    <a:pt x="665" y="410"/>
                  </a:lnTo>
                  <a:lnTo>
                    <a:pt x="638" y="408"/>
                  </a:lnTo>
                  <a:lnTo>
                    <a:pt x="625" y="408"/>
                  </a:lnTo>
                  <a:lnTo>
                    <a:pt x="603" y="410"/>
                  </a:lnTo>
                  <a:lnTo>
                    <a:pt x="585" y="428"/>
                  </a:lnTo>
                  <a:lnTo>
                    <a:pt x="560" y="434"/>
                  </a:lnTo>
                  <a:lnTo>
                    <a:pt x="531" y="434"/>
                  </a:lnTo>
                  <a:lnTo>
                    <a:pt x="487" y="424"/>
                  </a:lnTo>
                  <a:lnTo>
                    <a:pt x="457" y="428"/>
                  </a:lnTo>
                  <a:lnTo>
                    <a:pt x="451" y="431"/>
                  </a:lnTo>
                  <a:lnTo>
                    <a:pt x="436" y="441"/>
                  </a:lnTo>
                  <a:lnTo>
                    <a:pt x="420" y="449"/>
                  </a:lnTo>
                  <a:lnTo>
                    <a:pt x="405" y="444"/>
                  </a:lnTo>
                  <a:lnTo>
                    <a:pt x="392" y="439"/>
                  </a:lnTo>
                  <a:lnTo>
                    <a:pt x="384" y="434"/>
                  </a:lnTo>
                  <a:lnTo>
                    <a:pt x="361" y="441"/>
                  </a:lnTo>
                  <a:lnTo>
                    <a:pt x="346" y="442"/>
                  </a:lnTo>
                  <a:lnTo>
                    <a:pt x="332" y="439"/>
                  </a:lnTo>
                  <a:lnTo>
                    <a:pt x="323" y="431"/>
                  </a:lnTo>
                  <a:lnTo>
                    <a:pt x="289" y="429"/>
                  </a:lnTo>
                  <a:lnTo>
                    <a:pt x="260" y="428"/>
                  </a:lnTo>
                  <a:lnTo>
                    <a:pt x="227" y="421"/>
                  </a:lnTo>
                  <a:lnTo>
                    <a:pt x="173" y="415"/>
                  </a:lnTo>
                  <a:lnTo>
                    <a:pt x="155" y="415"/>
                  </a:lnTo>
                  <a:lnTo>
                    <a:pt x="163" y="403"/>
                  </a:lnTo>
                  <a:lnTo>
                    <a:pt x="163" y="401"/>
                  </a:lnTo>
                  <a:lnTo>
                    <a:pt x="159" y="397"/>
                  </a:lnTo>
                  <a:lnTo>
                    <a:pt x="154" y="397"/>
                  </a:lnTo>
                  <a:lnTo>
                    <a:pt x="149" y="397"/>
                  </a:lnTo>
                  <a:lnTo>
                    <a:pt x="147" y="392"/>
                  </a:lnTo>
                  <a:lnTo>
                    <a:pt x="152" y="392"/>
                  </a:lnTo>
                  <a:lnTo>
                    <a:pt x="154" y="387"/>
                  </a:lnTo>
                  <a:lnTo>
                    <a:pt x="160" y="387"/>
                  </a:lnTo>
                  <a:lnTo>
                    <a:pt x="163" y="382"/>
                  </a:lnTo>
                  <a:lnTo>
                    <a:pt x="168" y="380"/>
                  </a:lnTo>
                  <a:lnTo>
                    <a:pt x="173" y="380"/>
                  </a:lnTo>
                  <a:lnTo>
                    <a:pt x="178" y="379"/>
                  </a:lnTo>
                  <a:lnTo>
                    <a:pt x="175" y="375"/>
                  </a:lnTo>
                  <a:lnTo>
                    <a:pt x="168" y="374"/>
                  </a:lnTo>
                  <a:lnTo>
                    <a:pt x="160" y="374"/>
                  </a:lnTo>
                  <a:lnTo>
                    <a:pt x="154" y="374"/>
                  </a:lnTo>
                  <a:lnTo>
                    <a:pt x="154" y="370"/>
                  </a:lnTo>
                  <a:lnTo>
                    <a:pt x="149" y="369"/>
                  </a:lnTo>
                  <a:lnTo>
                    <a:pt x="142" y="370"/>
                  </a:lnTo>
                  <a:lnTo>
                    <a:pt x="139" y="369"/>
                  </a:lnTo>
                  <a:lnTo>
                    <a:pt x="134" y="369"/>
                  </a:lnTo>
                  <a:lnTo>
                    <a:pt x="131" y="366"/>
                  </a:lnTo>
                  <a:lnTo>
                    <a:pt x="134" y="366"/>
                  </a:lnTo>
                  <a:lnTo>
                    <a:pt x="141" y="364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36" y="359"/>
                  </a:lnTo>
                  <a:lnTo>
                    <a:pt x="131" y="359"/>
                  </a:lnTo>
                  <a:lnTo>
                    <a:pt x="132" y="357"/>
                  </a:lnTo>
                  <a:lnTo>
                    <a:pt x="136" y="356"/>
                  </a:lnTo>
                  <a:lnTo>
                    <a:pt x="141" y="356"/>
                  </a:lnTo>
                  <a:lnTo>
                    <a:pt x="146" y="351"/>
                  </a:lnTo>
                  <a:lnTo>
                    <a:pt x="146" y="348"/>
                  </a:lnTo>
                  <a:lnTo>
                    <a:pt x="144" y="348"/>
                  </a:lnTo>
                  <a:lnTo>
                    <a:pt x="141" y="346"/>
                  </a:lnTo>
                  <a:lnTo>
                    <a:pt x="136" y="348"/>
                  </a:lnTo>
                  <a:lnTo>
                    <a:pt x="134" y="346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26" y="341"/>
                  </a:lnTo>
                  <a:lnTo>
                    <a:pt x="124" y="339"/>
                  </a:lnTo>
                  <a:lnTo>
                    <a:pt x="123" y="335"/>
                  </a:lnTo>
                  <a:lnTo>
                    <a:pt x="128" y="335"/>
                  </a:lnTo>
                  <a:lnTo>
                    <a:pt x="126" y="328"/>
                  </a:lnTo>
                  <a:lnTo>
                    <a:pt x="131" y="328"/>
                  </a:lnTo>
                  <a:lnTo>
                    <a:pt x="134" y="322"/>
                  </a:lnTo>
                  <a:lnTo>
                    <a:pt x="137" y="323"/>
                  </a:lnTo>
                  <a:lnTo>
                    <a:pt x="139" y="320"/>
                  </a:lnTo>
                  <a:lnTo>
                    <a:pt x="144" y="320"/>
                  </a:lnTo>
                  <a:lnTo>
                    <a:pt x="147" y="315"/>
                  </a:lnTo>
                  <a:lnTo>
                    <a:pt x="144" y="315"/>
                  </a:lnTo>
                  <a:lnTo>
                    <a:pt x="136" y="315"/>
                  </a:lnTo>
                  <a:lnTo>
                    <a:pt x="129" y="315"/>
                  </a:lnTo>
                  <a:lnTo>
                    <a:pt x="123" y="313"/>
                  </a:lnTo>
                  <a:lnTo>
                    <a:pt x="113" y="313"/>
                  </a:lnTo>
                  <a:lnTo>
                    <a:pt x="115" y="318"/>
                  </a:lnTo>
                  <a:lnTo>
                    <a:pt x="111" y="320"/>
                  </a:lnTo>
                  <a:lnTo>
                    <a:pt x="108" y="317"/>
                  </a:lnTo>
                  <a:lnTo>
                    <a:pt x="101" y="310"/>
                  </a:lnTo>
                  <a:lnTo>
                    <a:pt x="103" y="305"/>
                  </a:lnTo>
                  <a:lnTo>
                    <a:pt x="101" y="300"/>
                  </a:lnTo>
                  <a:lnTo>
                    <a:pt x="100" y="295"/>
                  </a:lnTo>
                  <a:lnTo>
                    <a:pt x="106" y="297"/>
                  </a:lnTo>
                  <a:lnTo>
                    <a:pt x="115" y="299"/>
                  </a:lnTo>
                  <a:lnTo>
                    <a:pt x="119" y="300"/>
                  </a:lnTo>
                  <a:lnTo>
                    <a:pt x="128" y="300"/>
                  </a:lnTo>
                  <a:lnTo>
                    <a:pt x="132" y="300"/>
                  </a:lnTo>
                  <a:lnTo>
                    <a:pt x="139" y="295"/>
                  </a:lnTo>
                  <a:lnTo>
                    <a:pt x="136" y="292"/>
                  </a:lnTo>
                  <a:lnTo>
                    <a:pt x="137" y="289"/>
                  </a:lnTo>
                  <a:lnTo>
                    <a:pt x="137" y="286"/>
                  </a:lnTo>
                  <a:lnTo>
                    <a:pt x="136" y="281"/>
                  </a:lnTo>
                  <a:lnTo>
                    <a:pt x="137" y="276"/>
                  </a:lnTo>
                  <a:lnTo>
                    <a:pt x="136" y="271"/>
                  </a:lnTo>
                  <a:lnTo>
                    <a:pt x="131" y="269"/>
                  </a:lnTo>
                  <a:lnTo>
                    <a:pt x="123" y="271"/>
                  </a:lnTo>
                  <a:lnTo>
                    <a:pt x="116" y="269"/>
                  </a:lnTo>
                  <a:lnTo>
                    <a:pt x="105" y="269"/>
                  </a:lnTo>
                  <a:lnTo>
                    <a:pt x="108" y="261"/>
                  </a:lnTo>
                  <a:lnTo>
                    <a:pt x="115" y="263"/>
                  </a:lnTo>
                  <a:lnTo>
                    <a:pt x="124" y="258"/>
                  </a:lnTo>
                  <a:lnTo>
                    <a:pt x="123" y="253"/>
                  </a:lnTo>
                  <a:lnTo>
                    <a:pt x="118" y="251"/>
                  </a:lnTo>
                  <a:lnTo>
                    <a:pt x="106" y="248"/>
                  </a:lnTo>
                  <a:lnTo>
                    <a:pt x="103" y="243"/>
                  </a:lnTo>
                  <a:lnTo>
                    <a:pt x="100" y="242"/>
                  </a:lnTo>
                  <a:lnTo>
                    <a:pt x="97" y="238"/>
                  </a:lnTo>
                  <a:lnTo>
                    <a:pt x="87" y="233"/>
                  </a:lnTo>
                  <a:lnTo>
                    <a:pt x="74" y="228"/>
                  </a:lnTo>
                  <a:lnTo>
                    <a:pt x="62" y="225"/>
                  </a:lnTo>
                  <a:lnTo>
                    <a:pt x="33" y="212"/>
                  </a:lnTo>
                  <a:lnTo>
                    <a:pt x="33" y="209"/>
                  </a:lnTo>
                  <a:lnTo>
                    <a:pt x="5" y="209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13" y="196"/>
                  </a:lnTo>
                  <a:lnTo>
                    <a:pt x="31" y="186"/>
                  </a:lnTo>
                  <a:lnTo>
                    <a:pt x="46" y="178"/>
                  </a:lnTo>
                  <a:lnTo>
                    <a:pt x="75" y="173"/>
                  </a:lnTo>
                  <a:lnTo>
                    <a:pt x="62" y="158"/>
                  </a:lnTo>
                  <a:lnTo>
                    <a:pt x="93" y="153"/>
                  </a:lnTo>
                  <a:lnTo>
                    <a:pt x="97" y="155"/>
                  </a:lnTo>
                  <a:lnTo>
                    <a:pt x="101" y="155"/>
                  </a:lnTo>
                  <a:lnTo>
                    <a:pt x="105" y="158"/>
                  </a:lnTo>
                  <a:lnTo>
                    <a:pt x="141" y="149"/>
                  </a:lnTo>
                  <a:lnTo>
                    <a:pt x="141" y="145"/>
                  </a:lnTo>
                  <a:lnTo>
                    <a:pt x="149" y="144"/>
                  </a:lnTo>
                  <a:lnTo>
                    <a:pt x="149" y="139"/>
                  </a:lnTo>
                  <a:lnTo>
                    <a:pt x="141" y="140"/>
                  </a:lnTo>
                  <a:lnTo>
                    <a:pt x="136" y="140"/>
                  </a:lnTo>
                  <a:lnTo>
                    <a:pt x="137" y="139"/>
                  </a:lnTo>
                  <a:lnTo>
                    <a:pt x="141" y="137"/>
                  </a:lnTo>
                  <a:lnTo>
                    <a:pt x="142" y="134"/>
                  </a:lnTo>
                  <a:lnTo>
                    <a:pt x="146" y="132"/>
                  </a:lnTo>
                  <a:lnTo>
                    <a:pt x="144" y="131"/>
                  </a:lnTo>
                  <a:lnTo>
                    <a:pt x="137" y="132"/>
                  </a:lnTo>
                  <a:lnTo>
                    <a:pt x="128" y="135"/>
                  </a:lnTo>
                  <a:lnTo>
                    <a:pt x="126" y="132"/>
                  </a:lnTo>
                  <a:lnTo>
                    <a:pt x="118" y="113"/>
                  </a:lnTo>
                  <a:lnTo>
                    <a:pt x="118" y="108"/>
                  </a:lnTo>
                  <a:lnTo>
                    <a:pt x="162" y="106"/>
                  </a:lnTo>
                  <a:lnTo>
                    <a:pt x="167" y="106"/>
                  </a:lnTo>
                  <a:lnTo>
                    <a:pt x="175" y="106"/>
                  </a:lnTo>
                  <a:lnTo>
                    <a:pt x="175" y="116"/>
                  </a:lnTo>
                  <a:lnTo>
                    <a:pt x="163" y="121"/>
                  </a:lnTo>
                  <a:lnTo>
                    <a:pt x="173" y="122"/>
                  </a:lnTo>
                  <a:lnTo>
                    <a:pt x="183" y="121"/>
                  </a:lnTo>
                  <a:lnTo>
                    <a:pt x="191" y="119"/>
                  </a:lnTo>
                  <a:lnTo>
                    <a:pt x="198" y="114"/>
                  </a:lnTo>
                  <a:lnTo>
                    <a:pt x="201" y="109"/>
                  </a:lnTo>
                  <a:lnTo>
                    <a:pt x="208" y="108"/>
                  </a:lnTo>
                  <a:lnTo>
                    <a:pt x="214" y="106"/>
                  </a:lnTo>
                  <a:lnTo>
                    <a:pt x="221" y="100"/>
                  </a:lnTo>
                  <a:lnTo>
                    <a:pt x="232" y="98"/>
                  </a:lnTo>
                  <a:lnTo>
                    <a:pt x="248" y="95"/>
                  </a:lnTo>
                  <a:lnTo>
                    <a:pt x="257" y="93"/>
                  </a:lnTo>
                  <a:lnTo>
                    <a:pt x="250" y="88"/>
                  </a:lnTo>
                  <a:lnTo>
                    <a:pt x="247" y="83"/>
                  </a:lnTo>
                  <a:lnTo>
                    <a:pt x="245" y="82"/>
                  </a:lnTo>
                  <a:lnTo>
                    <a:pt x="248" y="80"/>
                  </a:lnTo>
                  <a:lnTo>
                    <a:pt x="248" y="75"/>
                  </a:lnTo>
                  <a:lnTo>
                    <a:pt x="252" y="73"/>
                  </a:lnTo>
                  <a:lnTo>
                    <a:pt x="260" y="72"/>
                  </a:lnTo>
                  <a:lnTo>
                    <a:pt x="258" y="69"/>
                  </a:lnTo>
                  <a:lnTo>
                    <a:pt x="250" y="69"/>
                  </a:lnTo>
                  <a:lnTo>
                    <a:pt x="242" y="67"/>
                  </a:lnTo>
                  <a:lnTo>
                    <a:pt x="242" y="65"/>
                  </a:lnTo>
                  <a:lnTo>
                    <a:pt x="237" y="64"/>
                  </a:lnTo>
                  <a:lnTo>
                    <a:pt x="232" y="64"/>
                  </a:lnTo>
                  <a:lnTo>
                    <a:pt x="229" y="67"/>
                  </a:lnTo>
                  <a:lnTo>
                    <a:pt x="224" y="67"/>
                  </a:lnTo>
                  <a:lnTo>
                    <a:pt x="222" y="64"/>
                  </a:lnTo>
                  <a:lnTo>
                    <a:pt x="230" y="56"/>
                  </a:lnTo>
                  <a:lnTo>
                    <a:pt x="252" y="57"/>
                  </a:lnTo>
                  <a:lnTo>
                    <a:pt x="263" y="52"/>
                  </a:lnTo>
                  <a:lnTo>
                    <a:pt x="274" y="49"/>
                  </a:lnTo>
                  <a:lnTo>
                    <a:pt x="283" y="47"/>
                  </a:lnTo>
                  <a:lnTo>
                    <a:pt x="288" y="49"/>
                  </a:lnTo>
                  <a:lnTo>
                    <a:pt x="294" y="49"/>
                  </a:lnTo>
                  <a:lnTo>
                    <a:pt x="299" y="52"/>
                  </a:lnTo>
                  <a:lnTo>
                    <a:pt x="294" y="57"/>
                  </a:lnTo>
                  <a:lnTo>
                    <a:pt x="296" y="60"/>
                  </a:lnTo>
                  <a:lnTo>
                    <a:pt x="299" y="64"/>
                  </a:lnTo>
                  <a:lnTo>
                    <a:pt x="305" y="65"/>
                  </a:lnTo>
                  <a:lnTo>
                    <a:pt x="307" y="65"/>
                  </a:lnTo>
                  <a:lnTo>
                    <a:pt x="328" y="70"/>
                  </a:lnTo>
                  <a:lnTo>
                    <a:pt x="333" y="67"/>
                  </a:lnTo>
                  <a:lnTo>
                    <a:pt x="341" y="65"/>
                  </a:lnTo>
                  <a:lnTo>
                    <a:pt x="353" y="62"/>
                  </a:lnTo>
                  <a:lnTo>
                    <a:pt x="366" y="56"/>
                  </a:lnTo>
                  <a:lnTo>
                    <a:pt x="369" y="54"/>
                  </a:lnTo>
                  <a:lnTo>
                    <a:pt x="377" y="52"/>
                  </a:lnTo>
                  <a:lnTo>
                    <a:pt x="379" y="56"/>
                  </a:lnTo>
                  <a:lnTo>
                    <a:pt x="384" y="52"/>
                  </a:lnTo>
                  <a:lnTo>
                    <a:pt x="381" y="49"/>
                  </a:lnTo>
                  <a:lnTo>
                    <a:pt x="382" y="41"/>
                  </a:lnTo>
                  <a:lnTo>
                    <a:pt x="374" y="38"/>
                  </a:lnTo>
                  <a:lnTo>
                    <a:pt x="372" y="34"/>
                  </a:lnTo>
                  <a:lnTo>
                    <a:pt x="374" y="29"/>
                  </a:lnTo>
                  <a:lnTo>
                    <a:pt x="377" y="29"/>
                  </a:lnTo>
                  <a:lnTo>
                    <a:pt x="377" y="26"/>
                  </a:lnTo>
                  <a:lnTo>
                    <a:pt x="376" y="21"/>
                  </a:lnTo>
                  <a:lnTo>
                    <a:pt x="377" y="18"/>
                  </a:lnTo>
                  <a:lnTo>
                    <a:pt x="397" y="18"/>
                  </a:lnTo>
                  <a:lnTo>
                    <a:pt x="402" y="13"/>
                  </a:lnTo>
                  <a:lnTo>
                    <a:pt x="410" y="11"/>
                  </a:lnTo>
                  <a:lnTo>
                    <a:pt x="415" y="11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33" y="11"/>
                  </a:lnTo>
                  <a:lnTo>
                    <a:pt x="428" y="10"/>
                  </a:lnTo>
                  <a:lnTo>
                    <a:pt x="426" y="7"/>
                  </a:lnTo>
                  <a:lnTo>
                    <a:pt x="423" y="8"/>
                  </a:lnTo>
                  <a:lnTo>
                    <a:pt x="418" y="7"/>
                  </a:lnTo>
                  <a:lnTo>
                    <a:pt x="418" y="3"/>
                  </a:lnTo>
                  <a:lnTo>
                    <a:pt x="420" y="0"/>
                  </a:lnTo>
                  <a:lnTo>
                    <a:pt x="431" y="0"/>
                  </a:lnTo>
                  <a:lnTo>
                    <a:pt x="441" y="0"/>
                  </a:lnTo>
                  <a:lnTo>
                    <a:pt x="447" y="0"/>
                  </a:lnTo>
                  <a:lnTo>
                    <a:pt x="446" y="5"/>
                  </a:lnTo>
                  <a:lnTo>
                    <a:pt x="462" y="5"/>
                  </a:lnTo>
                  <a:lnTo>
                    <a:pt x="462" y="10"/>
                  </a:lnTo>
                  <a:lnTo>
                    <a:pt x="487" y="11"/>
                  </a:lnTo>
                  <a:lnTo>
                    <a:pt x="487" y="31"/>
                  </a:lnTo>
                  <a:lnTo>
                    <a:pt x="498" y="33"/>
                  </a:lnTo>
                  <a:lnTo>
                    <a:pt x="514" y="34"/>
                  </a:lnTo>
                  <a:lnTo>
                    <a:pt x="521" y="31"/>
                  </a:lnTo>
                  <a:lnTo>
                    <a:pt x="516" y="29"/>
                  </a:lnTo>
                  <a:lnTo>
                    <a:pt x="513" y="26"/>
                  </a:lnTo>
                  <a:lnTo>
                    <a:pt x="519" y="20"/>
                  </a:lnTo>
                  <a:lnTo>
                    <a:pt x="531" y="26"/>
                  </a:lnTo>
                  <a:lnTo>
                    <a:pt x="537" y="31"/>
                  </a:lnTo>
                  <a:lnTo>
                    <a:pt x="544" y="34"/>
                  </a:lnTo>
                  <a:lnTo>
                    <a:pt x="555" y="41"/>
                  </a:lnTo>
                  <a:lnTo>
                    <a:pt x="560" y="44"/>
                  </a:lnTo>
                  <a:lnTo>
                    <a:pt x="563" y="51"/>
                  </a:lnTo>
                  <a:lnTo>
                    <a:pt x="563" y="54"/>
                  </a:lnTo>
                  <a:lnTo>
                    <a:pt x="565" y="59"/>
                  </a:lnTo>
                  <a:lnTo>
                    <a:pt x="568" y="64"/>
                  </a:lnTo>
                  <a:lnTo>
                    <a:pt x="572" y="72"/>
                  </a:lnTo>
                  <a:lnTo>
                    <a:pt x="576" y="80"/>
                  </a:lnTo>
                  <a:lnTo>
                    <a:pt x="583" y="87"/>
                  </a:lnTo>
                  <a:lnTo>
                    <a:pt x="591" y="95"/>
                  </a:lnTo>
                  <a:lnTo>
                    <a:pt x="603" y="95"/>
                  </a:lnTo>
                  <a:lnTo>
                    <a:pt x="606" y="95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29" name="Freeform 25"/>
            <p:cNvSpPr>
              <a:spLocks/>
            </p:cNvSpPr>
            <p:nvPr/>
          </p:nvSpPr>
          <p:spPr bwMode="auto">
            <a:xfrm>
              <a:off x="2269" y="1678"/>
              <a:ext cx="473" cy="304"/>
            </a:xfrm>
            <a:custGeom>
              <a:avLst/>
              <a:gdLst>
                <a:gd name="T0" fmla="*/ 135 w 473"/>
                <a:gd name="T1" fmla="*/ 9 h 304"/>
                <a:gd name="T2" fmla="*/ 176 w 473"/>
                <a:gd name="T3" fmla="*/ 25 h 304"/>
                <a:gd name="T4" fmla="*/ 176 w 473"/>
                <a:gd name="T5" fmla="*/ 41 h 304"/>
                <a:gd name="T6" fmla="*/ 220 w 473"/>
                <a:gd name="T7" fmla="*/ 56 h 304"/>
                <a:gd name="T8" fmla="*/ 235 w 473"/>
                <a:gd name="T9" fmla="*/ 71 h 304"/>
                <a:gd name="T10" fmla="*/ 274 w 473"/>
                <a:gd name="T11" fmla="*/ 72 h 304"/>
                <a:gd name="T12" fmla="*/ 311 w 473"/>
                <a:gd name="T13" fmla="*/ 97 h 304"/>
                <a:gd name="T14" fmla="*/ 306 w 473"/>
                <a:gd name="T15" fmla="*/ 110 h 304"/>
                <a:gd name="T16" fmla="*/ 334 w 473"/>
                <a:gd name="T17" fmla="*/ 111 h 304"/>
                <a:gd name="T18" fmla="*/ 333 w 473"/>
                <a:gd name="T19" fmla="*/ 131 h 304"/>
                <a:gd name="T20" fmla="*/ 321 w 473"/>
                <a:gd name="T21" fmla="*/ 142 h 304"/>
                <a:gd name="T22" fmla="*/ 347 w 473"/>
                <a:gd name="T23" fmla="*/ 141 h 304"/>
                <a:gd name="T24" fmla="*/ 378 w 473"/>
                <a:gd name="T25" fmla="*/ 126 h 304"/>
                <a:gd name="T26" fmla="*/ 393 w 473"/>
                <a:gd name="T27" fmla="*/ 138 h 304"/>
                <a:gd name="T28" fmla="*/ 434 w 473"/>
                <a:gd name="T29" fmla="*/ 133 h 304"/>
                <a:gd name="T30" fmla="*/ 466 w 473"/>
                <a:gd name="T31" fmla="*/ 138 h 304"/>
                <a:gd name="T32" fmla="*/ 473 w 473"/>
                <a:gd name="T33" fmla="*/ 156 h 304"/>
                <a:gd name="T34" fmla="*/ 466 w 473"/>
                <a:gd name="T35" fmla="*/ 183 h 304"/>
                <a:gd name="T36" fmla="*/ 427 w 473"/>
                <a:gd name="T37" fmla="*/ 187 h 304"/>
                <a:gd name="T38" fmla="*/ 409 w 473"/>
                <a:gd name="T39" fmla="*/ 170 h 304"/>
                <a:gd name="T40" fmla="*/ 385 w 473"/>
                <a:gd name="T41" fmla="*/ 167 h 304"/>
                <a:gd name="T42" fmla="*/ 364 w 473"/>
                <a:gd name="T43" fmla="*/ 178 h 304"/>
                <a:gd name="T44" fmla="*/ 395 w 473"/>
                <a:gd name="T45" fmla="*/ 209 h 304"/>
                <a:gd name="T46" fmla="*/ 380 w 473"/>
                <a:gd name="T47" fmla="*/ 211 h 304"/>
                <a:gd name="T48" fmla="*/ 324 w 473"/>
                <a:gd name="T49" fmla="*/ 232 h 304"/>
                <a:gd name="T50" fmla="*/ 295 w 473"/>
                <a:gd name="T51" fmla="*/ 245 h 304"/>
                <a:gd name="T52" fmla="*/ 274 w 473"/>
                <a:gd name="T53" fmla="*/ 249 h 304"/>
                <a:gd name="T54" fmla="*/ 243 w 473"/>
                <a:gd name="T55" fmla="*/ 262 h 304"/>
                <a:gd name="T56" fmla="*/ 235 w 473"/>
                <a:gd name="T57" fmla="*/ 271 h 304"/>
                <a:gd name="T58" fmla="*/ 210 w 473"/>
                <a:gd name="T59" fmla="*/ 268 h 304"/>
                <a:gd name="T60" fmla="*/ 184 w 473"/>
                <a:gd name="T61" fmla="*/ 275 h 304"/>
                <a:gd name="T62" fmla="*/ 195 w 473"/>
                <a:gd name="T63" fmla="*/ 298 h 304"/>
                <a:gd name="T64" fmla="*/ 179 w 473"/>
                <a:gd name="T65" fmla="*/ 302 h 304"/>
                <a:gd name="T66" fmla="*/ 177 w 473"/>
                <a:gd name="T67" fmla="*/ 280 h 304"/>
                <a:gd name="T68" fmla="*/ 163 w 473"/>
                <a:gd name="T69" fmla="*/ 275 h 304"/>
                <a:gd name="T70" fmla="*/ 145 w 473"/>
                <a:gd name="T71" fmla="*/ 265 h 304"/>
                <a:gd name="T72" fmla="*/ 169 w 473"/>
                <a:gd name="T73" fmla="*/ 253 h 304"/>
                <a:gd name="T74" fmla="*/ 161 w 473"/>
                <a:gd name="T75" fmla="*/ 240 h 304"/>
                <a:gd name="T76" fmla="*/ 171 w 473"/>
                <a:gd name="T77" fmla="*/ 213 h 304"/>
                <a:gd name="T78" fmla="*/ 109 w 473"/>
                <a:gd name="T79" fmla="*/ 164 h 304"/>
                <a:gd name="T80" fmla="*/ 27 w 473"/>
                <a:gd name="T81" fmla="*/ 100 h 304"/>
                <a:gd name="T82" fmla="*/ 18 w 473"/>
                <a:gd name="T83" fmla="*/ 82 h 304"/>
                <a:gd name="T84" fmla="*/ 16 w 473"/>
                <a:gd name="T85" fmla="*/ 72 h 304"/>
                <a:gd name="T86" fmla="*/ 32 w 473"/>
                <a:gd name="T87" fmla="*/ 69 h 304"/>
                <a:gd name="T88" fmla="*/ 37 w 473"/>
                <a:gd name="T89" fmla="*/ 59 h 304"/>
                <a:gd name="T90" fmla="*/ 45 w 473"/>
                <a:gd name="T91" fmla="*/ 51 h 304"/>
                <a:gd name="T92" fmla="*/ 58 w 473"/>
                <a:gd name="T93" fmla="*/ 49 h 304"/>
                <a:gd name="T94" fmla="*/ 68 w 473"/>
                <a:gd name="T95" fmla="*/ 41 h 304"/>
                <a:gd name="T96" fmla="*/ 78 w 473"/>
                <a:gd name="T97" fmla="*/ 35 h 304"/>
                <a:gd name="T98" fmla="*/ 78 w 473"/>
                <a:gd name="T99" fmla="*/ 25 h 304"/>
                <a:gd name="T100" fmla="*/ 83 w 473"/>
                <a:gd name="T101" fmla="*/ 15 h 304"/>
                <a:gd name="T102" fmla="*/ 96 w 473"/>
                <a:gd name="T103" fmla="*/ 12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3"/>
                <a:gd name="T157" fmla="*/ 0 h 304"/>
                <a:gd name="T158" fmla="*/ 473 w 473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3" h="304">
                  <a:moveTo>
                    <a:pt x="99" y="2"/>
                  </a:moveTo>
                  <a:lnTo>
                    <a:pt x="106" y="4"/>
                  </a:lnTo>
                  <a:lnTo>
                    <a:pt x="111" y="0"/>
                  </a:lnTo>
                  <a:lnTo>
                    <a:pt x="130" y="4"/>
                  </a:lnTo>
                  <a:lnTo>
                    <a:pt x="135" y="9"/>
                  </a:lnTo>
                  <a:lnTo>
                    <a:pt x="142" y="7"/>
                  </a:lnTo>
                  <a:lnTo>
                    <a:pt x="150" y="14"/>
                  </a:lnTo>
                  <a:lnTo>
                    <a:pt x="155" y="17"/>
                  </a:lnTo>
                  <a:lnTo>
                    <a:pt x="163" y="20"/>
                  </a:lnTo>
                  <a:lnTo>
                    <a:pt x="176" y="25"/>
                  </a:lnTo>
                  <a:lnTo>
                    <a:pt x="187" y="28"/>
                  </a:lnTo>
                  <a:lnTo>
                    <a:pt x="182" y="32"/>
                  </a:lnTo>
                  <a:lnTo>
                    <a:pt x="176" y="35"/>
                  </a:lnTo>
                  <a:lnTo>
                    <a:pt x="174" y="38"/>
                  </a:lnTo>
                  <a:lnTo>
                    <a:pt x="176" y="41"/>
                  </a:lnTo>
                  <a:lnTo>
                    <a:pt x="179" y="43"/>
                  </a:lnTo>
                  <a:lnTo>
                    <a:pt x="187" y="45"/>
                  </a:lnTo>
                  <a:lnTo>
                    <a:pt x="205" y="51"/>
                  </a:lnTo>
                  <a:lnTo>
                    <a:pt x="213" y="54"/>
                  </a:lnTo>
                  <a:lnTo>
                    <a:pt x="220" y="56"/>
                  </a:lnTo>
                  <a:lnTo>
                    <a:pt x="226" y="59"/>
                  </a:lnTo>
                  <a:lnTo>
                    <a:pt x="231" y="63"/>
                  </a:lnTo>
                  <a:lnTo>
                    <a:pt x="233" y="66"/>
                  </a:lnTo>
                  <a:lnTo>
                    <a:pt x="233" y="67"/>
                  </a:lnTo>
                  <a:lnTo>
                    <a:pt x="235" y="71"/>
                  </a:lnTo>
                  <a:lnTo>
                    <a:pt x="244" y="77"/>
                  </a:lnTo>
                  <a:lnTo>
                    <a:pt x="249" y="76"/>
                  </a:lnTo>
                  <a:lnTo>
                    <a:pt x="256" y="74"/>
                  </a:lnTo>
                  <a:lnTo>
                    <a:pt x="266" y="74"/>
                  </a:lnTo>
                  <a:lnTo>
                    <a:pt x="274" y="72"/>
                  </a:lnTo>
                  <a:lnTo>
                    <a:pt x="277" y="71"/>
                  </a:lnTo>
                  <a:lnTo>
                    <a:pt x="287" y="67"/>
                  </a:lnTo>
                  <a:lnTo>
                    <a:pt x="300" y="67"/>
                  </a:lnTo>
                  <a:lnTo>
                    <a:pt x="313" y="94"/>
                  </a:lnTo>
                  <a:lnTo>
                    <a:pt x="311" y="97"/>
                  </a:lnTo>
                  <a:lnTo>
                    <a:pt x="306" y="100"/>
                  </a:lnTo>
                  <a:lnTo>
                    <a:pt x="303" y="103"/>
                  </a:lnTo>
                  <a:lnTo>
                    <a:pt x="301" y="107"/>
                  </a:lnTo>
                  <a:lnTo>
                    <a:pt x="303" y="108"/>
                  </a:lnTo>
                  <a:lnTo>
                    <a:pt x="306" y="110"/>
                  </a:lnTo>
                  <a:lnTo>
                    <a:pt x="315" y="108"/>
                  </a:lnTo>
                  <a:lnTo>
                    <a:pt x="323" y="108"/>
                  </a:lnTo>
                  <a:lnTo>
                    <a:pt x="329" y="108"/>
                  </a:lnTo>
                  <a:lnTo>
                    <a:pt x="333" y="108"/>
                  </a:lnTo>
                  <a:lnTo>
                    <a:pt x="334" y="111"/>
                  </a:lnTo>
                  <a:lnTo>
                    <a:pt x="336" y="118"/>
                  </a:lnTo>
                  <a:lnTo>
                    <a:pt x="336" y="121"/>
                  </a:lnTo>
                  <a:lnTo>
                    <a:pt x="336" y="125"/>
                  </a:lnTo>
                  <a:lnTo>
                    <a:pt x="336" y="128"/>
                  </a:lnTo>
                  <a:lnTo>
                    <a:pt x="333" y="131"/>
                  </a:lnTo>
                  <a:lnTo>
                    <a:pt x="328" y="133"/>
                  </a:lnTo>
                  <a:lnTo>
                    <a:pt x="324" y="136"/>
                  </a:lnTo>
                  <a:lnTo>
                    <a:pt x="323" y="138"/>
                  </a:lnTo>
                  <a:lnTo>
                    <a:pt x="321" y="139"/>
                  </a:lnTo>
                  <a:lnTo>
                    <a:pt x="321" y="142"/>
                  </a:lnTo>
                  <a:lnTo>
                    <a:pt x="324" y="146"/>
                  </a:lnTo>
                  <a:lnTo>
                    <a:pt x="328" y="149"/>
                  </a:lnTo>
                  <a:lnTo>
                    <a:pt x="334" y="149"/>
                  </a:lnTo>
                  <a:lnTo>
                    <a:pt x="341" y="144"/>
                  </a:lnTo>
                  <a:lnTo>
                    <a:pt x="347" y="141"/>
                  </a:lnTo>
                  <a:lnTo>
                    <a:pt x="354" y="138"/>
                  </a:lnTo>
                  <a:lnTo>
                    <a:pt x="360" y="133"/>
                  </a:lnTo>
                  <a:lnTo>
                    <a:pt x="368" y="123"/>
                  </a:lnTo>
                  <a:lnTo>
                    <a:pt x="375" y="125"/>
                  </a:lnTo>
                  <a:lnTo>
                    <a:pt x="378" y="126"/>
                  </a:lnTo>
                  <a:lnTo>
                    <a:pt x="380" y="129"/>
                  </a:lnTo>
                  <a:lnTo>
                    <a:pt x="383" y="131"/>
                  </a:lnTo>
                  <a:lnTo>
                    <a:pt x="386" y="133"/>
                  </a:lnTo>
                  <a:lnTo>
                    <a:pt x="386" y="136"/>
                  </a:lnTo>
                  <a:lnTo>
                    <a:pt x="393" y="138"/>
                  </a:lnTo>
                  <a:lnTo>
                    <a:pt x="399" y="138"/>
                  </a:lnTo>
                  <a:lnTo>
                    <a:pt x="404" y="136"/>
                  </a:lnTo>
                  <a:lnTo>
                    <a:pt x="411" y="133"/>
                  </a:lnTo>
                  <a:lnTo>
                    <a:pt x="421" y="133"/>
                  </a:lnTo>
                  <a:lnTo>
                    <a:pt x="434" y="133"/>
                  </a:lnTo>
                  <a:lnTo>
                    <a:pt x="439" y="128"/>
                  </a:lnTo>
                  <a:lnTo>
                    <a:pt x="450" y="133"/>
                  </a:lnTo>
                  <a:lnTo>
                    <a:pt x="457" y="134"/>
                  </a:lnTo>
                  <a:lnTo>
                    <a:pt x="461" y="136"/>
                  </a:lnTo>
                  <a:lnTo>
                    <a:pt x="466" y="138"/>
                  </a:lnTo>
                  <a:lnTo>
                    <a:pt x="466" y="142"/>
                  </a:lnTo>
                  <a:lnTo>
                    <a:pt x="468" y="146"/>
                  </a:lnTo>
                  <a:lnTo>
                    <a:pt x="471" y="149"/>
                  </a:lnTo>
                  <a:lnTo>
                    <a:pt x="473" y="152"/>
                  </a:lnTo>
                  <a:lnTo>
                    <a:pt x="473" y="156"/>
                  </a:lnTo>
                  <a:lnTo>
                    <a:pt x="470" y="157"/>
                  </a:lnTo>
                  <a:lnTo>
                    <a:pt x="466" y="160"/>
                  </a:lnTo>
                  <a:lnTo>
                    <a:pt x="468" y="164"/>
                  </a:lnTo>
                  <a:lnTo>
                    <a:pt x="466" y="167"/>
                  </a:lnTo>
                  <a:lnTo>
                    <a:pt x="466" y="183"/>
                  </a:lnTo>
                  <a:lnTo>
                    <a:pt x="453" y="183"/>
                  </a:lnTo>
                  <a:lnTo>
                    <a:pt x="457" y="188"/>
                  </a:lnTo>
                  <a:lnTo>
                    <a:pt x="453" y="190"/>
                  </a:lnTo>
                  <a:lnTo>
                    <a:pt x="443" y="185"/>
                  </a:lnTo>
                  <a:lnTo>
                    <a:pt x="427" y="187"/>
                  </a:lnTo>
                  <a:lnTo>
                    <a:pt x="419" y="180"/>
                  </a:lnTo>
                  <a:lnTo>
                    <a:pt x="424" y="178"/>
                  </a:lnTo>
                  <a:lnTo>
                    <a:pt x="421" y="175"/>
                  </a:lnTo>
                  <a:lnTo>
                    <a:pt x="416" y="172"/>
                  </a:lnTo>
                  <a:lnTo>
                    <a:pt x="409" y="170"/>
                  </a:lnTo>
                  <a:lnTo>
                    <a:pt x="403" y="175"/>
                  </a:lnTo>
                  <a:lnTo>
                    <a:pt x="395" y="170"/>
                  </a:lnTo>
                  <a:lnTo>
                    <a:pt x="399" y="164"/>
                  </a:lnTo>
                  <a:lnTo>
                    <a:pt x="388" y="164"/>
                  </a:lnTo>
                  <a:lnTo>
                    <a:pt x="385" y="167"/>
                  </a:lnTo>
                  <a:lnTo>
                    <a:pt x="385" y="170"/>
                  </a:lnTo>
                  <a:lnTo>
                    <a:pt x="380" y="172"/>
                  </a:lnTo>
                  <a:lnTo>
                    <a:pt x="373" y="173"/>
                  </a:lnTo>
                  <a:lnTo>
                    <a:pt x="368" y="175"/>
                  </a:lnTo>
                  <a:lnTo>
                    <a:pt x="364" y="178"/>
                  </a:lnTo>
                  <a:lnTo>
                    <a:pt x="365" y="182"/>
                  </a:lnTo>
                  <a:lnTo>
                    <a:pt x="367" y="182"/>
                  </a:lnTo>
                  <a:lnTo>
                    <a:pt x="434" y="201"/>
                  </a:lnTo>
                  <a:lnTo>
                    <a:pt x="396" y="208"/>
                  </a:lnTo>
                  <a:lnTo>
                    <a:pt x="395" y="209"/>
                  </a:lnTo>
                  <a:lnTo>
                    <a:pt x="396" y="213"/>
                  </a:lnTo>
                  <a:lnTo>
                    <a:pt x="390" y="214"/>
                  </a:lnTo>
                  <a:lnTo>
                    <a:pt x="385" y="218"/>
                  </a:lnTo>
                  <a:lnTo>
                    <a:pt x="381" y="214"/>
                  </a:lnTo>
                  <a:lnTo>
                    <a:pt x="380" y="211"/>
                  </a:lnTo>
                  <a:lnTo>
                    <a:pt x="359" y="216"/>
                  </a:lnTo>
                  <a:lnTo>
                    <a:pt x="341" y="219"/>
                  </a:lnTo>
                  <a:lnTo>
                    <a:pt x="341" y="222"/>
                  </a:lnTo>
                  <a:lnTo>
                    <a:pt x="336" y="226"/>
                  </a:lnTo>
                  <a:lnTo>
                    <a:pt x="324" y="232"/>
                  </a:lnTo>
                  <a:lnTo>
                    <a:pt x="316" y="231"/>
                  </a:lnTo>
                  <a:lnTo>
                    <a:pt x="310" y="234"/>
                  </a:lnTo>
                  <a:lnTo>
                    <a:pt x="300" y="237"/>
                  </a:lnTo>
                  <a:lnTo>
                    <a:pt x="298" y="244"/>
                  </a:lnTo>
                  <a:lnTo>
                    <a:pt x="295" y="245"/>
                  </a:lnTo>
                  <a:lnTo>
                    <a:pt x="290" y="244"/>
                  </a:lnTo>
                  <a:lnTo>
                    <a:pt x="287" y="240"/>
                  </a:lnTo>
                  <a:lnTo>
                    <a:pt x="280" y="244"/>
                  </a:lnTo>
                  <a:lnTo>
                    <a:pt x="282" y="247"/>
                  </a:lnTo>
                  <a:lnTo>
                    <a:pt x="274" y="249"/>
                  </a:lnTo>
                  <a:lnTo>
                    <a:pt x="269" y="245"/>
                  </a:lnTo>
                  <a:lnTo>
                    <a:pt x="261" y="253"/>
                  </a:lnTo>
                  <a:lnTo>
                    <a:pt x="254" y="253"/>
                  </a:lnTo>
                  <a:lnTo>
                    <a:pt x="248" y="262"/>
                  </a:lnTo>
                  <a:lnTo>
                    <a:pt x="243" y="262"/>
                  </a:lnTo>
                  <a:lnTo>
                    <a:pt x="238" y="267"/>
                  </a:lnTo>
                  <a:lnTo>
                    <a:pt x="230" y="265"/>
                  </a:lnTo>
                  <a:lnTo>
                    <a:pt x="226" y="268"/>
                  </a:lnTo>
                  <a:lnTo>
                    <a:pt x="238" y="270"/>
                  </a:lnTo>
                  <a:lnTo>
                    <a:pt x="235" y="271"/>
                  </a:lnTo>
                  <a:lnTo>
                    <a:pt x="231" y="280"/>
                  </a:lnTo>
                  <a:lnTo>
                    <a:pt x="222" y="280"/>
                  </a:lnTo>
                  <a:lnTo>
                    <a:pt x="218" y="275"/>
                  </a:lnTo>
                  <a:lnTo>
                    <a:pt x="217" y="270"/>
                  </a:lnTo>
                  <a:lnTo>
                    <a:pt x="210" y="268"/>
                  </a:lnTo>
                  <a:lnTo>
                    <a:pt x="205" y="267"/>
                  </a:lnTo>
                  <a:lnTo>
                    <a:pt x="197" y="268"/>
                  </a:lnTo>
                  <a:lnTo>
                    <a:pt x="191" y="270"/>
                  </a:lnTo>
                  <a:lnTo>
                    <a:pt x="187" y="271"/>
                  </a:lnTo>
                  <a:lnTo>
                    <a:pt x="184" y="275"/>
                  </a:lnTo>
                  <a:lnTo>
                    <a:pt x="186" y="284"/>
                  </a:lnTo>
                  <a:lnTo>
                    <a:pt x="187" y="293"/>
                  </a:lnTo>
                  <a:lnTo>
                    <a:pt x="191" y="293"/>
                  </a:lnTo>
                  <a:lnTo>
                    <a:pt x="197" y="294"/>
                  </a:lnTo>
                  <a:lnTo>
                    <a:pt x="195" y="298"/>
                  </a:lnTo>
                  <a:lnTo>
                    <a:pt x="191" y="298"/>
                  </a:lnTo>
                  <a:lnTo>
                    <a:pt x="187" y="299"/>
                  </a:lnTo>
                  <a:lnTo>
                    <a:pt x="186" y="304"/>
                  </a:lnTo>
                  <a:lnTo>
                    <a:pt x="184" y="304"/>
                  </a:lnTo>
                  <a:lnTo>
                    <a:pt x="179" y="302"/>
                  </a:lnTo>
                  <a:lnTo>
                    <a:pt x="177" y="298"/>
                  </a:lnTo>
                  <a:lnTo>
                    <a:pt x="176" y="293"/>
                  </a:lnTo>
                  <a:lnTo>
                    <a:pt x="177" y="288"/>
                  </a:lnTo>
                  <a:lnTo>
                    <a:pt x="177" y="283"/>
                  </a:lnTo>
                  <a:lnTo>
                    <a:pt x="177" y="280"/>
                  </a:lnTo>
                  <a:lnTo>
                    <a:pt x="177" y="275"/>
                  </a:lnTo>
                  <a:lnTo>
                    <a:pt x="176" y="270"/>
                  </a:lnTo>
                  <a:lnTo>
                    <a:pt x="163" y="268"/>
                  </a:lnTo>
                  <a:lnTo>
                    <a:pt x="158" y="270"/>
                  </a:lnTo>
                  <a:lnTo>
                    <a:pt x="163" y="275"/>
                  </a:lnTo>
                  <a:lnTo>
                    <a:pt x="156" y="275"/>
                  </a:lnTo>
                  <a:lnTo>
                    <a:pt x="153" y="273"/>
                  </a:lnTo>
                  <a:lnTo>
                    <a:pt x="151" y="268"/>
                  </a:lnTo>
                  <a:lnTo>
                    <a:pt x="146" y="268"/>
                  </a:lnTo>
                  <a:lnTo>
                    <a:pt x="145" y="265"/>
                  </a:lnTo>
                  <a:lnTo>
                    <a:pt x="158" y="260"/>
                  </a:lnTo>
                  <a:lnTo>
                    <a:pt x="163" y="262"/>
                  </a:lnTo>
                  <a:lnTo>
                    <a:pt x="169" y="262"/>
                  </a:lnTo>
                  <a:lnTo>
                    <a:pt x="169" y="258"/>
                  </a:lnTo>
                  <a:lnTo>
                    <a:pt x="169" y="253"/>
                  </a:lnTo>
                  <a:lnTo>
                    <a:pt x="164" y="250"/>
                  </a:lnTo>
                  <a:lnTo>
                    <a:pt x="158" y="249"/>
                  </a:lnTo>
                  <a:lnTo>
                    <a:pt x="160" y="245"/>
                  </a:lnTo>
                  <a:lnTo>
                    <a:pt x="161" y="242"/>
                  </a:lnTo>
                  <a:lnTo>
                    <a:pt x="161" y="240"/>
                  </a:lnTo>
                  <a:lnTo>
                    <a:pt x="156" y="236"/>
                  </a:lnTo>
                  <a:lnTo>
                    <a:pt x="155" y="227"/>
                  </a:lnTo>
                  <a:lnTo>
                    <a:pt x="124" y="226"/>
                  </a:lnTo>
                  <a:lnTo>
                    <a:pt x="155" y="206"/>
                  </a:lnTo>
                  <a:lnTo>
                    <a:pt x="171" y="213"/>
                  </a:lnTo>
                  <a:lnTo>
                    <a:pt x="192" y="209"/>
                  </a:lnTo>
                  <a:lnTo>
                    <a:pt x="192" y="196"/>
                  </a:lnTo>
                  <a:lnTo>
                    <a:pt x="182" y="191"/>
                  </a:lnTo>
                  <a:lnTo>
                    <a:pt x="142" y="175"/>
                  </a:lnTo>
                  <a:lnTo>
                    <a:pt x="109" y="164"/>
                  </a:lnTo>
                  <a:lnTo>
                    <a:pt x="109" y="154"/>
                  </a:lnTo>
                  <a:lnTo>
                    <a:pt x="91" y="139"/>
                  </a:lnTo>
                  <a:lnTo>
                    <a:pt x="76" y="128"/>
                  </a:lnTo>
                  <a:lnTo>
                    <a:pt x="53" y="125"/>
                  </a:lnTo>
                  <a:lnTo>
                    <a:pt x="27" y="100"/>
                  </a:lnTo>
                  <a:lnTo>
                    <a:pt x="16" y="103"/>
                  </a:lnTo>
                  <a:lnTo>
                    <a:pt x="0" y="102"/>
                  </a:lnTo>
                  <a:lnTo>
                    <a:pt x="11" y="85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6" y="72"/>
                  </a:lnTo>
                  <a:lnTo>
                    <a:pt x="14" y="69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69"/>
                  </a:lnTo>
                  <a:lnTo>
                    <a:pt x="39" y="72"/>
                  </a:lnTo>
                  <a:lnTo>
                    <a:pt x="45" y="69"/>
                  </a:lnTo>
                  <a:lnTo>
                    <a:pt x="44" y="64"/>
                  </a:lnTo>
                  <a:lnTo>
                    <a:pt x="40" y="61"/>
                  </a:lnTo>
                  <a:lnTo>
                    <a:pt x="37" y="59"/>
                  </a:lnTo>
                  <a:lnTo>
                    <a:pt x="31" y="58"/>
                  </a:lnTo>
                  <a:lnTo>
                    <a:pt x="29" y="56"/>
                  </a:lnTo>
                  <a:lnTo>
                    <a:pt x="34" y="54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52" y="54"/>
                  </a:lnTo>
                  <a:lnTo>
                    <a:pt x="58" y="54"/>
                  </a:lnTo>
                  <a:lnTo>
                    <a:pt x="62" y="53"/>
                  </a:lnTo>
                  <a:lnTo>
                    <a:pt x="62" y="49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8" y="43"/>
                  </a:lnTo>
                  <a:lnTo>
                    <a:pt x="62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68" y="38"/>
                  </a:lnTo>
                  <a:lnTo>
                    <a:pt x="65" y="35"/>
                  </a:lnTo>
                  <a:lnTo>
                    <a:pt x="66" y="33"/>
                  </a:lnTo>
                  <a:lnTo>
                    <a:pt x="73" y="32"/>
                  </a:lnTo>
                  <a:lnTo>
                    <a:pt x="78" y="35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1" y="30"/>
                  </a:lnTo>
                  <a:lnTo>
                    <a:pt x="76" y="30"/>
                  </a:lnTo>
                  <a:lnTo>
                    <a:pt x="78" y="25"/>
                  </a:lnTo>
                  <a:lnTo>
                    <a:pt x="75" y="23"/>
                  </a:lnTo>
                  <a:lnTo>
                    <a:pt x="73" y="22"/>
                  </a:lnTo>
                  <a:lnTo>
                    <a:pt x="76" y="18"/>
                  </a:lnTo>
                  <a:lnTo>
                    <a:pt x="81" y="18"/>
                  </a:lnTo>
                  <a:lnTo>
                    <a:pt x="83" y="15"/>
                  </a:lnTo>
                  <a:lnTo>
                    <a:pt x="81" y="12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9"/>
                  </a:lnTo>
                  <a:lnTo>
                    <a:pt x="99" y="2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0" name="Freeform 26"/>
            <p:cNvSpPr>
              <a:spLocks/>
            </p:cNvSpPr>
            <p:nvPr/>
          </p:nvSpPr>
          <p:spPr bwMode="auto">
            <a:xfrm>
              <a:off x="3339" y="1719"/>
              <a:ext cx="640" cy="281"/>
            </a:xfrm>
            <a:custGeom>
              <a:avLst/>
              <a:gdLst>
                <a:gd name="T0" fmla="*/ 113 w 640"/>
                <a:gd name="T1" fmla="*/ 22 h 281"/>
                <a:gd name="T2" fmla="*/ 154 w 640"/>
                <a:gd name="T3" fmla="*/ 12 h 281"/>
                <a:gd name="T4" fmla="*/ 175 w 640"/>
                <a:gd name="T5" fmla="*/ 26 h 281"/>
                <a:gd name="T6" fmla="*/ 194 w 640"/>
                <a:gd name="T7" fmla="*/ 18 h 281"/>
                <a:gd name="T8" fmla="*/ 203 w 640"/>
                <a:gd name="T9" fmla="*/ 0 h 281"/>
                <a:gd name="T10" fmla="*/ 219 w 640"/>
                <a:gd name="T11" fmla="*/ 10 h 281"/>
                <a:gd name="T12" fmla="*/ 203 w 640"/>
                <a:gd name="T13" fmla="*/ 22 h 281"/>
                <a:gd name="T14" fmla="*/ 240 w 640"/>
                <a:gd name="T15" fmla="*/ 31 h 281"/>
                <a:gd name="T16" fmla="*/ 230 w 640"/>
                <a:gd name="T17" fmla="*/ 44 h 281"/>
                <a:gd name="T18" fmla="*/ 245 w 640"/>
                <a:gd name="T19" fmla="*/ 61 h 281"/>
                <a:gd name="T20" fmla="*/ 297 w 640"/>
                <a:gd name="T21" fmla="*/ 25 h 281"/>
                <a:gd name="T22" fmla="*/ 309 w 640"/>
                <a:gd name="T23" fmla="*/ 33 h 281"/>
                <a:gd name="T24" fmla="*/ 314 w 640"/>
                <a:gd name="T25" fmla="*/ 39 h 281"/>
                <a:gd name="T26" fmla="*/ 330 w 640"/>
                <a:gd name="T27" fmla="*/ 44 h 281"/>
                <a:gd name="T28" fmla="*/ 367 w 640"/>
                <a:gd name="T29" fmla="*/ 46 h 281"/>
                <a:gd name="T30" fmla="*/ 408 w 640"/>
                <a:gd name="T31" fmla="*/ 53 h 281"/>
                <a:gd name="T32" fmla="*/ 449 w 640"/>
                <a:gd name="T33" fmla="*/ 51 h 281"/>
                <a:gd name="T34" fmla="*/ 451 w 640"/>
                <a:gd name="T35" fmla="*/ 67 h 281"/>
                <a:gd name="T36" fmla="*/ 473 w 640"/>
                <a:gd name="T37" fmla="*/ 72 h 281"/>
                <a:gd name="T38" fmla="*/ 483 w 640"/>
                <a:gd name="T39" fmla="*/ 82 h 281"/>
                <a:gd name="T40" fmla="*/ 506 w 640"/>
                <a:gd name="T41" fmla="*/ 88 h 281"/>
                <a:gd name="T42" fmla="*/ 524 w 640"/>
                <a:gd name="T43" fmla="*/ 93 h 281"/>
                <a:gd name="T44" fmla="*/ 550 w 640"/>
                <a:gd name="T45" fmla="*/ 105 h 281"/>
                <a:gd name="T46" fmla="*/ 555 w 640"/>
                <a:gd name="T47" fmla="*/ 121 h 281"/>
                <a:gd name="T48" fmla="*/ 565 w 640"/>
                <a:gd name="T49" fmla="*/ 136 h 281"/>
                <a:gd name="T50" fmla="*/ 583 w 640"/>
                <a:gd name="T51" fmla="*/ 129 h 281"/>
                <a:gd name="T52" fmla="*/ 596 w 640"/>
                <a:gd name="T53" fmla="*/ 124 h 281"/>
                <a:gd name="T54" fmla="*/ 607 w 640"/>
                <a:gd name="T55" fmla="*/ 121 h 281"/>
                <a:gd name="T56" fmla="*/ 620 w 640"/>
                <a:gd name="T57" fmla="*/ 111 h 281"/>
                <a:gd name="T58" fmla="*/ 640 w 640"/>
                <a:gd name="T59" fmla="*/ 154 h 281"/>
                <a:gd name="T60" fmla="*/ 604 w 640"/>
                <a:gd name="T61" fmla="*/ 196 h 281"/>
                <a:gd name="T62" fmla="*/ 503 w 640"/>
                <a:gd name="T63" fmla="*/ 212 h 281"/>
                <a:gd name="T64" fmla="*/ 447 w 640"/>
                <a:gd name="T65" fmla="*/ 203 h 281"/>
                <a:gd name="T66" fmla="*/ 420 w 640"/>
                <a:gd name="T67" fmla="*/ 173 h 281"/>
                <a:gd name="T68" fmla="*/ 394 w 640"/>
                <a:gd name="T69" fmla="*/ 180 h 281"/>
                <a:gd name="T70" fmla="*/ 312 w 640"/>
                <a:gd name="T71" fmla="*/ 217 h 281"/>
                <a:gd name="T72" fmla="*/ 253 w 640"/>
                <a:gd name="T73" fmla="*/ 206 h 281"/>
                <a:gd name="T74" fmla="*/ 194 w 640"/>
                <a:gd name="T75" fmla="*/ 209 h 281"/>
                <a:gd name="T76" fmla="*/ 167 w 640"/>
                <a:gd name="T77" fmla="*/ 245 h 281"/>
                <a:gd name="T78" fmla="*/ 181 w 640"/>
                <a:gd name="T79" fmla="*/ 261 h 281"/>
                <a:gd name="T80" fmla="*/ 147 w 640"/>
                <a:gd name="T81" fmla="*/ 278 h 281"/>
                <a:gd name="T82" fmla="*/ 110 w 640"/>
                <a:gd name="T83" fmla="*/ 273 h 281"/>
                <a:gd name="T84" fmla="*/ 62 w 640"/>
                <a:gd name="T85" fmla="*/ 279 h 281"/>
                <a:gd name="T86" fmla="*/ 36 w 640"/>
                <a:gd name="T87" fmla="*/ 261 h 281"/>
                <a:gd name="T88" fmla="*/ 17 w 640"/>
                <a:gd name="T89" fmla="*/ 227 h 281"/>
                <a:gd name="T90" fmla="*/ 17 w 640"/>
                <a:gd name="T91" fmla="*/ 181 h 281"/>
                <a:gd name="T92" fmla="*/ 17 w 640"/>
                <a:gd name="T93" fmla="*/ 142 h 281"/>
                <a:gd name="T94" fmla="*/ 28 w 640"/>
                <a:gd name="T95" fmla="*/ 101 h 281"/>
                <a:gd name="T96" fmla="*/ 21 w 640"/>
                <a:gd name="T97" fmla="*/ 43 h 281"/>
                <a:gd name="T98" fmla="*/ 49 w 640"/>
                <a:gd name="T99" fmla="*/ 30 h 281"/>
                <a:gd name="T100" fmla="*/ 87 w 640"/>
                <a:gd name="T101" fmla="*/ 10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0"/>
                <a:gd name="T154" fmla="*/ 0 h 281"/>
                <a:gd name="T155" fmla="*/ 640 w 640"/>
                <a:gd name="T156" fmla="*/ 281 h 2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0" h="281">
                  <a:moveTo>
                    <a:pt x="87" y="10"/>
                  </a:moveTo>
                  <a:lnTo>
                    <a:pt x="93" y="10"/>
                  </a:lnTo>
                  <a:lnTo>
                    <a:pt x="113" y="22"/>
                  </a:lnTo>
                  <a:lnTo>
                    <a:pt x="127" y="13"/>
                  </a:lnTo>
                  <a:lnTo>
                    <a:pt x="145" y="5"/>
                  </a:lnTo>
                  <a:lnTo>
                    <a:pt x="154" y="12"/>
                  </a:lnTo>
                  <a:lnTo>
                    <a:pt x="163" y="18"/>
                  </a:lnTo>
                  <a:lnTo>
                    <a:pt x="165" y="25"/>
                  </a:lnTo>
                  <a:lnTo>
                    <a:pt x="175" y="26"/>
                  </a:lnTo>
                  <a:lnTo>
                    <a:pt x="183" y="26"/>
                  </a:lnTo>
                  <a:lnTo>
                    <a:pt x="194" y="25"/>
                  </a:lnTo>
                  <a:lnTo>
                    <a:pt x="194" y="18"/>
                  </a:lnTo>
                  <a:lnTo>
                    <a:pt x="190" y="13"/>
                  </a:lnTo>
                  <a:lnTo>
                    <a:pt x="193" y="5"/>
                  </a:lnTo>
                  <a:lnTo>
                    <a:pt x="203" y="0"/>
                  </a:lnTo>
                  <a:lnTo>
                    <a:pt x="217" y="2"/>
                  </a:lnTo>
                  <a:lnTo>
                    <a:pt x="222" y="7"/>
                  </a:lnTo>
                  <a:lnTo>
                    <a:pt x="219" y="10"/>
                  </a:lnTo>
                  <a:lnTo>
                    <a:pt x="206" y="10"/>
                  </a:lnTo>
                  <a:lnTo>
                    <a:pt x="203" y="15"/>
                  </a:lnTo>
                  <a:lnTo>
                    <a:pt x="203" y="22"/>
                  </a:lnTo>
                  <a:lnTo>
                    <a:pt x="204" y="26"/>
                  </a:lnTo>
                  <a:lnTo>
                    <a:pt x="227" y="31"/>
                  </a:lnTo>
                  <a:lnTo>
                    <a:pt x="240" y="31"/>
                  </a:lnTo>
                  <a:lnTo>
                    <a:pt x="245" y="36"/>
                  </a:lnTo>
                  <a:lnTo>
                    <a:pt x="243" y="38"/>
                  </a:lnTo>
                  <a:lnTo>
                    <a:pt x="230" y="44"/>
                  </a:lnTo>
                  <a:lnTo>
                    <a:pt x="232" y="51"/>
                  </a:lnTo>
                  <a:lnTo>
                    <a:pt x="232" y="61"/>
                  </a:lnTo>
                  <a:lnTo>
                    <a:pt x="245" y="61"/>
                  </a:lnTo>
                  <a:lnTo>
                    <a:pt x="261" y="41"/>
                  </a:lnTo>
                  <a:lnTo>
                    <a:pt x="281" y="31"/>
                  </a:lnTo>
                  <a:lnTo>
                    <a:pt x="297" y="25"/>
                  </a:lnTo>
                  <a:lnTo>
                    <a:pt x="307" y="30"/>
                  </a:lnTo>
                  <a:lnTo>
                    <a:pt x="312" y="28"/>
                  </a:lnTo>
                  <a:lnTo>
                    <a:pt x="309" y="33"/>
                  </a:lnTo>
                  <a:lnTo>
                    <a:pt x="305" y="36"/>
                  </a:lnTo>
                  <a:lnTo>
                    <a:pt x="309" y="39"/>
                  </a:lnTo>
                  <a:lnTo>
                    <a:pt x="314" y="39"/>
                  </a:lnTo>
                  <a:lnTo>
                    <a:pt x="327" y="38"/>
                  </a:lnTo>
                  <a:lnTo>
                    <a:pt x="332" y="39"/>
                  </a:lnTo>
                  <a:lnTo>
                    <a:pt x="330" y="44"/>
                  </a:lnTo>
                  <a:lnTo>
                    <a:pt x="341" y="44"/>
                  </a:lnTo>
                  <a:lnTo>
                    <a:pt x="356" y="46"/>
                  </a:lnTo>
                  <a:lnTo>
                    <a:pt x="367" y="46"/>
                  </a:lnTo>
                  <a:lnTo>
                    <a:pt x="374" y="51"/>
                  </a:lnTo>
                  <a:lnTo>
                    <a:pt x="395" y="51"/>
                  </a:lnTo>
                  <a:lnTo>
                    <a:pt x="408" y="53"/>
                  </a:lnTo>
                  <a:lnTo>
                    <a:pt x="425" y="53"/>
                  </a:lnTo>
                  <a:lnTo>
                    <a:pt x="451" y="49"/>
                  </a:lnTo>
                  <a:lnTo>
                    <a:pt x="449" y="51"/>
                  </a:lnTo>
                  <a:lnTo>
                    <a:pt x="454" y="51"/>
                  </a:lnTo>
                  <a:lnTo>
                    <a:pt x="449" y="66"/>
                  </a:lnTo>
                  <a:lnTo>
                    <a:pt x="451" y="67"/>
                  </a:lnTo>
                  <a:lnTo>
                    <a:pt x="462" y="72"/>
                  </a:lnTo>
                  <a:lnTo>
                    <a:pt x="469" y="70"/>
                  </a:lnTo>
                  <a:lnTo>
                    <a:pt x="473" y="72"/>
                  </a:lnTo>
                  <a:lnTo>
                    <a:pt x="475" y="75"/>
                  </a:lnTo>
                  <a:lnTo>
                    <a:pt x="480" y="77"/>
                  </a:lnTo>
                  <a:lnTo>
                    <a:pt x="483" y="82"/>
                  </a:lnTo>
                  <a:lnTo>
                    <a:pt x="490" y="84"/>
                  </a:lnTo>
                  <a:lnTo>
                    <a:pt x="500" y="84"/>
                  </a:lnTo>
                  <a:lnTo>
                    <a:pt x="506" y="88"/>
                  </a:lnTo>
                  <a:lnTo>
                    <a:pt x="516" y="88"/>
                  </a:lnTo>
                  <a:lnTo>
                    <a:pt x="521" y="90"/>
                  </a:lnTo>
                  <a:lnTo>
                    <a:pt x="524" y="93"/>
                  </a:lnTo>
                  <a:lnTo>
                    <a:pt x="531" y="98"/>
                  </a:lnTo>
                  <a:lnTo>
                    <a:pt x="542" y="101"/>
                  </a:lnTo>
                  <a:lnTo>
                    <a:pt x="550" y="105"/>
                  </a:lnTo>
                  <a:lnTo>
                    <a:pt x="568" y="108"/>
                  </a:lnTo>
                  <a:lnTo>
                    <a:pt x="562" y="118"/>
                  </a:lnTo>
                  <a:lnTo>
                    <a:pt x="555" y="121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65" y="136"/>
                  </a:lnTo>
                  <a:lnTo>
                    <a:pt x="570" y="136"/>
                  </a:lnTo>
                  <a:lnTo>
                    <a:pt x="578" y="131"/>
                  </a:lnTo>
                  <a:lnTo>
                    <a:pt x="583" y="129"/>
                  </a:lnTo>
                  <a:lnTo>
                    <a:pt x="588" y="128"/>
                  </a:lnTo>
                  <a:lnTo>
                    <a:pt x="589" y="126"/>
                  </a:lnTo>
                  <a:lnTo>
                    <a:pt x="596" y="124"/>
                  </a:lnTo>
                  <a:lnTo>
                    <a:pt x="598" y="126"/>
                  </a:lnTo>
                  <a:lnTo>
                    <a:pt x="602" y="126"/>
                  </a:lnTo>
                  <a:lnTo>
                    <a:pt x="607" y="121"/>
                  </a:lnTo>
                  <a:lnTo>
                    <a:pt x="611" y="119"/>
                  </a:lnTo>
                  <a:lnTo>
                    <a:pt x="612" y="116"/>
                  </a:lnTo>
                  <a:lnTo>
                    <a:pt x="620" y="111"/>
                  </a:lnTo>
                  <a:lnTo>
                    <a:pt x="627" y="123"/>
                  </a:lnTo>
                  <a:lnTo>
                    <a:pt x="637" y="139"/>
                  </a:lnTo>
                  <a:lnTo>
                    <a:pt x="640" y="154"/>
                  </a:lnTo>
                  <a:lnTo>
                    <a:pt x="637" y="172"/>
                  </a:lnTo>
                  <a:lnTo>
                    <a:pt x="627" y="183"/>
                  </a:lnTo>
                  <a:lnTo>
                    <a:pt x="604" y="196"/>
                  </a:lnTo>
                  <a:lnTo>
                    <a:pt x="586" y="201"/>
                  </a:lnTo>
                  <a:lnTo>
                    <a:pt x="536" y="211"/>
                  </a:lnTo>
                  <a:lnTo>
                    <a:pt x="503" y="212"/>
                  </a:lnTo>
                  <a:lnTo>
                    <a:pt x="477" y="212"/>
                  </a:lnTo>
                  <a:lnTo>
                    <a:pt x="460" y="209"/>
                  </a:lnTo>
                  <a:lnTo>
                    <a:pt x="447" y="203"/>
                  </a:lnTo>
                  <a:lnTo>
                    <a:pt x="439" y="193"/>
                  </a:lnTo>
                  <a:lnTo>
                    <a:pt x="429" y="177"/>
                  </a:lnTo>
                  <a:lnTo>
                    <a:pt x="420" y="173"/>
                  </a:lnTo>
                  <a:lnTo>
                    <a:pt x="410" y="175"/>
                  </a:lnTo>
                  <a:lnTo>
                    <a:pt x="397" y="178"/>
                  </a:lnTo>
                  <a:lnTo>
                    <a:pt x="394" y="180"/>
                  </a:lnTo>
                  <a:lnTo>
                    <a:pt x="354" y="201"/>
                  </a:lnTo>
                  <a:lnTo>
                    <a:pt x="335" y="212"/>
                  </a:lnTo>
                  <a:lnTo>
                    <a:pt x="312" y="217"/>
                  </a:lnTo>
                  <a:lnTo>
                    <a:pt x="284" y="214"/>
                  </a:lnTo>
                  <a:lnTo>
                    <a:pt x="273" y="212"/>
                  </a:lnTo>
                  <a:lnTo>
                    <a:pt x="253" y="206"/>
                  </a:lnTo>
                  <a:lnTo>
                    <a:pt x="232" y="212"/>
                  </a:lnTo>
                  <a:lnTo>
                    <a:pt x="217" y="216"/>
                  </a:lnTo>
                  <a:lnTo>
                    <a:pt x="194" y="209"/>
                  </a:lnTo>
                  <a:lnTo>
                    <a:pt x="178" y="226"/>
                  </a:lnTo>
                  <a:lnTo>
                    <a:pt x="170" y="239"/>
                  </a:lnTo>
                  <a:lnTo>
                    <a:pt x="167" y="245"/>
                  </a:lnTo>
                  <a:lnTo>
                    <a:pt x="167" y="252"/>
                  </a:lnTo>
                  <a:lnTo>
                    <a:pt x="175" y="257"/>
                  </a:lnTo>
                  <a:lnTo>
                    <a:pt x="181" y="261"/>
                  </a:lnTo>
                  <a:lnTo>
                    <a:pt x="175" y="274"/>
                  </a:lnTo>
                  <a:lnTo>
                    <a:pt x="165" y="279"/>
                  </a:lnTo>
                  <a:lnTo>
                    <a:pt x="147" y="278"/>
                  </a:lnTo>
                  <a:lnTo>
                    <a:pt x="139" y="274"/>
                  </a:lnTo>
                  <a:lnTo>
                    <a:pt x="119" y="271"/>
                  </a:lnTo>
                  <a:lnTo>
                    <a:pt x="110" y="273"/>
                  </a:lnTo>
                  <a:lnTo>
                    <a:pt x="95" y="276"/>
                  </a:lnTo>
                  <a:lnTo>
                    <a:pt x="80" y="281"/>
                  </a:lnTo>
                  <a:lnTo>
                    <a:pt x="62" y="279"/>
                  </a:lnTo>
                  <a:lnTo>
                    <a:pt x="48" y="274"/>
                  </a:lnTo>
                  <a:lnTo>
                    <a:pt x="43" y="270"/>
                  </a:lnTo>
                  <a:lnTo>
                    <a:pt x="36" y="261"/>
                  </a:lnTo>
                  <a:lnTo>
                    <a:pt x="31" y="250"/>
                  </a:lnTo>
                  <a:lnTo>
                    <a:pt x="31" y="242"/>
                  </a:lnTo>
                  <a:lnTo>
                    <a:pt x="17" y="227"/>
                  </a:lnTo>
                  <a:lnTo>
                    <a:pt x="0" y="211"/>
                  </a:lnTo>
                  <a:lnTo>
                    <a:pt x="2" y="196"/>
                  </a:lnTo>
                  <a:lnTo>
                    <a:pt x="17" y="181"/>
                  </a:lnTo>
                  <a:lnTo>
                    <a:pt x="21" y="170"/>
                  </a:lnTo>
                  <a:lnTo>
                    <a:pt x="25" y="157"/>
                  </a:lnTo>
                  <a:lnTo>
                    <a:pt x="17" y="142"/>
                  </a:lnTo>
                  <a:lnTo>
                    <a:pt x="25" y="139"/>
                  </a:lnTo>
                  <a:lnTo>
                    <a:pt x="30" y="119"/>
                  </a:lnTo>
                  <a:lnTo>
                    <a:pt x="28" y="101"/>
                  </a:lnTo>
                  <a:lnTo>
                    <a:pt x="26" y="84"/>
                  </a:lnTo>
                  <a:lnTo>
                    <a:pt x="26" y="59"/>
                  </a:lnTo>
                  <a:lnTo>
                    <a:pt x="21" y="43"/>
                  </a:lnTo>
                  <a:lnTo>
                    <a:pt x="20" y="30"/>
                  </a:lnTo>
                  <a:lnTo>
                    <a:pt x="41" y="30"/>
                  </a:lnTo>
                  <a:lnTo>
                    <a:pt x="49" y="30"/>
                  </a:lnTo>
                  <a:lnTo>
                    <a:pt x="72" y="17"/>
                  </a:lnTo>
                  <a:lnTo>
                    <a:pt x="87" y="10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1" name="Freeform 27"/>
            <p:cNvSpPr>
              <a:spLocks/>
            </p:cNvSpPr>
            <p:nvPr/>
          </p:nvSpPr>
          <p:spPr bwMode="auto">
            <a:xfrm>
              <a:off x="1719" y="1731"/>
              <a:ext cx="742" cy="256"/>
            </a:xfrm>
            <a:custGeom>
              <a:avLst/>
              <a:gdLst>
                <a:gd name="T0" fmla="*/ 577 w 742"/>
                <a:gd name="T1" fmla="*/ 47 h 256"/>
                <a:gd name="T2" fmla="*/ 659 w 742"/>
                <a:gd name="T3" fmla="*/ 101 h 256"/>
                <a:gd name="T4" fmla="*/ 742 w 742"/>
                <a:gd name="T5" fmla="*/ 143 h 256"/>
                <a:gd name="T6" fmla="*/ 674 w 742"/>
                <a:gd name="T7" fmla="*/ 173 h 256"/>
                <a:gd name="T8" fmla="*/ 690 w 742"/>
                <a:gd name="T9" fmla="*/ 179 h 256"/>
                <a:gd name="T10" fmla="*/ 688 w 742"/>
                <a:gd name="T11" fmla="*/ 189 h 256"/>
                <a:gd name="T12" fmla="*/ 657 w 742"/>
                <a:gd name="T13" fmla="*/ 189 h 256"/>
                <a:gd name="T14" fmla="*/ 643 w 742"/>
                <a:gd name="T15" fmla="*/ 199 h 256"/>
                <a:gd name="T16" fmla="*/ 636 w 742"/>
                <a:gd name="T17" fmla="*/ 228 h 256"/>
                <a:gd name="T18" fmla="*/ 600 w 742"/>
                <a:gd name="T19" fmla="*/ 228 h 256"/>
                <a:gd name="T20" fmla="*/ 556 w 742"/>
                <a:gd name="T21" fmla="*/ 218 h 256"/>
                <a:gd name="T22" fmla="*/ 510 w 742"/>
                <a:gd name="T23" fmla="*/ 218 h 256"/>
                <a:gd name="T24" fmla="*/ 505 w 742"/>
                <a:gd name="T25" fmla="*/ 228 h 256"/>
                <a:gd name="T26" fmla="*/ 484 w 742"/>
                <a:gd name="T27" fmla="*/ 240 h 256"/>
                <a:gd name="T28" fmla="*/ 463 w 742"/>
                <a:gd name="T29" fmla="*/ 248 h 256"/>
                <a:gd name="T30" fmla="*/ 460 w 742"/>
                <a:gd name="T31" fmla="*/ 241 h 256"/>
                <a:gd name="T32" fmla="*/ 426 w 742"/>
                <a:gd name="T33" fmla="*/ 227 h 256"/>
                <a:gd name="T34" fmla="*/ 411 w 742"/>
                <a:gd name="T35" fmla="*/ 238 h 256"/>
                <a:gd name="T36" fmla="*/ 381 w 742"/>
                <a:gd name="T37" fmla="*/ 251 h 256"/>
                <a:gd name="T38" fmla="*/ 341 w 742"/>
                <a:gd name="T39" fmla="*/ 251 h 256"/>
                <a:gd name="T40" fmla="*/ 292 w 742"/>
                <a:gd name="T41" fmla="*/ 251 h 256"/>
                <a:gd name="T42" fmla="*/ 261 w 742"/>
                <a:gd name="T43" fmla="*/ 241 h 256"/>
                <a:gd name="T44" fmla="*/ 231 w 742"/>
                <a:gd name="T45" fmla="*/ 230 h 256"/>
                <a:gd name="T46" fmla="*/ 184 w 742"/>
                <a:gd name="T47" fmla="*/ 220 h 256"/>
                <a:gd name="T48" fmla="*/ 145 w 742"/>
                <a:gd name="T49" fmla="*/ 202 h 256"/>
                <a:gd name="T50" fmla="*/ 112 w 742"/>
                <a:gd name="T51" fmla="*/ 183 h 256"/>
                <a:gd name="T52" fmla="*/ 76 w 742"/>
                <a:gd name="T53" fmla="*/ 168 h 256"/>
                <a:gd name="T54" fmla="*/ 37 w 742"/>
                <a:gd name="T55" fmla="*/ 166 h 256"/>
                <a:gd name="T56" fmla="*/ 24 w 742"/>
                <a:gd name="T57" fmla="*/ 165 h 256"/>
                <a:gd name="T58" fmla="*/ 16 w 742"/>
                <a:gd name="T59" fmla="*/ 179 h 256"/>
                <a:gd name="T60" fmla="*/ 0 w 742"/>
                <a:gd name="T61" fmla="*/ 174 h 256"/>
                <a:gd name="T62" fmla="*/ 39 w 742"/>
                <a:gd name="T63" fmla="*/ 138 h 256"/>
                <a:gd name="T64" fmla="*/ 60 w 742"/>
                <a:gd name="T65" fmla="*/ 138 h 256"/>
                <a:gd name="T66" fmla="*/ 83 w 742"/>
                <a:gd name="T67" fmla="*/ 138 h 256"/>
                <a:gd name="T68" fmla="*/ 94 w 742"/>
                <a:gd name="T69" fmla="*/ 138 h 256"/>
                <a:gd name="T70" fmla="*/ 112 w 742"/>
                <a:gd name="T71" fmla="*/ 127 h 256"/>
                <a:gd name="T72" fmla="*/ 119 w 742"/>
                <a:gd name="T73" fmla="*/ 93 h 256"/>
                <a:gd name="T74" fmla="*/ 143 w 742"/>
                <a:gd name="T75" fmla="*/ 85 h 256"/>
                <a:gd name="T76" fmla="*/ 161 w 742"/>
                <a:gd name="T77" fmla="*/ 89 h 256"/>
                <a:gd name="T78" fmla="*/ 195 w 742"/>
                <a:gd name="T79" fmla="*/ 81 h 256"/>
                <a:gd name="T80" fmla="*/ 199 w 742"/>
                <a:gd name="T81" fmla="*/ 89 h 256"/>
                <a:gd name="T82" fmla="*/ 218 w 742"/>
                <a:gd name="T83" fmla="*/ 85 h 256"/>
                <a:gd name="T84" fmla="*/ 215 w 742"/>
                <a:gd name="T85" fmla="*/ 68 h 256"/>
                <a:gd name="T86" fmla="*/ 238 w 742"/>
                <a:gd name="T87" fmla="*/ 65 h 256"/>
                <a:gd name="T88" fmla="*/ 244 w 742"/>
                <a:gd name="T89" fmla="*/ 63 h 256"/>
                <a:gd name="T90" fmla="*/ 259 w 742"/>
                <a:gd name="T91" fmla="*/ 63 h 256"/>
                <a:gd name="T92" fmla="*/ 270 w 742"/>
                <a:gd name="T93" fmla="*/ 78 h 256"/>
                <a:gd name="T94" fmla="*/ 324 w 742"/>
                <a:gd name="T95" fmla="*/ 72 h 256"/>
                <a:gd name="T96" fmla="*/ 339 w 742"/>
                <a:gd name="T97" fmla="*/ 58 h 256"/>
                <a:gd name="T98" fmla="*/ 339 w 742"/>
                <a:gd name="T99" fmla="*/ 50 h 256"/>
                <a:gd name="T100" fmla="*/ 347 w 742"/>
                <a:gd name="T101" fmla="*/ 26 h 256"/>
                <a:gd name="T102" fmla="*/ 359 w 742"/>
                <a:gd name="T103" fmla="*/ 29 h 256"/>
                <a:gd name="T104" fmla="*/ 377 w 742"/>
                <a:gd name="T105" fmla="*/ 32 h 256"/>
                <a:gd name="T106" fmla="*/ 426 w 742"/>
                <a:gd name="T107" fmla="*/ 36 h 256"/>
                <a:gd name="T108" fmla="*/ 426 w 742"/>
                <a:gd name="T109" fmla="*/ 24 h 256"/>
                <a:gd name="T110" fmla="*/ 463 w 742"/>
                <a:gd name="T111" fmla="*/ 6 h 256"/>
                <a:gd name="T112" fmla="*/ 507 w 742"/>
                <a:gd name="T113" fmla="*/ 13 h 2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2"/>
                <a:gd name="T172" fmla="*/ 0 h 256"/>
                <a:gd name="T173" fmla="*/ 742 w 742"/>
                <a:gd name="T174" fmla="*/ 256 h 2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2" h="256">
                  <a:moveTo>
                    <a:pt x="561" y="32"/>
                  </a:moveTo>
                  <a:lnTo>
                    <a:pt x="550" y="49"/>
                  </a:lnTo>
                  <a:lnTo>
                    <a:pt x="566" y="50"/>
                  </a:lnTo>
                  <a:lnTo>
                    <a:pt x="577" y="47"/>
                  </a:lnTo>
                  <a:lnTo>
                    <a:pt x="603" y="72"/>
                  </a:lnTo>
                  <a:lnTo>
                    <a:pt x="626" y="75"/>
                  </a:lnTo>
                  <a:lnTo>
                    <a:pt x="641" y="86"/>
                  </a:lnTo>
                  <a:lnTo>
                    <a:pt x="659" y="101"/>
                  </a:lnTo>
                  <a:lnTo>
                    <a:pt x="659" y="111"/>
                  </a:lnTo>
                  <a:lnTo>
                    <a:pt x="692" y="122"/>
                  </a:lnTo>
                  <a:lnTo>
                    <a:pt x="732" y="138"/>
                  </a:lnTo>
                  <a:lnTo>
                    <a:pt x="742" y="143"/>
                  </a:lnTo>
                  <a:lnTo>
                    <a:pt x="742" y="156"/>
                  </a:lnTo>
                  <a:lnTo>
                    <a:pt x="721" y="160"/>
                  </a:lnTo>
                  <a:lnTo>
                    <a:pt x="705" y="153"/>
                  </a:lnTo>
                  <a:lnTo>
                    <a:pt x="674" y="173"/>
                  </a:lnTo>
                  <a:lnTo>
                    <a:pt x="672" y="174"/>
                  </a:lnTo>
                  <a:lnTo>
                    <a:pt x="674" y="178"/>
                  </a:lnTo>
                  <a:lnTo>
                    <a:pt x="683" y="178"/>
                  </a:lnTo>
                  <a:lnTo>
                    <a:pt x="690" y="179"/>
                  </a:lnTo>
                  <a:lnTo>
                    <a:pt x="693" y="183"/>
                  </a:lnTo>
                  <a:lnTo>
                    <a:pt x="693" y="187"/>
                  </a:lnTo>
                  <a:lnTo>
                    <a:pt x="693" y="191"/>
                  </a:lnTo>
                  <a:lnTo>
                    <a:pt x="688" y="189"/>
                  </a:lnTo>
                  <a:lnTo>
                    <a:pt x="683" y="189"/>
                  </a:lnTo>
                  <a:lnTo>
                    <a:pt x="674" y="189"/>
                  </a:lnTo>
                  <a:lnTo>
                    <a:pt x="665" y="187"/>
                  </a:lnTo>
                  <a:lnTo>
                    <a:pt x="657" y="189"/>
                  </a:lnTo>
                  <a:lnTo>
                    <a:pt x="649" y="191"/>
                  </a:lnTo>
                  <a:lnTo>
                    <a:pt x="643" y="192"/>
                  </a:lnTo>
                  <a:lnTo>
                    <a:pt x="641" y="197"/>
                  </a:lnTo>
                  <a:lnTo>
                    <a:pt x="643" y="199"/>
                  </a:lnTo>
                  <a:lnTo>
                    <a:pt x="651" y="200"/>
                  </a:lnTo>
                  <a:lnTo>
                    <a:pt x="652" y="225"/>
                  </a:lnTo>
                  <a:lnTo>
                    <a:pt x="639" y="222"/>
                  </a:lnTo>
                  <a:lnTo>
                    <a:pt x="636" y="228"/>
                  </a:lnTo>
                  <a:lnTo>
                    <a:pt x="638" y="231"/>
                  </a:lnTo>
                  <a:lnTo>
                    <a:pt x="621" y="233"/>
                  </a:lnTo>
                  <a:lnTo>
                    <a:pt x="621" y="225"/>
                  </a:lnTo>
                  <a:lnTo>
                    <a:pt x="600" y="228"/>
                  </a:lnTo>
                  <a:lnTo>
                    <a:pt x="592" y="227"/>
                  </a:lnTo>
                  <a:lnTo>
                    <a:pt x="584" y="222"/>
                  </a:lnTo>
                  <a:lnTo>
                    <a:pt x="569" y="214"/>
                  </a:lnTo>
                  <a:lnTo>
                    <a:pt x="556" y="218"/>
                  </a:lnTo>
                  <a:lnTo>
                    <a:pt x="550" y="215"/>
                  </a:lnTo>
                  <a:lnTo>
                    <a:pt x="543" y="214"/>
                  </a:lnTo>
                  <a:lnTo>
                    <a:pt x="537" y="212"/>
                  </a:lnTo>
                  <a:lnTo>
                    <a:pt x="510" y="218"/>
                  </a:lnTo>
                  <a:lnTo>
                    <a:pt x="510" y="225"/>
                  </a:lnTo>
                  <a:lnTo>
                    <a:pt x="510" y="228"/>
                  </a:lnTo>
                  <a:lnTo>
                    <a:pt x="507" y="228"/>
                  </a:lnTo>
                  <a:lnTo>
                    <a:pt x="505" y="228"/>
                  </a:lnTo>
                  <a:lnTo>
                    <a:pt x="497" y="233"/>
                  </a:lnTo>
                  <a:lnTo>
                    <a:pt x="492" y="240"/>
                  </a:lnTo>
                  <a:lnTo>
                    <a:pt x="489" y="241"/>
                  </a:lnTo>
                  <a:lnTo>
                    <a:pt x="484" y="240"/>
                  </a:lnTo>
                  <a:lnTo>
                    <a:pt x="478" y="240"/>
                  </a:lnTo>
                  <a:lnTo>
                    <a:pt x="471" y="243"/>
                  </a:lnTo>
                  <a:lnTo>
                    <a:pt x="466" y="245"/>
                  </a:lnTo>
                  <a:lnTo>
                    <a:pt x="463" y="248"/>
                  </a:lnTo>
                  <a:lnTo>
                    <a:pt x="455" y="246"/>
                  </a:lnTo>
                  <a:lnTo>
                    <a:pt x="452" y="245"/>
                  </a:lnTo>
                  <a:lnTo>
                    <a:pt x="455" y="245"/>
                  </a:lnTo>
                  <a:lnTo>
                    <a:pt x="460" y="241"/>
                  </a:lnTo>
                  <a:lnTo>
                    <a:pt x="457" y="238"/>
                  </a:lnTo>
                  <a:lnTo>
                    <a:pt x="447" y="233"/>
                  </a:lnTo>
                  <a:lnTo>
                    <a:pt x="442" y="233"/>
                  </a:lnTo>
                  <a:lnTo>
                    <a:pt x="426" y="227"/>
                  </a:lnTo>
                  <a:lnTo>
                    <a:pt x="422" y="230"/>
                  </a:lnTo>
                  <a:lnTo>
                    <a:pt x="419" y="231"/>
                  </a:lnTo>
                  <a:lnTo>
                    <a:pt x="417" y="235"/>
                  </a:lnTo>
                  <a:lnTo>
                    <a:pt x="411" y="238"/>
                  </a:lnTo>
                  <a:lnTo>
                    <a:pt x="404" y="238"/>
                  </a:lnTo>
                  <a:lnTo>
                    <a:pt x="399" y="236"/>
                  </a:lnTo>
                  <a:lnTo>
                    <a:pt x="391" y="243"/>
                  </a:lnTo>
                  <a:lnTo>
                    <a:pt x="381" y="251"/>
                  </a:lnTo>
                  <a:lnTo>
                    <a:pt x="372" y="251"/>
                  </a:lnTo>
                  <a:lnTo>
                    <a:pt x="362" y="249"/>
                  </a:lnTo>
                  <a:lnTo>
                    <a:pt x="352" y="248"/>
                  </a:lnTo>
                  <a:lnTo>
                    <a:pt x="341" y="251"/>
                  </a:lnTo>
                  <a:lnTo>
                    <a:pt x="323" y="256"/>
                  </a:lnTo>
                  <a:lnTo>
                    <a:pt x="313" y="251"/>
                  </a:lnTo>
                  <a:lnTo>
                    <a:pt x="301" y="256"/>
                  </a:lnTo>
                  <a:lnTo>
                    <a:pt x="292" y="251"/>
                  </a:lnTo>
                  <a:lnTo>
                    <a:pt x="275" y="256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1" y="241"/>
                  </a:lnTo>
                  <a:lnTo>
                    <a:pt x="259" y="238"/>
                  </a:lnTo>
                  <a:lnTo>
                    <a:pt x="251" y="236"/>
                  </a:lnTo>
                  <a:lnTo>
                    <a:pt x="251" y="235"/>
                  </a:lnTo>
                  <a:lnTo>
                    <a:pt x="231" y="230"/>
                  </a:lnTo>
                  <a:lnTo>
                    <a:pt x="223" y="233"/>
                  </a:lnTo>
                  <a:lnTo>
                    <a:pt x="191" y="228"/>
                  </a:lnTo>
                  <a:lnTo>
                    <a:pt x="187" y="225"/>
                  </a:lnTo>
                  <a:lnTo>
                    <a:pt x="184" y="220"/>
                  </a:lnTo>
                  <a:lnTo>
                    <a:pt x="169" y="212"/>
                  </a:lnTo>
                  <a:lnTo>
                    <a:pt x="163" y="214"/>
                  </a:lnTo>
                  <a:lnTo>
                    <a:pt x="151" y="205"/>
                  </a:lnTo>
                  <a:lnTo>
                    <a:pt x="145" y="202"/>
                  </a:lnTo>
                  <a:lnTo>
                    <a:pt x="130" y="194"/>
                  </a:lnTo>
                  <a:lnTo>
                    <a:pt x="112" y="189"/>
                  </a:lnTo>
                  <a:lnTo>
                    <a:pt x="114" y="184"/>
                  </a:lnTo>
                  <a:lnTo>
                    <a:pt x="112" y="183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81" y="165"/>
                  </a:lnTo>
                  <a:lnTo>
                    <a:pt x="76" y="168"/>
                  </a:lnTo>
                  <a:lnTo>
                    <a:pt x="68" y="166"/>
                  </a:lnTo>
                  <a:lnTo>
                    <a:pt x="63" y="165"/>
                  </a:lnTo>
                  <a:lnTo>
                    <a:pt x="45" y="166"/>
                  </a:lnTo>
                  <a:lnTo>
                    <a:pt x="37" y="166"/>
                  </a:lnTo>
                  <a:lnTo>
                    <a:pt x="35" y="168"/>
                  </a:lnTo>
                  <a:lnTo>
                    <a:pt x="31" y="166"/>
                  </a:lnTo>
                  <a:lnTo>
                    <a:pt x="27" y="165"/>
                  </a:lnTo>
                  <a:lnTo>
                    <a:pt x="24" y="165"/>
                  </a:lnTo>
                  <a:lnTo>
                    <a:pt x="22" y="168"/>
                  </a:lnTo>
                  <a:lnTo>
                    <a:pt x="19" y="173"/>
                  </a:lnTo>
                  <a:lnTo>
                    <a:pt x="18" y="178"/>
                  </a:lnTo>
                  <a:lnTo>
                    <a:pt x="16" y="179"/>
                  </a:lnTo>
                  <a:lnTo>
                    <a:pt x="11" y="181"/>
                  </a:lnTo>
                  <a:lnTo>
                    <a:pt x="13" y="187"/>
                  </a:lnTo>
                  <a:lnTo>
                    <a:pt x="1" y="191"/>
                  </a:lnTo>
                  <a:lnTo>
                    <a:pt x="0" y="174"/>
                  </a:lnTo>
                  <a:lnTo>
                    <a:pt x="1" y="165"/>
                  </a:lnTo>
                  <a:lnTo>
                    <a:pt x="13" y="161"/>
                  </a:lnTo>
                  <a:lnTo>
                    <a:pt x="32" y="137"/>
                  </a:lnTo>
                  <a:lnTo>
                    <a:pt x="39" y="138"/>
                  </a:lnTo>
                  <a:lnTo>
                    <a:pt x="45" y="137"/>
                  </a:lnTo>
                  <a:lnTo>
                    <a:pt x="50" y="134"/>
                  </a:lnTo>
                  <a:lnTo>
                    <a:pt x="55" y="130"/>
                  </a:lnTo>
                  <a:lnTo>
                    <a:pt x="60" y="138"/>
                  </a:lnTo>
                  <a:lnTo>
                    <a:pt x="57" y="143"/>
                  </a:lnTo>
                  <a:lnTo>
                    <a:pt x="60" y="145"/>
                  </a:lnTo>
                  <a:lnTo>
                    <a:pt x="80" y="140"/>
                  </a:lnTo>
                  <a:lnTo>
                    <a:pt x="83" y="138"/>
                  </a:lnTo>
                  <a:lnTo>
                    <a:pt x="88" y="135"/>
                  </a:lnTo>
                  <a:lnTo>
                    <a:pt x="91" y="135"/>
                  </a:lnTo>
                  <a:lnTo>
                    <a:pt x="93" y="137"/>
                  </a:lnTo>
                  <a:lnTo>
                    <a:pt x="94" y="138"/>
                  </a:lnTo>
                  <a:lnTo>
                    <a:pt x="106" y="134"/>
                  </a:lnTo>
                  <a:lnTo>
                    <a:pt x="111" y="132"/>
                  </a:lnTo>
                  <a:lnTo>
                    <a:pt x="115" y="130"/>
                  </a:lnTo>
                  <a:lnTo>
                    <a:pt x="112" y="127"/>
                  </a:lnTo>
                  <a:lnTo>
                    <a:pt x="111" y="124"/>
                  </a:lnTo>
                  <a:lnTo>
                    <a:pt x="112" y="106"/>
                  </a:lnTo>
                  <a:lnTo>
                    <a:pt x="115" y="98"/>
                  </a:lnTo>
                  <a:lnTo>
                    <a:pt x="119" y="93"/>
                  </a:lnTo>
                  <a:lnTo>
                    <a:pt x="122" y="88"/>
                  </a:lnTo>
                  <a:lnTo>
                    <a:pt x="128" y="86"/>
                  </a:lnTo>
                  <a:lnTo>
                    <a:pt x="132" y="85"/>
                  </a:lnTo>
                  <a:lnTo>
                    <a:pt x="143" y="85"/>
                  </a:lnTo>
                  <a:lnTo>
                    <a:pt x="148" y="85"/>
                  </a:lnTo>
                  <a:lnTo>
                    <a:pt x="153" y="86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6" y="85"/>
                  </a:lnTo>
                  <a:lnTo>
                    <a:pt x="171" y="81"/>
                  </a:lnTo>
                  <a:lnTo>
                    <a:pt x="195" y="81"/>
                  </a:lnTo>
                  <a:lnTo>
                    <a:pt x="197" y="81"/>
                  </a:lnTo>
                  <a:lnTo>
                    <a:pt x="199" y="85"/>
                  </a:lnTo>
                  <a:lnTo>
                    <a:pt x="197" y="88"/>
                  </a:lnTo>
                  <a:lnTo>
                    <a:pt x="199" y="89"/>
                  </a:lnTo>
                  <a:lnTo>
                    <a:pt x="204" y="88"/>
                  </a:lnTo>
                  <a:lnTo>
                    <a:pt x="208" y="86"/>
                  </a:lnTo>
                  <a:lnTo>
                    <a:pt x="213" y="85"/>
                  </a:lnTo>
                  <a:lnTo>
                    <a:pt x="218" y="85"/>
                  </a:lnTo>
                  <a:lnTo>
                    <a:pt x="215" y="78"/>
                  </a:lnTo>
                  <a:lnTo>
                    <a:pt x="210" y="73"/>
                  </a:lnTo>
                  <a:lnTo>
                    <a:pt x="210" y="70"/>
                  </a:lnTo>
                  <a:lnTo>
                    <a:pt x="215" y="68"/>
                  </a:lnTo>
                  <a:lnTo>
                    <a:pt x="223" y="70"/>
                  </a:lnTo>
                  <a:lnTo>
                    <a:pt x="233" y="70"/>
                  </a:lnTo>
                  <a:lnTo>
                    <a:pt x="236" y="67"/>
                  </a:lnTo>
                  <a:lnTo>
                    <a:pt x="238" y="65"/>
                  </a:lnTo>
                  <a:lnTo>
                    <a:pt x="233" y="60"/>
                  </a:lnTo>
                  <a:lnTo>
                    <a:pt x="230" y="57"/>
                  </a:lnTo>
                  <a:lnTo>
                    <a:pt x="235" y="55"/>
                  </a:lnTo>
                  <a:lnTo>
                    <a:pt x="244" y="63"/>
                  </a:lnTo>
                  <a:lnTo>
                    <a:pt x="246" y="65"/>
                  </a:lnTo>
                  <a:lnTo>
                    <a:pt x="251" y="65"/>
                  </a:lnTo>
                  <a:lnTo>
                    <a:pt x="256" y="65"/>
                  </a:lnTo>
                  <a:lnTo>
                    <a:pt x="259" y="63"/>
                  </a:lnTo>
                  <a:lnTo>
                    <a:pt x="261" y="65"/>
                  </a:lnTo>
                  <a:lnTo>
                    <a:pt x="261" y="70"/>
                  </a:lnTo>
                  <a:lnTo>
                    <a:pt x="261" y="72"/>
                  </a:lnTo>
                  <a:lnTo>
                    <a:pt x="270" y="78"/>
                  </a:lnTo>
                  <a:lnTo>
                    <a:pt x="274" y="80"/>
                  </a:lnTo>
                  <a:lnTo>
                    <a:pt x="280" y="80"/>
                  </a:lnTo>
                  <a:lnTo>
                    <a:pt x="311" y="73"/>
                  </a:lnTo>
                  <a:lnTo>
                    <a:pt x="324" y="72"/>
                  </a:lnTo>
                  <a:lnTo>
                    <a:pt x="329" y="68"/>
                  </a:lnTo>
                  <a:lnTo>
                    <a:pt x="331" y="65"/>
                  </a:lnTo>
                  <a:lnTo>
                    <a:pt x="334" y="62"/>
                  </a:lnTo>
                  <a:lnTo>
                    <a:pt x="339" y="58"/>
                  </a:lnTo>
                  <a:lnTo>
                    <a:pt x="344" y="55"/>
                  </a:lnTo>
                  <a:lnTo>
                    <a:pt x="347" y="52"/>
                  </a:lnTo>
                  <a:lnTo>
                    <a:pt x="344" y="50"/>
                  </a:lnTo>
                  <a:lnTo>
                    <a:pt x="339" y="50"/>
                  </a:lnTo>
                  <a:lnTo>
                    <a:pt x="337" y="45"/>
                  </a:lnTo>
                  <a:lnTo>
                    <a:pt x="337" y="42"/>
                  </a:lnTo>
                  <a:lnTo>
                    <a:pt x="341" y="39"/>
                  </a:lnTo>
                  <a:lnTo>
                    <a:pt x="347" y="26"/>
                  </a:lnTo>
                  <a:lnTo>
                    <a:pt x="352" y="27"/>
                  </a:lnTo>
                  <a:lnTo>
                    <a:pt x="354" y="31"/>
                  </a:lnTo>
                  <a:lnTo>
                    <a:pt x="357" y="31"/>
                  </a:lnTo>
                  <a:lnTo>
                    <a:pt x="359" y="29"/>
                  </a:lnTo>
                  <a:lnTo>
                    <a:pt x="364" y="27"/>
                  </a:lnTo>
                  <a:lnTo>
                    <a:pt x="368" y="31"/>
                  </a:lnTo>
                  <a:lnTo>
                    <a:pt x="373" y="31"/>
                  </a:lnTo>
                  <a:lnTo>
                    <a:pt x="377" y="32"/>
                  </a:lnTo>
                  <a:lnTo>
                    <a:pt x="375" y="36"/>
                  </a:lnTo>
                  <a:lnTo>
                    <a:pt x="412" y="37"/>
                  </a:lnTo>
                  <a:lnTo>
                    <a:pt x="421" y="37"/>
                  </a:lnTo>
                  <a:lnTo>
                    <a:pt x="426" y="36"/>
                  </a:lnTo>
                  <a:lnTo>
                    <a:pt x="430" y="32"/>
                  </a:lnTo>
                  <a:lnTo>
                    <a:pt x="429" y="31"/>
                  </a:lnTo>
                  <a:lnTo>
                    <a:pt x="426" y="27"/>
                  </a:lnTo>
                  <a:lnTo>
                    <a:pt x="426" y="24"/>
                  </a:lnTo>
                  <a:lnTo>
                    <a:pt x="426" y="21"/>
                  </a:lnTo>
                  <a:lnTo>
                    <a:pt x="421" y="13"/>
                  </a:lnTo>
                  <a:lnTo>
                    <a:pt x="460" y="10"/>
                  </a:lnTo>
                  <a:lnTo>
                    <a:pt x="463" y="6"/>
                  </a:lnTo>
                  <a:lnTo>
                    <a:pt x="479" y="5"/>
                  </a:lnTo>
                  <a:lnTo>
                    <a:pt x="497" y="0"/>
                  </a:lnTo>
                  <a:lnTo>
                    <a:pt x="507" y="5"/>
                  </a:lnTo>
                  <a:lnTo>
                    <a:pt x="507" y="13"/>
                  </a:lnTo>
                  <a:lnTo>
                    <a:pt x="540" y="26"/>
                  </a:lnTo>
                  <a:lnTo>
                    <a:pt x="561" y="32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2" name="Freeform 28"/>
            <p:cNvSpPr>
              <a:spLocks/>
            </p:cNvSpPr>
            <p:nvPr/>
          </p:nvSpPr>
          <p:spPr bwMode="auto">
            <a:xfrm>
              <a:off x="4183" y="1745"/>
              <a:ext cx="615" cy="395"/>
            </a:xfrm>
            <a:custGeom>
              <a:avLst/>
              <a:gdLst>
                <a:gd name="T0" fmla="*/ 240 w 615"/>
                <a:gd name="T1" fmla="*/ 33 h 395"/>
                <a:gd name="T2" fmla="*/ 418 w 615"/>
                <a:gd name="T3" fmla="*/ 62 h 395"/>
                <a:gd name="T4" fmla="*/ 535 w 615"/>
                <a:gd name="T5" fmla="*/ 74 h 395"/>
                <a:gd name="T6" fmla="*/ 530 w 615"/>
                <a:gd name="T7" fmla="*/ 87 h 395"/>
                <a:gd name="T8" fmla="*/ 563 w 615"/>
                <a:gd name="T9" fmla="*/ 77 h 395"/>
                <a:gd name="T10" fmla="*/ 542 w 615"/>
                <a:gd name="T11" fmla="*/ 95 h 395"/>
                <a:gd name="T12" fmla="*/ 512 w 615"/>
                <a:gd name="T13" fmla="*/ 111 h 395"/>
                <a:gd name="T14" fmla="*/ 527 w 615"/>
                <a:gd name="T15" fmla="*/ 129 h 395"/>
                <a:gd name="T16" fmla="*/ 568 w 615"/>
                <a:gd name="T17" fmla="*/ 133 h 395"/>
                <a:gd name="T18" fmla="*/ 584 w 615"/>
                <a:gd name="T19" fmla="*/ 151 h 395"/>
                <a:gd name="T20" fmla="*/ 609 w 615"/>
                <a:gd name="T21" fmla="*/ 173 h 395"/>
                <a:gd name="T22" fmla="*/ 588 w 615"/>
                <a:gd name="T23" fmla="*/ 211 h 395"/>
                <a:gd name="T24" fmla="*/ 573 w 615"/>
                <a:gd name="T25" fmla="*/ 237 h 395"/>
                <a:gd name="T26" fmla="*/ 545 w 615"/>
                <a:gd name="T27" fmla="*/ 266 h 395"/>
                <a:gd name="T28" fmla="*/ 491 w 615"/>
                <a:gd name="T29" fmla="*/ 299 h 395"/>
                <a:gd name="T30" fmla="*/ 542 w 615"/>
                <a:gd name="T31" fmla="*/ 294 h 395"/>
                <a:gd name="T32" fmla="*/ 578 w 615"/>
                <a:gd name="T33" fmla="*/ 322 h 395"/>
                <a:gd name="T34" fmla="*/ 592 w 615"/>
                <a:gd name="T35" fmla="*/ 330 h 395"/>
                <a:gd name="T36" fmla="*/ 612 w 615"/>
                <a:gd name="T37" fmla="*/ 346 h 395"/>
                <a:gd name="T38" fmla="*/ 560 w 615"/>
                <a:gd name="T39" fmla="*/ 369 h 395"/>
                <a:gd name="T40" fmla="*/ 511 w 615"/>
                <a:gd name="T41" fmla="*/ 384 h 395"/>
                <a:gd name="T42" fmla="*/ 468 w 615"/>
                <a:gd name="T43" fmla="*/ 395 h 395"/>
                <a:gd name="T44" fmla="*/ 475 w 615"/>
                <a:gd name="T45" fmla="*/ 364 h 395"/>
                <a:gd name="T46" fmla="*/ 432 w 615"/>
                <a:gd name="T47" fmla="*/ 359 h 395"/>
                <a:gd name="T48" fmla="*/ 403 w 615"/>
                <a:gd name="T49" fmla="*/ 355 h 395"/>
                <a:gd name="T50" fmla="*/ 401 w 615"/>
                <a:gd name="T51" fmla="*/ 343 h 395"/>
                <a:gd name="T52" fmla="*/ 379 w 615"/>
                <a:gd name="T53" fmla="*/ 359 h 395"/>
                <a:gd name="T54" fmla="*/ 300 w 615"/>
                <a:gd name="T55" fmla="*/ 371 h 395"/>
                <a:gd name="T56" fmla="*/ 266 w 615"/>
                <a:gd name="T57" fmla="*/ 348 h 395"/>
                <a:gd name="T58" fmla="*/ 209 w 615"/>
                <a:gd name="T59" fmla="*/ 319 h 395"/>
                <a:gd name="T60" fmla="*/ 114 w 615"/>
                <a:gd name="T61" fmla="*/ 283 h 395"/>
                <a:gd name="T62" fmla="*/ 64 w 615"/>
                <a:gd name="T63" fmla="*/ 224 h 395"/>
                <a:gd name="T64" fmla="*/ 20 w 615"/>
                <a:gd name="T65" fmla="*/ 219 h 395"/>
                <a:gd name="T66" fmla="*/ 13 w 615"/>
                <a:gd name="T67" fmla="*/ 200 h 395"/>
                <a:gd name="T68" fmla="*/ 21 w 615"/>
                <a:gd name="T69" fmla="*/ 175 h 395"/>
                <a:gd name="T70" fmla="*/ 57 w 615"/>
                <a:gd name="T71" fmla="*/ 167 h 395"/>
                <a:gd name="T72" fmla="*/ 95 w 615"/>
                <a:gd name="T73" fmla="*/ 178 h 395"/>
                <a:gd name="T74" fmla="*/ 111 w 615"/>
                <a:gd name="T75" fmla="*/ 173 h 395"/>
                <a:gd name="T76" fmla="*/ 108 w 615"/>
                <a:gd name="T77" fmla="*/ 162 h 395"/>
                <a:gd name="T78" fmla="*/ 122 w 615"/>
                <a:gd name="T79" fmla="*/ 151 h 395"/>
                <a:gd name="T80" fmla="*/ 181 w 615"/>
                <a:gd name="T81" fmla="*/ 110 h 395"/>
                <a:gd name="T82" fmla="*/ 189 w 615"/>
                <a:gd name="T83" fmla="*/ 87 h 395"/>
                <a:gd name="T84" fmla="*/ 142 w 615"/>
                <a:gd name="T85" fmla="*/ 69 h 395"/>
                <a:gd name="T86" fmla="*/ 86 w 615"/>
                <a:gd name="T87" fmla="*/ 66 h 395"/>
                <a:gd name="T88" fmla="*/ 36 w 615"/>
                <a:gd name="T89" fmla="*/ 85 h 395"/>
                <a:gd name="T90" fmla="*/ 33 w 615"/>
                <a:gd name="T91" fmla="*/ 82 h 395"/>
                <a:gd name="T92" fmla="*/ 29 w 615"/>
                <a:gd name="T93" fmla="*/ 74 h 395"/>
                <a:gd name="T94" fmla="*/ 34 w 615"/>
                <a:gd name="T95" fmla="*/ 56 h 395"/>
                <a:gd name="T96" fmla="*/ 41 w 615"/>
                <a:gd name="T97" fmla="*/ 28 h 395"/>
                <a:gd name="T98" fmla="*/ 46 w 615"/>
                <a:gd name="T99" fmla="*/ 36 h 395"/>
                <a:gd name="T100" fmla="*/ 78 w 615"/>
                <a:gd name="T101" fmla="*/ 48 h 395"/>
                <a:gd name="T102" fmla="*/ 98 w 615"/>
                <a:gd name="T103" fmla="*/ 44 h 395"/>
                <a:gd name="T104" fmla="*/ 100 w 615"/>
                <a:gd name="T105" fmla="*/ 27 h 395"/>
                <a:gd name="T106" fmla="*/ 85 w 615"/>
                <a:gd name="T107" fmla="*/ 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5"/>
                <a:gd name="T163" fmla="*/ 0 h 395"/>
                <a:gd name="T164" fmla="*/ 615 w 615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5" h="395">
                  <a:moveTo>
                    <a:pt x="98" y="4"/>
                  </a:moveTo>
                  <a:lnTo>
                    <a:pt x="117" y="0"/>
                  </a:lnTo>
                  <a:lnTo>
                    <a:pt x="152" y="13"/>
                  </a:lnTo>
                  <a:lnTo>
                    <a:pt x="166" y="7"/>
                  </a:lnTo>
                  <a:lnTo>
                    <a:pt x="246" y="23"/>
                  </a:lnTo>
                  <a:lnTo>
                    <a:pt x="240" y="33"/>
                  </a:lnTo>
                  <a:lnTo>
                    <a:pt x="287" y="44"/>
                  </a:lnTo>
                  <a:lnTo>
                    <a:pt x="287" y="49"/>
                  </a:lnTo>
                  <a:lnTo>
                    <a:pt x="335" y="71"/>
                  </a:lnTo>
                  <a:lnTo>
                    <a:pt x="344" y="72"/>
                  </a:lnTo>
                  <a:lnTo>
                    <a:pt x="354" y="58"/>
                  </a:lnTo>
                  <a:lnTo>
                    <a:pt x="418" y="62"/>
                  </a:lnTo>
                  <a:lnTo>
                    <a:pt x="511" y="61"/>
                  </a:lnTo>
                  <a:lnTo>
                    <a:pt x="517" y="61"/>
                  </a:lnTo>
                  <a:lnTo>
                    <a:pt x="542" y="58"/>
                  </a:lnTo>
                  <a:lnTo>
                    <a:pt x="543" y="67"/>
                  </a:lnTo>
                  <a:lnTo>
                    <a:pt x="540" y="71"/>
                  </a:lnTo>
                  <a:lnTo>
                    <a:pt x="535" y="74"/>
                  </a:lnTo>
                  <a:lnTo>
                    <a:pt x="530" y="77"/>
                  </a:lnTo>
                  <a:lnTo>
                    <a:pt x="527" y="82"/>
                  </a:lnTo>
                  <a:lnTo>
                    <a:pt x="524" y="87"/>
                  </a:lnTo>
                  <a:lnTo>
                    <a:pt x="524" y="90"/>
                  </a:lnTo>
                  <a:lnTo>
                    <a:pt x="527" y="90"/>
                  </a:lnTo>
                  <a:lnTo>
                    <a:pt x="530" y="87"/>
                  </a:lnTo>
                  <a:lnTo>
                    <a:pt x="534" y="85"/>
                  </a:lnTo>
                  <a:lnTo>
                    <a:pt x="534" y="80"/>
                  </a:lnTo>
                  <a:lnTo>
                    <a:pt x="542" y="77"/>
                  </a:lnTo>
                  <a:lnTo>
                    <a:pt x="558" y="72"/>
                  </a:lnTo>
                  <a:lnTo>
                    <a:pt x="563" y="74"/>
                  </a:lnTo>
                  <a:lnTo>
                    <a:pt x="563" y="77"/>
                  </a:lnTo>
                  <a:lnTo>
                    <a:pt x="561" y="82"/>
                  </a:lnTo>
                  <a:lnTo>
                    <a:pt x="561" y="84"/>
                  </a:lnTo>
                  <a:lnTo>
                    <a:pt x="557" y="85"/>
                  </a:lnTo>
                  <a:lnTo>
                    <a:pt x="552" y="89"/>
                  </a:lnTo>
                  <a:lnTo>
                    <a:pt x="548" y="93"/>
                  </a:lnTo>
                  <a:lnTo>
                    <a:pt x="542" y="95"/>
                  </a:lnTo>
                  <a:lnTo>
                    <a:pt x="534" y="97"/>
                  </a:lnTo>
                  <a:lnTo>
                    <a:pt x="529" y="100"/>
                  </a:lnTo>
                  <a:lnTo>
                    <a:pt x="522" y="102"/>
                  </a:lnTo>
                  <a:lnTo>
                    <a:pt x="517" y="106"/>
                  </a:lnTo>
                  <a:lnTo>
                    <a:pt x="514" y="108"/>
                  </a:lnTo>
                  <a:lnTo>
                    <a:pt x="512" y="111"/>
                  </a:lnTo>
                  <a:lnTo>
                    <a:pt x="509" y="115"/>
                  </a:lnTo>
                  <a:lnTo>
                    <a:pt x="511" y="118"/>
                  </a:lnTo>
                  <a:lnTo>
                    <a:pt x="517" y="118"/>
                  </a:lnTo>
                  <a:lnTo>
                    <a:pt x="522" y="120"/>
                  </a:lnTo>
                  <a:lnTo>
                    <a:pt x="529" y="126"/>
                  </a:lnTo>
                  <a:lnTo>
                    <a:pt x="527" y="129"/>
                  </a:lnTo>
                  <a:lnTo>
                    <a:pt x="532" y="136"/>
                  </a:lnTo>
                  <a:lnTo>
                    <a:pt x="555" y="131"/>
                  </a:lnTo>
                  <a:lnTo>
                    <a:pt x="557" y="134"/>
                  </a:lnTo>
                  <a:lnTo>
                    <a:pt x="560" y="136"/>
                  </a:lnTo>
                  <a:lnTo>
                    <a:pt x="563" y="134"/>
                  </a:lnTo>
                  <a:lnTo>
                    <a:pt x="568" y="133"/>
                  </a:lnTo>
                  <a:lnTo>
                    <a:pt x="571" y="129"/>
                  </a:lnTo>
                  <a:lnTo>
                    <a:pt x="578" y="124"/>
                  </a:lnTo>
                  <a:lnTo>
                    <a:pt x="581" y="129"/>
                  </a:lnTo>
                  <a:lnTo>
                    <a:pt x="581" y="142"/>
                  </a:lnTo>
                  <a:lnTo>
                    <a:pt x="576" y="147"/>
                  </a:lnTo>
                  <a:lnTo>
                    <a:pt x="584" y="151"/>
                  </a:lnTo>
                  <a:lnTo>
                    <a:pt x="583" y="160"/>
                  </a:lnTo>
                  <a:lnTo>
                    <a:pt x="591" y="165"/>
                  </a:lnTo>
                  <a:lnTo>
                    <a:pt x="594" y="169"/>
                  </a:lnTo>
                  <a:lnTo>
                    <a:pt x="597" y="170"/>
                  </a:lnTo>
                  <a:lnTo>
                    <a:pt x="607" y="172"/>
                  </a:lnTo>
                  <a:lnTo>
                    <a:pt x="609" y="173"/>
                  </a:lnTo>
                  <a:lnTo>
                    <a:pt x="615" y="182"/>
                  </a:lnTo>
                  <a:lnTo>
                    <a:pt x="614" y="188"/>
                  </a:lnTo>
                  <a:lnTo>
                    <a:pt x="612" y="195"/>
                  </a:lnTo>
                  <a:lnTo>
                    <a:pt x="601" y="203"/>
                  </a:lnTo>
                  <a:lnTo>
                    <a:pt x="594" y="204"/>
                  </a:lnTo>
                  <a:lnTo>
                    <a:pt x="588" y="211"/>
                  </a:lnTo>
                  <a:lnTo>
                    <a:pt x="574" y="219"/>
                  </a:lnTo>
                  <a:lnTo>
                    <a:pt x="571" y="226"/>
                  </a:lnTo>
                  <a:lnTo>
                    <a:pt x="570" y="231"/>
                  </a:lnTo>
                  <a:lnTo>
                    <a:pt x="574" y="231"/>
                  </a:lnTo>
                  <a:lnTo>
                    <a:pt x="576" y="234"/>
                  </a:lnTo>
                  <a:lnTo>
                    <a:pt x="573" y="237"/>
                  </a:lnTo>
                  <a:lnTo>
                    <a:pt x="565" y="240"/>
                  </a:lnTo>
                  <a:lnTo>
                    <a:pt x="557" y="247"/>
                  </a:lnTo>
                  <a:lnTo>
                    <a:pt x="552" y="253"/>
                  </a:lnTo>
                  <a:lnTo>
                    <a:pt x="550" y="257"/>
                  </a:lnTo>
                  <a:lnTo>
                    <a:pt x="550" y="260"/>
                  </a:lnTo>
                  <a:lnTo>
                    <a:pt x="545" y="266"/>
                  </a:lnTo>
                  <a:lnTo>
                    <a:pt x="537" y="271"/>
                  </a:lnTo>
                  <a:lnTo>
                    <a:pt x="509" y="286"/>
                  </a:lnTo>
                  <a:lnTo>
                    <a:pt x="514" y="291"/>
                  </a:lnTo>
                  <a:lnTo>
                    <a:pt x="509" y="296"/>
                  </a:lnTo>
                  <a:lnTo>
                    <a:pt x="496" y="294"/>
                  </a:lnTo>
                  <a:lnTo>
                    <a:pt x="491" y="299"/>
                  </a:lnTo>
                  <a:lnTo>
                    <a:pt x="498" y="301"/>
                  </a:lnTo>
                  <a:lnTo>
                    <a:pt x="498" y="309"/>
                  </a:lnTo>
                  <a:lnTo>
                    <a:pt x="509" y="310"/>
                  </a:lnTo>
                  <a:lnTo>
                    <a:pt x="521" y="302"/>
                  </a:lnTo>
                  <a:lnTo>
                    <a:pt x="529" y="297"/>
                  </a:lnTo>
                  <a:lnTo>
                    <a:pt x="542" y="294"/>
                  </a:lnTo>
                  <a:lnTo>
                    <a:pt x="573" y="312"/>
                  </a:lnTo>
                  <a:lnTo>
                    <a:pt x="553" y="320"/>
                  </a:lnTo>
                  <a:lnTo>
                    <a:pt x="561" y="328"/>
                  </a:lnTo>
                  <a:lnTo>
                    <a:pt x="566" y="325"/>
                  </a:lnTo>
                  <a:lnTo>
                    <a:pt x="571" y="322"/>
                  </a:lnTo>
                  <a:lnTo>
                    <a:pt x="578" y="322"/>
                  </a:lnTo>
                  <a:lnTo>
                    <a:pt x="583" y="322"/>
                  </a:lnTo>
                  <a:lnTo>
                    <a:pt x="583" y="324"/>
                  </a:lnTo>
                  <a:lnTo>
                    <a:pt x="576" y="328"/>
                  </a:lnTo>
                  <a:lnTo>
                    <a:pt x="584" y="333"/>
                  </a:lnTo>
                  <a:lnTo>
                    <a:pt x="589" y="332"/>
                  </a:lnTo>
                  <a:lnTo>
                    <a:pt x="592" y="330"/>
                  </a:lnTo>
                  <a:lnTo>
                    <a:pt x="601" y="332"/>
                  </a:lnTo>
                  <a:lnTo>
                    <a:pt x="602" y="335"/>
                  </a:lnTo>
                  <a:lnTo>
                    <a:pt x="604" y="338"/>
                  </a:lnTo>
                  <a:lnTo>
                    <a:pt x="609" y="341"/>
                  </a:lnTo>
                  <a:lnTo>
                    <a:pt x="610" y="343"/>
                  </a:lnTo>
                  <a:lnTo>
                    <a:pt x="612" y="346"/>
                  </a:lnTo>
                  <a:lnTo>
                    <a:pt x="605" y="348"/>
                  </a:lnTo>
                  <a:lnTo>
                    <a:pt x="589" y="358"/>
                  </a:lnTo>
                  <a:lnTo>
                    <a:pt x="592" y="359"/>
                  </a:lnTo>
                  <a:lnTo>
                    <a:pt x="579" y="371"/>
                  </a:lnTo>
                  <a:lnTo>
                    <a:pt x="568" y="371"/>
                  </a:lnTo>
                  <a:lnTo>
                    <a:pt x="560" y="369"/>
                  </a:lnTo>
                  <a:lnTo>
                    <a:pt x="539" y="361"/>
                  </a:lnTo>
                  <a:lnTo>
                    <a:pt x="530" y="366"/>
                  </a:lnTo>
                  <a:lnTo>
                    <a:pt x="525" y="371"/>
                  </a:lnTo>
                  <a:lnTo>
                    <a:pt x="521" y="374"/>
                  </a:lnTo>
                  <a:lnTo>
                    <a:pt x="516" y="379"/>
                  </a:lnTo>
                  <a:lnTo>
                    <a:pt x="511" y="384"/>
                  </a:lnTo>
                  <a:lnTo>
                    <a:pt x="503" y="387"/>
                  </a:lnTo>
                  <a:lnTo>
                    <a:pt x="496" y="389"/>
                  </a:lnTo>
                  <a:lnTo>
                    <a:pt x="490" y="390"/>
                  </a:lnTo>
                  <a:lnTo>
                    <a:pt x="485" y="392"/>
                  </a:lnTo>
                  <a:lnTo>
                    <a:pt x="480" y="394"/>
                  </a:lnTo>
                  <a:lnTo>
                    <a:pt x="468" y="395"/>
                  </a:lnTo>
                  <a:lnTo>
                    <a:pt x="470" y="382"/>
                  </a:lnTo>
                  <a:lnTo>
                    <a:pt x="473" y="381"/>
                  </a:lnTo>
                  <a:lnTo>
                    <a:pt x="465" y="377"/>
                  </a:lnTo>
                  <a:lnTo>
                    <a:pt x="472" y="373"/>
                  </a:lnTo>
                  <a:lnTo>
                    <a:pt x="468" y="368"/>
                  </a:lnTo>
                  <a:lnTo>
                    <a:pt x="475" y="364"/>
                  </a:lnTo>
                  <a:lnTo>
                    <a:pt x="467" y="359"/>
                  </a:lnTo>
                  <a:lnTo>
                    <a:pt x="460" y="361"/>
                  </a:lnTo>
                  <a:lnTo>
                    <a:pt x="452" y="359"/>
                  </a:lnTo>
                  <a:lnTo>
                    <a:pt x="444" y="358"/>
                  </a:lnTo>
                  <a:lnTo>
                    <a:pt x="437" y="359"/>
                  </a:lnTo>
                  <a:lnTo>
                    <a:pt x="432" y="359"/>
                  </a:lnTo>
                  <a:lnTo>
                    <a:pt x="429" y="358"/>
                  </a:lnTo>
                  <a:lnTo>
                    <a:pt x="423" y="358"/>
                  </a:lnTo>
                  <a:lnTo>
                    <a:pt x="416" y="358"/>
                  </a:lnTo>
                  <a:lnTo>
                    <a:pt x="415" y="355"/>
                  </a:lnTo>
                  <a:lnTo>
                    <a:pt x="413" y="355"/>
                  </a:lnTo>
                  <a:lnTo>
                    <a:pt x="403" y="355"/>
                  </a:lnTo>
                  <a:lnTo>
                    <a:pt x="398" y="353"/>
                  </a:lnTo>
                  <a:lnTo>
                    <a:pt x="400" y="350"/>
                  </a:lnTo>
                  <a:lnTo>
                    <a:pt x="401" y="348"/>
                  </a:lnTo>
                  <a:lnTo>
                    <a:pt x="405" y="346"/>
                  </a:lnTo>
                  <a:lnTo>
                    <a:pt x="406" y="341"/>
                  </a:lnTo>
                  <a:lnTo>
                    <a:pt x="401" y="343"/>
                  </a:lnTo>
                  <a:lnTo>
                    <a:pt x="397" y="343"/>
                  </a:lnTo>
                  <a:lnTo>
                    <a:pt x="398" y="340"/>
                  </a:lnTo>
                  <a:lnTo>
                    <a:pt x="397" y="338"/>
                  </a:lnTo>
                  <a:lnTo>
                    <a:pt x="392" y="340"/>
                  </a:lnTo>
                  <a:lnTo>
                    <a:pt x="388" y="353"/>
                  </a:lnTo>
                  <a:lnTo>
                    <a:pt x="379" y="359"/>
                  </a:lnTo>
                  <a:lnTo>
                    <a:pt x="372" y="361"/>
                  </a:lnTo>
                  <a:lnTo>
                    <a:pt x="362" y="363"/>
                  </a:lnTo>
                  <a:lnTo>
                    <a:pt x="336" y="384"/>
                  </a:lnTo>
                  <a:lnTo>
                    <a:pt x="305" y="374"/>
                  </a:lnTo>
                  <a:lnTo>
                    <a:pt x="305" y="369"/>
                  </a:lnTo>
                  <a:lnTo>
                    <a:pt x="300" y="371"/>
                  </a:lnTo>
                  <a:lnTo>
                    <a:pt x="292" y="374"/>
                  </a:lnTo>
                  <a:lnTo>
                    <a:pt x="286" y="374"/>
                  </a:lnTo>
                  <a:lnTo>
                    <a:pt x="284" y="373"/>
                  </a:lnTo>
                  <a:lnTo>
                    <a:pt x="284" y="361"/>
                  </a:lnTo>
                  <a:lnTo>
                    <a:pt x="282" y="353"/>
                  </a:lnTo>
                  <a:lnTo>
                    <a:pt x="266" y="348"/>
                  </a:lnTo>
                  <a:lnTo>
                    <a:pt x="259" y="345"/>
                  </a:lnTo>
                  <a:lnTo>
                    <a:pt x="258" y="338"/>
                  </a:lnTo>
                  <a:lnTo>
                    <a:pt x="251" y="338"/>
                  </a:lnTo>
                  <a:lnTo>
                    <a:pt x="243" y="340"/>
                  </a:lnTo>
                  <a:lnTo>
                    <a:pt x="233" y="337"/>
                  </a:lnTo>
                  <a:lnTo>
                    <a:pt x="209" y="319"/>
                  </a:lnTo>
                  <a:lnTo>
                    <a:pt x="186" y="322"/>
                  </a:lnTo>
                  <a:lnTo>
                    <a:pt x="170" y="312"/>
                  </a:lnTo>
                  <a:lnTo>
                    <a:pt x="147" y="317"/>
                  </a:lnTo>
                  <a:lnTo>
                    <a:pt x="140" y="312"/>
                  </a:lnTo>
                  <a:lnTo>
                    <a:pt x="119" y="293"/>
                  </a:lnTo>
                  <a:lnTo>
                    <a:pt x="114" y="283"/>
                  </a:lnTo>
                  <a:lnTo>
                    <a:pt x="104" y="262"/>
                  </a:lnTo>
                  <a:lnTo>
                    <a:pt x="124" y="244"/>
                  </a:lnTo>
                  <a:lnTo>
                    <a:pt x="129" y="235"/>
                  </a:lnTo>
                  <a:lnTo>
                    <a:pt x="88" y="222"/>
                  </a:lnTo>
                  <a:lnTo>
                    <a:pt x="73" y="224"/>
                  </a:lnTo>
                  <a:lnTo>
                    <a:pt x="64" y="224"/>
                  </a:lnTo>
                  <a:lnTo>
                    <a:pt x="59" y="222"/>
                  </a:lnTo>
                  <a:lnTo>
                    <a:pt x="52" y="221"/>
                  </a:lnTo>
                  <a:lnTo>
                    <a:pt x="41" y="221"/>
                  </a:lnTo>
                  <a:lnTo>
                    <a:pt x="31" y="221"/>
                  </a:lnTo>
                  <a:lnTo>
                    <a:pt x="23" y="221"/>
                  </a:lnTo>
                  <a:lnTo>
                    <a:pt x="20" y="219"/>
                  </a:lnTo>
                  <a:lnTo>
                    <a:pt x="15" y="217"/>
                  </a:lnTo>
                  <a:lnTo>
                    <a:pt x="10" y="209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8" y="203"/>
                  </a:lnTo>
                  <a:lnTo>
                    <a:pt x="13" y="200"/>
                  </a:lnTo>
                  <a:lnTo>
                    <a:pt x="15" y="195"/>
                  </a:lnTo>
                  <a:lnTo>
                    <a:pt x="10" y="193"/>
                  </a:lnTo>
                  <a:lnTo>
                    <a:pt x="3" y="191"/>
                  </a:lnTo>
                  <a:lnTo>
                    <a:pt x="8" y="180"/>
                  </a:lnTo>
                  <a:lnTo>
                    <a:pt x="13" y="177"/>
                  </a:lnTo>
                  <a:lnTo>
                    <a:pt x="21" y="175"/>
                  </a:lnTo>
                  <a:lnTo>
                    <a:pt x="34" y="175"/>
                  </a:lnTo>
                  <a:lnTo>
                    <a:pt x="44" y="175"/>
                  </a:lnTo>
                  <a:lnTo>
                    <a:pt x="46" y="172"/>
                  </a:lnTo>
                  <a:lnTo>
                    <a:pt x="46" y="169"/>
                  </a:lnTo>
                  <a:lnTo>
                    <a:pt x="54" y="165"/>
                  </a:lnTo>
                  <a:lnTo>
                    <a:pt x="57" y="167"/>
                  </a:lnTo>
                  <a:lnTo>
                    <a:pt x="65" y="172"/>
                  </a:lnTo>
                  <a:lnTo>
                    <a:pt x="70" y="175"/>
                  </a:lnTo>
                  <a:lnTo>
                    <a:pt x="77" y="175"/>
                  </a:lnTo>
                  <a:lnTo>
                    <a:pt x="83" y="177"/>
                  </a:lnTo>
                  <a:lnTo>
                    <a:pt x="88" y="177"/>
                  </a:lnTo>
                  <a:lnTo>
                    <a:pt x="95" y="178"/>
                  </a:lnTo>
                  <a:lnTo>
                    <a:pt x="103" y="180"/>
                  </a:lnTo>
                  <a:lnTo>
                    <a:pt x="111" y="183"/>
                  </a:lnTo>
                  <a:lnTo>
                    <a:pt x="116" y="178"/>
                  </a:lnTo>
                  <a:lnTo>
                    <a:pt x="117" y="175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3" y="175"/>
                  </a:lnTo>
                  <a:lnTo>
                    <a:pt x="96" y="173"/>
                  </a:lnTo>
                  <a:lnTo>
                    <a:pt x="95" y="170"/>
                  </a:lnTo>
                  <a:lnTo>
                    <a:pt x="96" y="169"/>
                  </a:lnTo>
                  <a:lnTo>
                    <a:pt x="101" y="165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6" y="165"/>
                  </a:lnTo>
                  <a:lnTo>
                    <a:pt x="121" y="164"/>
                  </a:lnTo>
                  <a:lnTo>
                    <a:pt x="121" y="159"/>
                  </a:lnTo>
                  <a:lnTo>
                    <a:pt x="122" y="155"/>
                  </a:lnTo>
                  <a:lnTo>
                    <a:pt x="122" y="151"/>
                  </a:lnTo>
                  <a:lnTo>
                    <a:pt x="121" y="142"/>
                  </a:lnTo>
                  <a:lnTo>
                    <a:pt x="145" y="128"/>
                  </a:lnTo>
                  <a:lnTo>
                    <a:pt x="157" y="121"/>
                  </a:lnTo>
                  <a:lnTo>
                    <a:pt x="166" y="116"/>
                  </a:lnTo>
                  <a:lnTo>
                    <a:pt x="173" y="113"/>
                  </a:lnTo>
                  <a:lnTo>
                    <a:pt x="181" y="110"/>
                  </a:lnTo>
                  <a:lnTo>
                    <a:pt x="176" y="102"/>
                  </a:lnTo>
                  <a:lnTo>
                    <a:pt x="175" y="95"/>
                  </a:lnTo>
                  <a:lnTo>
                    <a:pt x="175" y="87"/>
                  </a:lnTo>
                  <a:lnTo>
                    <a:pt x="178" y="87"/>
                  </a:lnTo>
                  <a:lnTo>
                    <a:pt x="186" y="87"/>
                  </a:lnTo>
                  <a:lnTo>
                    <a:pt x="189" y="87"/>
                  </a:lnTo>
                  <a:lnTo>
                    <a:pt x="191" y="84"/>
                  </a:lnTo>
                  <a:lnTo>
                    <a:pt x="191" y="72"/>
                  </a:lnTo>
                  <a:lnTo>
                    <a:pt x="181" y="69"/>
                  </a:lnTo>
                  <a:lnTo>
                    <a:pt x="168" y="67"/>
                  </a:lnTo>
                  <a:lnTo>
                    <a:pt x="158" y="69"/>
                  </a:lnTo>
                  <a:lnTo>
                    <a:pt x="142" y="69"/>
                  </a:lnTo>
                  <a:lnTo>
                    <a:pt x="131" y="71"/>
                  </a:lnTo>
                  <a:lnTo>
                    <a:pt x="121" y="71"/>
                  </a:lnTo>
                  <a:lnTo>
                    <a:pt x="111" y="69"/>
                  </a:lnTo>
                  <a:lnTo>
                    <a:pt x="104" y="67"/>
                  </a:lnTo>
                  <a:lnTo>
                    <a:pt x="95" y="67"/>
                  </a:lnTo>
                  <a:lnTo>
                    <a:pt x="86" y="66"/>
                  </a:lnTo>
                  <a:lnTo>
                    <a:pt x="82" y="67"/>
                  </a:lnTo>
                  <a:lnTo>
                    <a:pt x="73" y="69"/>
                  </a:lnTo>
                  <a:lnTo>
                    <a:pt x="65" y="74"/>
                  </a:lnTo>
                  <a:lnTo>
                    <a:pt x="55" y="77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6" y="89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21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9" y="79"/>
                  </a:lnTo>
                  <a:lnTo>
                    <a:pt x="42" y="77"/>
                  </a:lnTo>
                  <a:lnTo>
                    <a:pt x="44" y="74"/>
                  </a:lnTo>
                  <a:lnTo>
                    <a:pt x="41" y="72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20" y="71"/>
                  </a:lnTo>
                  <a:lnTo>
                    <a:pt x="20" y="67"/>
                  </a:lnTo>
                  <a:lnTo>
                    <a:pt x="26" y="62"/>
                  </a:lnTo>
                  <a:lnTo>
                    <a:pt x="34" y="56"/>
                  </a:lnTo>
                  <a:lnTo>
                    <a:pt x="42" y="49"/>
                  </a:lnTo>
                  <a:lnTo>
                    <a:pt x="24" y="43"/>
                  </a:lnTo>
                  <a:lnTo>
                    <a:pt x="29" y="41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4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52" y="35"/>
                  </a:lnTo>
                  <a:lnTo>
                    <a:pt x="59" y="41"/>
                  </a:lnTo>
                  <a:lnTo>
                    <a:pt x="67" y="40"/>
                  </a:lnTo>
                  <a:lnTo>
                    <a:pt x="70" y="36"/>
                  </a:lnTo>
                  <a:lnTo>
                    <a:pt x="80" y="40"/>
                  </a:lnTo>
                  <a:lnTo>
                    <a:pt x="78" y="48"/>
                  </a:lnTo>
                  <a:lnTo>
                    <a:pt x="78" y="53"/>
                  </a:lnTo>
                  <a:lnTo>
                    <a:pt x="80" y="54"/>
                  </a:lnTo>
                  <a:lnTo>
                    <a:pt x="86" y="54"/>
                  </a:lnTo>
                  <a:lnTo>
                    <a:pt x="90" y="51"/>
                  </a:lnTo>
                  <a:lnTo>
                    <a:pt x="93" y="48"/>
                  </a:lnTo>
                  <a:lnTo>
                    <a:pt x="98" y="44"/>
                  </a:lnTo>
                  <a:lnTo>
                    <a:pt x="100" y="41"/>
                  </a:lnTo>
                  <a:lnTo>
                    <a:pt x="100" y="35"/>
                  </a:lnTo>
                  <a:lnTo>
                    <a:pt x="96" y="33"/>
                  </a:lnTo>
                  <a:lnTo>
                    <a:pt x="95" y="31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95" y="25"/>
                  </a:lnTo>
                  <a:lnTo>
                    <a:pt x="93" y="17"/>
                  </a:lnTo>
                  <a:lnTo>
                    <a:pt x="100" y="15"/>
                  </a:lnTo>
                  <a:lnTo>
                    <a:pt x="100" y="12"/>
                  </a:lnTo>
                  <a:lnTo>
                    <a:pt x="88" y="10"/>
                  </a:lnTo>
                  <a:lnTo>
                    <a:pt x="85" y="7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3" name="Freeform 29"/>
            <p:cNvSpPr>
              <a:spLocks/>
            </p:cNvSpPr>
            <p:nvPr/>
          </p:nvSpPr>
          <p:spPr bwMode="auto">
            <a:xfrm>
              <a:off x="4674" y="1750"/>
              <a:ext cx="678" cy="418"/>
            </a:xfrm>
            <a:custGeom>
              <a:avLst/>
              <a:gdLst>
                <a:gd name="T0" fmla="*/ 142 w 678"/>
                <a:gd name="T1" fmla="*/ 31 h 418"/>
                <a:gd name="T2" fmla="*/ 196 w 678"/>
                <a:gd name="T3" fmla="*/ 23 h 418"/>
                <a:gd name="T4" fmla="*/ 250 w 678"/>
                <a:gd name="T5" fmla="*/ 10 h 418"/>
                <a:gd name="T6" fmla="*/ 296 w 678"/>
                <a:gd name="T7" fmla="*/ 5 h 418"/>
                <a:gd name="T8" fmla="*/ 332 w 678"/>
                <a:gd name="T9" fmla="*/ 28 h 418"/>
                <a:gd name="T10" fmla="*/ 376 w 678"/>
                <a:gd name="T11" fmla="*/ 35 h 418"/>
                <a:gd name="T12" fmla="*/ 405 w 678"/>
                <a:gd name="T13" fmla="*/ 30 h 418"/>
                <a:gd name="T14" fmla="*/ 392 w 678"/>
                <a:gd name="T15" fmla="*/ 56 h 418"/>
                <a:gd name="T16" fmla="*/ 451 w 678"/>
                <a:gd name="T17" fmla="*/ 82 h 418"/>
                <a:gd name="T18" fmla="*/ 487 w 678"/>
                <a:gd name="T19" fmla="*/ 98 h 418"/>
                <a:gd name="T20" fmla="*/ 578 w 678"/>
                <a:gd name="T21" fmla="*/ 129 h 418"/>
                <a:gd name="T22" fmla="*/ 656 w 678"/>
                <a:gd name="T23" fmla="*/ 167 h 418"/>
                <a:gd name="T24" fmla="*/ 678 w 678"/>
                <a:gd name="T25" fmla="*/ 180 h 418"/>
                <a:gd name="T26" fmla="*/ 653 w 678"/>
                <a:gd name="T27" fmla="*/ 198 h 418"/>
                <a:gd name="T28" fmla="*/ 632 w 678"/>
                <a:gd name="T29" fmla="*/ 217 h 418"/>
                <a:gd name="T30" fmla="*/ 607 w 678"/>
                <a:gd name="T31" fmla="*/ 234 h 418"/>
                <a:gd name="T32" fmla="*/ 586 w 678"/>
                <a:gd name="T33" fmla="*/ 239 h 418"/>
                <a:gd name="T34" fmla="*/ 562 w 678"/>
                <a:gd name="T35" fmla="*/ 257 h 418"/>
                <a:gd name="T36" fmla="*/ 542 w 678"/>
                <a:gd name="T37" fmla="*/ 253 h 418"/>
                <a:gd name="T38" fmla="*/ 526 w 678"/>
                <a:gd name="T39" fmla="*/ 266 h 418"/>
                <a:gd name="T40" fmla="*/ 501 w 678"/>
                <a:gd name="T41" fmla="*/ 274 h 418"/>
                <a:gd name="T42" fmla="*/ 469 w 678"/>
                <a:gd name="T43" fmla="*/ 315 h 418"/>
                <a:gd name="T44" fmla="*/ 426 w 678"/>
                <a:gd name="T45" fmla="*/ 364 h 418"/>
                <a:gd name="T46" fmla="*/ 410 w 678"/>
                <a:gd name="T47" fmla="*/ 376 h 418"/>
                <a:gd name="T48" fmla="*/ 407 w 678"/>
                <a:gd name="T49" fmla="*/ 389 h 418"/>
                <a:gd name="T50" fmla="*/ 382 w 678"/>
                <a:gd name="T51" fmla="*/ 405 h 418"/>
                <a:gd name="T52" fmla="*/ 312 w 678"/>
                <a:gd name="T53" fmla="*/ 394 h 418"/>
                <a:gd name="T54" fmla="*/ 289 w 678"/>
                <a:gd name="T55" fmla="*/ 389 h 418"/>
                <a:gd name="T56" fmla="*/ 291 w 678"/>
                <a:gd name="T57" fmla="*/ 361 h 418"/>
                <a:gd name="T58" fmla="*/ 247 w 678"/>
                <a:gd name="T59" fmla="*/ 351 h 418"/>
                <a:gd name="T60" fmla="*/ 204 w 678"/>
                <a:gd name="T61" fmla="*/ 350 h 418"/>
                <a:gd name="T62" fmla="*/ 201 w 678"/>
                <a:gd name="T63" fmla="*/ 320 h 418"/>
                <a:gd name="T64" fmla="*/ 124 w 678"/>
                <a:gd name="T65" fmla="*/ 348 h 418"/>
                <a:gd name="T66" fmla="*/ 113 w 678"/>
                <a:gd name="T67" fmla="*/ 333 h 418"/>
                <a:gd name="T68" fmla="*/ 93 w 678"/>
                <a:gd name="T69" fmla="*/ 328 h 418"/>
                <a:gd name="T70" fmla="*/ 80 w 678"/>
                <a:gd name="T71" fmla="*/ 317 h 418"/>
                <a:gd name="T72" fmla="*/ 51 w 678"/>
                <a:gd name="T73" fmla="*/ 289 h 418"/>
                <a:gd name="T74" fmla="*/ 7 w 678"/>
                <a:gd name="T75" fmla="*/ 296 h 418"/>
                <a:gd name="T76" fmla="*/ 18 w 678"/>
                <a:gd name="T77" fmla="*/ 281 h 418"/>
                <a:gd name="T78" fmla="*/ 61 w 678"/>
                <a:gd name="T79" fmla="*/ 248 h 418"/>
                <a:gd name="T80" fmla="*/ 83 w 678"/>
                <a:gd name="T81" fmla="*/ 226 h 418"/>
                <a:gd name="T82" fmla="*/ 103 w 678"/>
                <a:gd name="T83" fmla="*/ 199 h 418"/>
                <a:gd name="T84" fmla="*/ 118 w 678"/>
                <a:gd name="T85" fmla="*/ 168 h 418"/>
                <a:gd name="T86" fmla="*/ 92 w 678"/>
                <a:gd name="T87" fmla="*/ 155 h 418"/>
                <a:gd name="T88" fmla="*/ 87 w 678"/>
                <a:gd name="T89" fmla="*/ 119 h 418"/>
                <a:gd name="T90" fmla="*/ 66 w 678"/>
                <a:gd name="T91" fmla="*/ 129 h 418"/>
                <a:gd name="T92" fmla="*/ 31 w 678"/>
                <a:gd name="T93" fmla="*/ 115 h 418"/>
                <a:gd name="T94" fmla="*/ 23 w 678"/>
                <a:gd name="T95" fmla="*/ 103 h 418"/>
                <a:gd name="T96" fmla="*/ 51 w 678"/>
                <a:gd name="T97" fmla="*/ 90 h 418"/>
                <a:gd name="T98" fmla="*/ 70 w 678"/>
                <a:gd name="T99" fmla="*/ 77 h 418"/>
                <a:gd name="T100" fmla="*/ 43 w 678"/>
                <a:gd name="T101" fmla="*/ 75 h 418"/>
                <a:gd name="T102" fmla="*/ 33 w 678"/>
                <a:gd name="T103" fmla="*/ 82 h 418"/>
                <a:gd name="T104" fmla="*/ 52 w 678"/>
                <a:gd name="T105" fmla="*/ 62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8"/>
                <a:gd name="T160" fmla="*/ 0 h 418"/>
                <a:gd name="T161" fmla="*/ 678 w 678"/>
                <a:gd name="T162" fmla="*/ 418 h 4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8" h="418">
                  <a:moveTo>
                    <a:pt x="51" y="53"/>
                  </a:moveTo>
                  <a:lnTo>
                    <a:pt x="57" y="51"/>
                  </a:lnTo>
                  <a:lnTo>
                    <a:pt x="90" y="43"/>
                  </a:lnTo>
                  <a:lnTo>
                    <a:pt x="121" y="39"/>
                  </a:lnTo>
                  <a:lnTo>
                    <a:pt x="142" y="31"/>
                  </a:lnTo>
                  <a:lnTo>
                    <a:pt x="162" y="18"/>
                  </a:lnTo>
                  <a:lnTo>
                    <a:pt x="173" y="17"/>
                  </a:lnTo>
                  <a:lnTo>
                    <a:pt x="181" y="22"/>
                  </a:lnTo>
                  <a:lnTo>
                    <a:pt x="190" y="30"/>
                  </a:lnTo>
                  <a:lnTo>
                    <a:pt x="196" y="23"/>
                  </a:lnTo>
                  <a:lnTo>
                    <a:pt x="199" y="20"/>
                  </a:lnTo>
                  <a:lnTo>
                    <a:pt x="212" y="18"/>
                  </a:lnTo>
                  <a:lnTo>
                    <a:pt x="224" y="10"/>
                  </a:lnTo>
                  <a:lnTo>
                    <a:pt x="237" y="12"/>
                  </a:lnTo>
                  <a:lnTo>
                    <a:pt x="250" y="10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91" y="2"/>
                  </a:lnTo>
                  <a:lnTo>
                    <a:pt x="296" y="5"/>
                  </a:lnTo>
                  <a:lnTo>
                    <a:pt x="296" y="15"/>
                  </a:lnTo>
                  <a:lnTo>
                    <a:pt x="304" y="22"/>
                  </a:lnTo>
                  <a:lnTo>
                    <a:pt x="314" y="18"/>
                  </a:lnTo>
                  <a:lnTo>
                    <a:pt x="322" y="18"/>
                  </a:lnTo>
                  <a:lnTo>
                    <a:pt x="332" y="28"/>
                  </a:lnTo>
                  <a:lnTo>
                    <a:pt x="340" y="30"/>
                  </a:lnTo>
                  <a:lnTo>
                    <a:pt x="348" y="26"/>
                  </a:lnTo>
                  <a:lnTo>
                    <a:pt x="356" y="26"/>
                  </a:lnTo>
                  <a:lnTo>
                    <a:pt x="366" y="28"/>
                  </a:lnTo>
                  <a:lnTo>
                    <a:pt x="376" y="35"/>
                  </a:lnTo>
                  <a:lnTo>
                    <a:pt x="379" y="35"/>
                  </a:lnTo>
                  <a:lnTo>
                    <a:pt x="382" y="33"/>
                  </a:lnTo>
                  <a:lnTo>
                    <a:pt x="385" y="30"/>
                  </a:lnTo>
                  <a:lnTo>
                    <a:pt x="395" y="28"/>
                  </a:lnTo>
                  <a:lnTo>
                    <a:pt x="405" y="30"/>
                  </a:lnTo>
                  <a:lnTo>
                    <a:pt x="413" y="36"/>
                  </a:lnTo>
                  <a:lnTo>
                    <a:pt x="416" y="44"/>
                  </a:lnTo>
                  <a:lnTo>
                    <a:pt x="411" y="56"/>
                  </a:lnTo>
                  <a:lnTo>
                    <a:pt x="395" y="54"/>
                  </a:lnTo>
                  <a:lnTo>
                    <a:pt x="392" y="56"/>
                  </a:lnTo>
                  <a:lnTo>
                    <a:pt x="398" y="59"/>
                  </a:lnTo>
                  <a:lnTo>
                    <a:pt x="434" y="61"/>
                  </a:lnTo>
                  <a:lnTo>
                    <a:pt x="449" y="61"/>
                  </a:lnTo>
                  <a:lnTo>
                    <a:pt x="475" y="64"/>
                  </a:lnTo>
                  <a:lnTo>
                    <a:pt x="451" y="82"/>
                  </a:lnTo>
                  <a:lnTo>
                    <a:pt x="454" y="90"/>
                  </a:lnTo>
                  <a:lnTo>
                    <a:pt x="457" y="101"/>
                  </a:lnTo>
                  <a:lnTo>
                    <a:pt x="465" y="108"/>
                  </a:lnTo>
                  <a:lnTo>
                    <a:pt x="477" y="101"/>
                  </a:lnTo>
                  <a:lnTo>
                    <a:pt x="487" y="98"/>
                  </a:lnTo>
                  <a:lnTo>
                    <a:pt x="503" y="110"/>
                  </a:lnTo>
                  <a:lnTo>
                    <a:pt x="539" y="113"/>
                  </a:lnTo>
                  <a:lnTo>
                    <a:pt x="562" y="118"/>
                  </a:lnTo>
                  <a:lnTo>
                    <a:pt x="576" y="121"/>
                  </a:lnTo>
                  <a:lnTo>
                    <a:pt x="578" y="129"/>
                  </a:lnTo>
                  <a:lnTo>
                    <a:pt x="588" y="136"/>
                  </a:lnTo>
                  <a:lnTo>
                    <a:pt x="602" y="141"/>
                  </a:lnTo>
                  <a:lnTo>
                    <a:pt x="607" y="142"/>
                  </a:lnTo>
                  <a:lnTo>
                    <a:pt x="638" y="167"/>
                  </a:lnTo>
                  <a:lnTo>
                    <a:pt x="656" y="167"/>
                  </a:lnTo>
                  <a:lnTo>
                    <a:pt x="660" y="164"/>
                  </a:lnTo>
                  <a:lnTo>
                    <a:pt x="660" y="159"/>
                  </a:lnTo>
                  <a:lnTo>
                    <a:pt x="668" y="159"/>
                  </a:lnTo>
                  <a:lnTo>
                    <a:pt x="673" y="170"/>
                  </a:lnTo>
                  <a:lnTo>
                    <a:pt x="678" y="180"/>
                  </a:lnTo>
                  <a:lnTo>
                    <a:pt x="676" y="183"/>
                  </a:lnTo>
                  <a:lnTo>
                    <a:pt x="669" y="186"/>
                  </a:lnTo>
                  <a:lnTo>
                    <a:pt x="661" y="190"/>
                  </a:lnTo>
                  <a:lnTo>
                    <a:pt x="658" y="193"/>
                  </a:lnTo>
                  <a:lnTo>
                    <a:pt x="653" y="198"/>
                  </a:lnTo>
                  <a:lnTo>
                    <a:pt x="648" y="201"/>
                  </a:lnTo>
                  <a:lnTo>
                    <a:pt x="643" y="203"/>
                  </a:lnTo>
                  <a:lnTo>
                    <a:pt x="642" y="203"/>
                  </a:lnTo>
                  <a:lnTo>
                    <a:pt x="635" y="212"/>
                  </a:lnTo>
                  <a:lnTo>
                    <a:pt x="632" y="217"/>
                  </a:lnTo>
                  <a:lnTo>
                    <a:pt x="624" y="221"/>
                  </a:lnTo>
                  <a:lnTo>
                    <a:pt x="619" y="226"/>
                  </a:lnTo>
                  <a:lnTo>
                    <a:pt x="617" y="227"/>
                  </a:lnTo>
                  <a:lnTo>
                    <a:pt x="616" y="229"/>
                  </a:lnTo>
                  <a:lnTo>
                    <a:pt x="607" y="234"/>
                  </a:lnTo>
                  <a:lnTo>
                    <a:pt x="604" y="234"/>
                  </a:lnTo>
                  <a:lnTo>
                    <a:pt x="601" y="235"/>
                  </a:lnTo>
                  <a:lnTo>
                    <a:pt x="599" y="237"/>
                  </a:lnTo>
                  <a:lnTo>
                    <a:pt x="589" y="237"/>
                  </a:lnTo>
                  <a:lnTo>
                    <a:pt x="586" y="239"/>
                  </a:lnTo>
                  <a:lnTo>
                    <a:pt x="578" y="245"/>
                  </a:lnTo>
                  <a:lnTo>
                    <a:pt x="576" y="247"/>
                  </a:lnTo>
                  <a:lnTo>
                    <a:pt x="570" y="248"/>
                  </a:lnTo>
                  <a:lnTo>
                    <a:pt x="565" y="252"/>
                  </a:lnTo>
                  <a:lnTo>
                    <a:pt x="562" y="257"/>
                  </a:lnTo>
                  <a:lnTo>
                    <a:pt x="557" y="257"/>
                  </a:lnTo>
                  <a:lnTo>
                    <a:pt x="550" y="255"/>
                  </a:lnTo>
                  <a:lnTo>
                    <a:pt x="550" y="252"/>
                  </a:lnTo>
                  <a:lnTo>
                    <a:pt x="547" y="250"/>
                  </a:lnTo>
                  <a:lnTo>
                    <a:pt x="542" y="253"/>
                  </a:lnTo>
                  <a:lnTo>
                    <a:pt x="536" y="257"/>
                  </a:lnTo>
                  <a:lnTo>
                    <a:pt x="536" y="261"/>
                  </a:lnTo>
                  <a:lnTo>
                    <a:pt x="536" y="265"/>
                  </a:lnTo>
                  <a:lnTo>
                    <a:pt x="531" y="266"/>
                  </a:lnTo>
                  <a:lnTo>
                    <a:pt x="526" y="266"/>
                  </a:lnTo>
                  <a:lnTo>
                    <a:pt x="519" y="266"/>
                  </a:lnTo>
                  <a:lnTo>
                    <a:pt x="527" y="281"/>
                  </a:lnTo>
                  <a:lnTo>
                    <a:pt x="522" y="284"/>
                  </a:lnTo>
                  <a:lnTo>
                    <a:pt x="514" y="286"/>
                  </a:lnTo>
                  <a:lnTo>
                    <a:pt x="501" y="274"/>
                  </a:lnTo>
                  <a:lnTo>
                    <a:pt x="487" y="281"/>
                  </a:lnTo>
                  <a:lnTo>
                    <a:pt x="478" y="288"/>
                  </a:lnTo>
                  <a:lnTo>
                    <a:pt x="459" y="297"/>
                  </a:lnTo>
                  <a:lnTo>
                    <a:pt x="462" y="305"/>
                  </a:lnTo>
                  <a:lnTo>
                    <a:pt x="469" y="315"/>
                  </a:lnTo>
                  <a:lnTo>
                    <a:pt x="456" y="333"/>
                  </a:lnTo>
                  <a:lnTo>
                    <a:pt x="438" y="341"/>
                  </a:lnTo>
                  <a:lnTo>
                    <a:pt x="433" y="348"/>
                  </a:lnTo>
                  <a:lnTo>
                    <a:pt x="429" y="353"/>
                  </a:lnTo>
                  <a:lnTo>
                    <a:pt x="426" y="364"/>
                  </a:lnTo>
                  <a:lnTo>
                    <a:pt x="425" y="368"/>
                  </a:lnTo>
                  <a:lnTo>
                    <a:pt x="416" y="368"/>
                  </a:lnTo>
                  <a:lnTo>
                    <a:pt x="411" y="369"/>
                  </a:lnTo>
                  <a:lnTo>
                    <a:pt x="410" y="372"/>
                  </a:lnTo>
                  <a:lnTo>
                    <a:pt x="410" y="376"/>
                  </a:lnTo>
                  <a:lnTo>
                    <a:pt x="407" y="379"/>
                  </a:lnTo>
                  <a:lnTo>
                    <a:pt x="403" y="381"/>
                  </a:lnTo>
                  <a:lnTo>
                    <a:pt x="397" y="384"/>
                  </a:lnTo>
                  <a:lnTo>
                    <a:pt x="398" y="385"/>
                  </a:lnTo>
                  <a:lnTo>
                    <a:pt x="407" y="389"/>
                  </a:lnTo>
                  <a:lnTo>
                    <a:pt x="407" y="394"/>
                  </a:lnTo>
                  <a:lnTo>
                    <a:pt x="403" y="403"/>
                  </a:lnTo>
                  <a:lnTo>
                    <a:pt x="389" y="408"/>
                  </a:lnTo>
                  <a:lnTo>
                    <a:pt x="382" y="405"/>
                  </a:lnTo>
                  <a:lnTo>
                    <a:pt x="372" y="410"/>
                  </a:lnTo>
                  <a:lnTo>
                    <a:pt x="366" y="413"/>
                  </a:lnTo>
                  <a:lnTo>
                    <a:pt x="351" y="418"/>
                  </a:lnTo>
                  <a:lnTo>
                    <a:pt x="322" y="392"/>
                  </a:lnTo>
                  <a:lnTo>
                    <a:pt x="312" y="394"/>
                  </a:lnTo>
                  <a:lnTo>
                    <a:pt x="304" y="395"/>
                  </a:lnTo>
                  <a:lnTo>
                    <a:pt x="301" y="397"/>
                  </a:lnTo>
                  <a:lnTo>
                    <a:pt x="297" y="397"/>
                  </a:lnTo>
                  <a:lnTo>
                    <a:pt x="296" y="392"/>
                  </a:lnTo>
                  <a:lnTo>
                    <a:pt x="289" y="389"/>
                  </a:lnTo>
                  <a:lnTo>
                    <a:pt x="286" y="385"/>
                  </a:lnTo>
                  <a:lnTo>
                    <a:pt x="289" y="382"/>
                  </a:lnTo>
                  <a:lnTo>
                    <a:pt x="296" y="379"/>
                  </a:lnTo>
                  <a:lnTo>
                    <a:pt x="296" y="364"/>
                  </a:lnTo>
                  <a:lnTo>
                    <a:pt x="291" y="361"/>
                  </a:lnTo>
                  <a:lnTo>
                    <a:pt x="291" y="358"/>
                  </a:lnTo>
                  <a:lnTo>
                    <a:pt x="289" y="356"/>
                  </a:lnTo>
                  <a:lnTo>
                    <a:pt x="261" y="346"/>
                  </a:lnTo>
                  <a:lnTo>
                    <a:pt x="253" y="348"/>
                  </a:lnTo>
                  <a:lnTo>
                    <a:pt x="247" y="351"/>
                  </a:lnTo>
                  <a:lnTo>
                    <a:pt x="238" y="354"/>
                  </a:lnTo>
                  <a:lnTo>
                    <a:pt x="232" y="358"/>
                  </a:lnTo>
                  <a:lnTo>
                    <a:pt x="229" y="353"/>
                  </a:lnTo>
                  <a:lnTo>
                    <a:pt x="222" y="351"/>
                  </a:lnTo>
                  <a:lnTo>
                    <a:pt x="204" y="350"/>
                  </a:lnTo>
                  <a:lnTo>
                    <a:pt x="204" y="348"/>
                  </a:lnTo>
                  <a:lnTo>
                    <a:pt x="191" y="346"/>
                  </a:lnTo>
                  <a:lnTo>
                    <a:pt x="181" y="336"/>
                  </a:lnTo>
                  <a:lnTo>
                    <a:pt x="201" y="328"/>
                  </a:lnTo>
                  <a:lnTo>
                    <a:pt x="201" y="320"/>
                  </a:lnTo>
                  <a:lnTo>
                    <a:pt x="204" y="319"/>
                  </a:lnTo>
                  <a:lnTo>
                    <a:pt x="206" y="315"/>
                  </a:lnTo>
                  <a:lnTo>
                    <a:pt x="212" y="310"/>
                  </a:lnTo>
                  <a:lnTo>
                    <a:pt x="207" y="307"/>
                  </a:lnTo>
                  <a:lnTo>
                    <a:pt x="124" y="348"/>
                  </a:lnTo>
                  <a:lnTo>
                    <a:pt x="114" y="343"/>
                  </a:lnTo>
                  <a:lnTo>
                    <a:pt x="121" y="341"/>
                  </a:lnTo>
                  <a:lnTo>
                    <a:pt x="119" y="338"/>
                  </a:lnTo>
                  <a:lnTo>
                    <a:pt x="118" y="336"/>
                  </a:lnTo>
                  <a:lnTo>
                    <a:pt x="113" y="333"/>
                  </a:lnTo>
                  <a:lnTo>
                    <a:pt x="111" y="330"/>
                  </a:lnTo>
                  <a:lnTo>
                    <a:pt x="110" y="327"/>
                  </a:lnTo>
                  <a:lnTo>
                    <a:pt x="101" y="325"/>
                  </a:lnTo>
                  <a:lnTo>
                    <a:pt x="98" y="327"/>
                  </a:lnTo>
                  <a:lnTo>
                    <a:pt x="93" y="328"/>
                  </a:lnTo>
                  <a:lnTo>
                    <a:pt x="85" y="323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87" y="317"/>
                  </a:lnTo>
                  <a:lnTo>
                    <a:pt x="80" y="317"/>
                  </a:lnTo>
                  <a:lnTo>
                    <a:pt x="75" y="320"/>
                  </a:lnTo>
                  <a:lnTo>
                    <a:pt x="70" y="323"/>
                  </a:lnTo>
                  <a:lnTo>
                    <a:pt x="62" y="315"/>
                  </a:lnTo>
                  <a:lnTo>
                    <a:pt x="82" y="307"/>
                  </a:lnTo>
                  <a:lnTo>
                    <a:pt x="51" y="289"/>
                  </a:lnTo>
                  <a:lnTo>
                    <a:pt x="38" y="292"/>
                  </a:lnTo>
                  <a:lnTo>
                    <a:pt x="30" y="297"/>
                  </a:lnTo>
                  <a:lnTo>
                    <a:pt x="18" y="305"/>
                  </a:lnTo>
                  <a:lnTo>
                    <a:pt x="7" y="304"/>
                  </a:lnTo>
                  <a:lnTo>
                    <a:pt x="7" y="296"/>
                  </a:lnTo>
                  <a:lnTo>
                    <a:pt x="0" y="294"/>
                  </a:lnTo>
                  <a:lnTo>
                    <a:pt x="5" y="289"/>
                  </a:lnTo>
                  <a:lnTo>
                    <a:pt x="18" y="291"/>
                  </a:lnTo>
                  <a:lnTo>
                    <a:pt x="23" y="286"/>
                  </a:lnTo>
                  <a:lnTo>
                    <a:pt x="18" y="281"/>
                  </a:lnTo>
                  <a:lnTo>
                    <a:pt x="46" y="266"/>
                  </a:lnTo>
                  <a:lnTo>
                    <a:pt x="54" y="261"/>
                  </a:lnTo>
                  <a:lnTo>
                    <a:pt x="59" y="255"/>
                  </a:lnTo>
                  <a:lnTo>
                    <a:pt x="59" y="252"/>
                  </a:lnTo>
                  <a:lnTo>
                    <a:pt x="61" y="248"/>
                  </a:lnTo>
                  <a:lnTo>
                    <a:pt x="66" y="242"/>
                  </a:lnTo>
                  <a:lnTo>
                    <a:pt x="74" y="235"/>
                  </a:lnTo>
                  <a:lnTo>
                    <a:pt x="82" y="232"/>
                  </a:lnTo>
                  <a:lnTo>
                    <a:pt x="85" y="229"/>
                  </a:lnTo>
                  <a:lnTo>
                    <a:pt x="83" y="226"/>
                  </a:lnTo>
                  <a:lnTo>
                    <a:pt x="79" y="226"/>
                  </a:lnTo>
                  <a:lnTo>
                    <a:pt x="80" y="221"/>
                  </a:lnTo>
                  <a:lnTo>
                    <a:pt x="83" y="214"/>
                  </a:lnTo>
                  <a:lnTo>
                    <a:pt x="97" y="206"/>
                  </a:lnTo>
                  <a:lnTo>
                    <a:pt x="103" y="199"/>
                  </a:lnTo>
                  <a:lnTo>
                    <a:pt x="110" y="198"/>
                  </a:lnTo>
                  <a:lnTo>
                    <a:pt x="121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18" y="168"/>
                  </a:lnTo>
                  <a:lnTo>
                    <a:pt x="116" y="167"/>
                  </a:lnTo>
                  <a:lnTo>
                    <a:pt x="106" y="165"/>
                  </a:lnTo>
                  <a:lnTo>
                    <a:pt x="103" y="164"/>
                  </a:lnTo>
                  <a:lnTo>
                    <a:pt x="100" y="160"/>
                  </a:lnTo>
                  <a:lnTo>
                    <a:pt x="92" y="155"/>
                  </a:lnTo>
                  <a:lnTo>
                    <a:pt x="93" y="146"/>
                  </a:lnTo>
                  <a:lnTo>
                    <a:pt x="85" y="142"/>
                  </a:lnTo>
                  <a:lnTo>
                    <a:pt x="90" y="137"/>
                  </a:lnTo>
                  <a:lnTo>
                    <a:pt x="90" y="124"/>
                  </a:lnTo>
                  <a:lnTo>
                    <a:pt x="87" y="119"/>
                  </a:lnTo>
                  <a:lnTo>
                    <a:pt x="80" y="124"/>
                  </a:lnTo>
                  <a:lnTo>
                    <a:pt x="77" y="128"/>
                  </a:lnTo>
                  <a:lnTo>
                    <a:pt x="72" y="129"/>
                  </a:lnTo>
                  <a:lnTo>
                    <a:pt x="69" y="131"/>
                  </a:lnTo>
                  <a:lnTo>
                    <a:pt x="66" y="129"/>
                  </a:lnTo>
                  <a:lnTo>
                    <a:pt x="64" y="126"/>
                  </a:lnTo>
                  <a:lnTo>
                    <a:pt x="41" y="131"/>
                  </a:lnTo>
                  <a:lnTo>
                    <a:pt x="36" y="124"/>
                  </a:lnTo>
                  <a:lnTo>
                    <a:pt x="38" y="121"/>
                  </a:lnTo>
                  <a:lnTo>
                    <a:pt x="31" y="115"/>
                  </a:lnTo>
                  <a:lnTo>
                    <a:pt x="26" y="113"/>
                  </a:lnTo>
                  <a:lnTo>
                    <a:pt x="20" y="113"/>
                  </a:lnTo>
                  <a:lnTo>
                    <a:pt x="18" y="110"/>
                  </a:lnTo>
                  <a:lnTo>
                    <a:pt x="21" y="106"/>
                  </a:lnTo>
                  <a:lnTo>
                    <a:pt x="23" y="103"/>
                  </a:lnTo>
                  <a:lnTo>
                    <a:pt x="26" y="101"/>
                  </a:lnTo>
                  <a:lnTo>
                    <a:pt x="31" y="97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51" y="90"/>
                  </a:lnTo>
                  <a:lnTo>
                    <a:pt x="57" y="88"/>
                  </a:lnTo>
                  <a:lnTo>
                    <a:pt x="61" y="84"/>
                  </a:lnTo>
                  <a:lnTo>
                    <a:pt x="66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67" y="67"/>
                  </a:lnTo>
                  <a:lnTo>
                    <a:pt x="51" y="72"/>
                  </a:lnTo>
                  <a:lnTo>
                    <a:pt x="43" y="75"/>
                  </a:lnTo>
                  <a:lnTo>
                    <a:pt x="43" y="80"/>
                  </a:lnTo>
                  <a:lnTo>
                    <a:pt x="39" y="82"/>
                  </a:lnTo>
                  <a:lnTo>
                    <a:pt x="36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6" y="77"/>
                  </a:lnTo>
                  <a:lnTo>
                    <a:pt x="39" y="72"/>
                  </a:lnTo>
                  <a:lnTo>
                    <a:pt x="44" y="69"/>
                  </a:lnTo>
                  <a:lnTo>
                    <a:pt x="49" y="66"/>
                  </a:lnTo>
                  <a:lnTo>
                    <a:pt x="52" y="62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4" name="Freeform 30"/>
            <p:cNvSpPr>
              <a:spLocks/>
            </p:cNvSpPr>
            <p:nvPr/>
          </p:nvSpPr>
          <p:spPr bwMode="auto">
            <a:xfrm>
              <a:off x="1470" y="1767"/>
              <a:ext cx="309" cy="169"/>
            </a:xfrm>
            <a:custGeom>
              <a:avLst/>
              <a:gdLst>
                <a:gd name="T0" fmla="*/ 183 w 309"/>
                <a:gd name="T1" fmla="*/ 21 h 169"/>
                <a:gd name="T2" fmla="*/ 200 w 309"/>
                <a:gd name="T3" fmla="*/ 11 h 169"/>
                <a:gd name="T4" fmla="*/ 231 w 309"/>
                <a:gd name="T5" fmla="*/ 21 h 169"/>
                <a:gd name="T6" fmla="*/ 237 w 309"/>
                <a:gd name="T7" fmla="*/ 34 h 169"/>
                <a:gd name="T8" fmla="*/ 250 w 309"/>
                <a:gd name="T9" fmla="*/ 42 h 169"/>
                <a:gd name="T10" fmla="*/ 267 w 309"/>
                <a:gd name="T11" fmla="*/ 32 h 169"/>
                <a:gd name="T12" fmla="*/ 284 w 309"/>
                <a:gd name="T13" fmla="*/ 21 h 169"/>
                <a:gd name="T14" fmla="*/ 296 w 309"/>
                <a:gd name="T15" fmla="*/ 26 h 169"/>
                <a:gd name="T16" fmla="*/ 307 w 309"/>
                <a:gd name="T17" fmla="*/ 36 h 169"/>
                <a:gd name="T18" fmla="*/ 306 w 309"/>
                <a:gd name="T19" fmla="*/ 50 h 169"/>
                <a:gd name="T20" fmla="*/ 288 w 309"/>
                <a:gd name="T21" fmla="*/ 67 h 169"/>
                <a:gd name="T22" fmla="*/ 283 w 309"/>
                <a:gd name="T23" fmla="*/ 75 h 169"/>
                <a:gd name="T24" fmla="*/ 281 w 309"/>
                <a:gd name="T25" fmla="*/ 89 h 169"/>
                <a:gd name="T26" fmla="*/ 262 w 309"/>
                <a:gd name="T27" fmla="*/ 125 h 169"/>
                <a:gd name="T28" fmla="*/ 249 w 309"/>
                <a:gd name="T29" fmla="*/ 138 h 169"/>
                <a:gd name="T30" fmla="*/ 242 w 309"/>
                <a:gd name="T31" fmla="*/ 160 h 169"/>
                <a:gd name="T32" fmla="*/ 219 w 309"/>
                <a:gd name="T33" fmla="*/ 163 h 169"/>
                <a:gd name="T34" fmla="*/ 198 w 309"/>
                <a:gd name="T35" fmla="*/ 164 h 169"/>
                <a:gd name="T36" fmla="*/ 160 w 309"/>
                <a:gd name="T37" fmla="*/ 169 h 169"/>
                <a:gd name="T38" fmla="*/ 128 w 309"/>
                <a:gd name="T39" fmla="*/ 163 h 169"/>
                <a:gd name="T40" fmla="*/ 151 w 309"/>
                <a:gd name="T41" fmla="*/ 140 h 169"/>
                <a:gd name="T42" fmla="*/ 172 w 309"/>
                <a:gd name="T43" fmla="*/ 124 h 169"/>
                <a:gd name="T44" fmla="*/ 180 w 309"/>
                <a:gd name="T45" fmla="*/ 115 h 169"/>
                <a:gd name="T46" fmla="*/ 172 w 309"/>
                <a:gd name="T47" fmla="*/ 102 h 169"/>
                <a:gd name="T48" fmla="*/ 151 w 309"/>
                <a:gd name="T49" fmla="*/ 91 h 169"/>
                <a:gd name="T50" fmla="*/ 107 w 309"/>
                <a:gd name="T51" fmla="*/ 88 h 169"/>
                <a:gd name="T52" fmla="*/ 51 w 309"/>
                <a:gd name="T53" fmla="*/ 89 h 169"/>
                <a:gd name="T54" fmla="*/ 4 w 309"/>
                <a:gd name="T55" fmla="*/ 73 h 169"/>
                <a:gd name="T56" fmla="*/ 5 w 309"/>
                <a:gd name="T57" fmla="*/ 55 h 169"/>
                <a:gd name="T58" fmla="*/ 28 w 309"/>
                <a:gd name="T59" fmla="*/ 55 h 169"/>
                <a:gd name="T60" fmla="*/ 45 w 309"/>
                <a:gd name="T61" fmla="*/ 31 h 169"/>
                <a:gd name="T62" fmla="*/ 69 w 309"/>
                <a:gd name="T63" fmla="*/ 34 h 169"/>
                <a:gd name="T64" fmla="*/ 107 w 309"/>
                <a:gd name="T65" fmla="*/ 34 h 169"/>
                <a:gd name="T66" fmla="*/ 123 w 309"/>
                <a:gd name="T67" fmla="*/ 0 h 169"/>
                <a:gd name="T68" fmla="*/ 139 w 309"/>
                <a:gd name="T69" fmla="*/ 26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169"/>
                <a:gd name="T107" fmla="*/ 309 w 309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169">
                  <a:moveTo>
                    <a:pt x="152" y="16"/>
                  </a:moveTo>
                  <a:lnTo>
                    <a:pt x="183" y="21"/>
                  </a:lnTo>
                  <a:lnTo>
                    <a:pt x="187" y="14"/>
                  </a:lnTo>
                  <a:lnTo>
                    <a:pt x="200" y="11"/>
                  </a:lnTo>
                  <a:lnTo>
                    <a:pt x="203" y="19"/>
                  </a:lnTo>
                  <a:lnTo>
                    <a:pt x="231" y="21"/>
                  </a:lnTo>
                  <a:lnTo>
                    <a:pt x="234" y="31"/>
                  </a:lnTo>
                  <a:lnTo>
                    <a:pt x="237" y="34"/>
                  </a:lnTo>
                  <a:lnTo>
                    <a:pt x="237" y="39"/>
                  </a:lnTo>
                  <a:lnTo>
                    <a:pt x="250" y="42"/>
                  </a:lnTo>
                  <a:lnTo>
                    <a:pt x="258" y="42"/>
                  </a:lnTo>
                  <a:lnTo>
                    <a:pt x="267" y="32"/>
                  </a:lnTo>
                  <a:lnTo>
                    <a:pt x="275" y="24"/>
                  </a:lnTo>
                  <a:lnTo>
                    <a:pt x="284" y="21"/>
                  </a:lnTo>
                  <a:lnTo>
                    <a:pt x="293" y="21"/>
                  </a:lnTo>
                  <a:lnTo>
                    <a:pt x="296" y="26"/>
                  </a:lnTo>
                  <a:lnTo>
                    <a:pt x="302" y="31"/>
                  </a:lnTo>
                  <a:lnTo>
                    <a:pt x="307" y="36"/>
                  </a:lnTo>
                  <a:lnTo>
                    <a:pt x="309" y="40"/>
                  </a:lnTo>
                  <a:lnTo>
                    <a:pt x="306" y="50"/>
                  </a:lnTo>
                  <a:lnTo>
                    <a:pt x="296" y="60"/>
                  </a:lnTo>
                  <a:lnTo>
                    <a:pt x="288" y="67"/>
                  </a:lnTo>
                  <a:lnTo>
                    <a:pt x="283" y="71"/>
                  </a:lnTo>
                  <a:lnTo>
                    <a:pt x="283" y="75"/>
                  </a:lnTo>
                  <a:lnTo>
                    <a:pt x="283" y="83"/>
                  </a:lnTo>
                  <a:lnTo>
                    <a:pt x="281" y="89"/>
                  </a:lnTo>
                  <a:lnTo>
                    <a:pt x="281" y="101"/>
                  </a:lnTo>
                  <a:lnTo>
                    <a:pt x="262" y="125"/>
                  </a:lnTo>
                  <a:lnTo>
                    <a:pt x="250" y="129"/>
                  </a:lnTo>
                  <a:lnTo>
                    <a:pt x="249" y="138"/>
                  </a:lnTo>
                  <a:lnTo>
                    <a:pt x="250" y="155"/>
                  </a:lnTo>
                  <a:lnTo>
                    <a:pt x="242" y="160"/>
                  </a:lnTo>
                  <a:lnTo>
                    <a:pt x="234" y="164"/>
                  </a:lnTo>
                  <a:lnTo>
                    <a:pt x="219" y="163"/>
                  </a:lnTo>
                  <a:lnTo>
                    <a:pt x="218" y="160"/>
                  </a:lnTo>
                  <a:lnTo>
                    <a:pt x="198" y="164"/>
                  </a:lnTo>
                  <a:lnTo>
                    <a:pt x="177" y="168"/>
                  </a:lnTo>
                  <a:lnTo>
                    <a:pt x="160" y="169"/>
                  </a:lnTo>
                  <a:lnTo>
                    <a:pt x="147" y="168"/>
                  </a:lnTo>
                  <a:lnTo>
                    <a:pt x="128" y="163"/>
                  </a:lnTo>
                  <a:lnTo>
                    <a:pt x="142" y="148"/>
                  </a:lnTo>
                  <a:lnTo>
                    <a:pt x="151" y="140"/>
                  </a:lnTo>
                  <a:lnTo>
                    <a:pt x="160" y="132"/>
                  </a:lnTo>
                  <a:lnTo>
                    <a:pt x="172" y="124"/>
                  </a:lnTo>
                  <a:lnTo>
                    <a:pt x="177" y="120"/>
                  </a:lnTo>
                  <a:lnTo>
                    <a:pt x="180" y="115"/>
                  </a:lnTo>
                  <a:lnTo>
                    <a:pt x="178" y="109"/>
                  </a:lnTo>
                  <a:lnTo>
                    <a:pt x="172" y="102"/>
                  </a:lnTo>
                  <a:lnTo>
                    <a:pt x="164" y="98"/>
                  </a:lnTo>
                  <a:lnTo>
                    <a:pt x="151" y="91"/>
                  </a:lnTo>
                  <a:lnTo>
                    <a:pt x="129" y="86"/>
                  </a:lnTo>
                  <a:lnTo>
                    <a:pt x="107" y="88"/>
                  </a:lnTo>
                  <a:lnTo>
                    <a:pt x="84" y="89"/>
                  </a:lnTo>
                  <a:lnTo>
                    <a:pt x="51" y="89"/>
                  </a:lnTo>
                  <a:lnTo>
                    <a:pt x="15" y="88"/>
                  </a:lnTo>
                  <a:lnTo>
                    <a:pt x="4" y="73"/>
                  </a:lnTo>
                  <a:lnTo>
                    <a:pt x="0" y="67"/>
                  </a:lnTo>
                  <a:lnTo>
                    <a:pt x="5" y="55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15" y="47"/>
                  </a:lnTo>
                  <a:lnTo>
                    <a:pt x="45" y="31"/>
                  </a:lnTo>
                  <a:lnTo>
                    <a:pt x="51" y="29"/>
                  </a:lnTo>
                  <a:lnTo>
                    <a:pt x="69" y="34"/>
                  </a:lnTo>
                  <a:lnTo>
                    <a:pt x="89" y="39"/>
                  </a:lnTo>
                  <a:lnTo>
                    <a:pt x="107" y="34"/>
                  </a:lnTo>
                  <a:lnTo>
                    <a:pt x="111" y="1"/>
                  </a:lnTo>
                  <a:lnTo>
                    <a:pt x="123" y="0"/>
                  </a:lnTo>
                  <a:lnTo>
                    <a:pt x="138" y="9"/>
                  </a:lnTo>
                  <a:lnTo>
                    <a:pt x="139" y="26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CC0099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5" name="Freeform 31"/>
            <p:cNvSpPr>
              <a:spLocks/>
            </p:cNvSpPr>
            <p:nvPr/>
          </p:nvSpPr>
          <p:spPr bwMode="auto">
            <a:xfrm>
              <a:off x="1183" y="1838"/>
              <a:ext cx="467" cy="353"/>
            </a:xfrm>
            <a:custGeom>
              <a:avLst/>
              <a:gdLst>
                <a:gd name="T0" fmla="*/ 394 w 467"/>
                <a:gd name="T1" fmla="*/ 17 h 353"/>
                <a:gd name="T2" fmla="*/ 459 w 467"/>
                <a:gd name="T3" fmla="*/ 31 h 353"/>
                <a:gd name="T4" fmla="*/ 459 w 467"/>
                <a:gd name="T5" fmla="*/ 53 h 353"/>
                <a:gd name="T6" fmla="*/ 415 w 467"/>
                <a:gd name="T7" fmla="*/ 92 h 353"/>
                <a:gd name="T8" fmla="*/ 407 w 467"/>
                <a:gd name="T9" fmla="*/ 129 h 353"/>
                <a:gd name="T10" fmla="*/ 431 w 467"/>
                <a:gd name="T11" fmla="*/ 193 h 353"/>
                <a:gd name="T12" fmla="*/ 457 w 467"/>
                <a:gd name="T13" fmla="*/ 222 h 353"/>
                <a:gd name="T14" fmla="*/ 412 w 467"/>
                <a:gd name="T15" fmla="*/ 232 h 353"/>
                <a:gd name="T16" fmla="*/ 385 w 467"/>
                <a:gd name="T17" fmla="*/ 221 h 353"/>
                <a:gd name="T18" fmla="*/ 372 w 467"/>
                <a:gd name="T19" fmla="*/ 219 h 353"/>
                <a:gd name="T20" fmla="*/ 384 w 467"/>
                <a:gd name="T21" fmla="*/ 227 h 353"/>
                <a:gd name="T22" fmla="*/ 371 w 467"/>
                <a:gd name="T23" fmla="*/ 231 h 353"/>
                <a:gd name="T24" fmla="*/ 367 w 467"/>
                <a:gd name="T25" fmla="*/ 226 h 353"/>
                <a:gd name="T26" fmla="*/ 335 w 467"/>
                <a:gd name="T27" fmla="*/ 227 h 353"/>
                <a:gd name="T28" fmla="*/ 315 w 467"/>
                <a:gd name="T29" fmla="*/ 234 h 353"/>
                <a:gd name="T30" fmla="*/ 304 w 467"/>
                <a:gd name="T31" fmla="*/ 250 h 353"/>
                <a:gd name="T32" fmla="*/ 332 w 467"/>
                <a:gd name="T33" fmla="*/ 263 h 353"/>
                <a:gd name="T34" fmla="*/ 312 w 467"/>
                <a:gd name="T35" fmla="*/ 273 h 353"/>
                <a:gd name="T36" fmla="*/ 284 w 467"/>
                <a:gd name="T37" fmla="*/ 281 h 353"/>
                <a:gd name="T38" fmla="*/ 291 w 467"/>
                <a:gd name="T39" fmla="*/ 304 h 353"/>
                <a:gd name="T40" fmla="*/ 314 w 467"/>
                <a:gd name="T41" fmla="*/ 315 h 353"/>
                <a:gd name="T42" fmla="*/ 322 w 467"/>
                <a:gd name="T43" fmla="*/ 325 h 353"/>
                <a:gd name="T44" fmla="*/ 299 w 467"/>
                <a:gd name="T45" fmla="*/ 328 h 353"/>
                <a:gd name="T46" fmla="*/ 247 w 467"/>
                <a:gd name="T47" fmla="*/ 338 h 353"/>
                <a:gd name="T48" fmla="*/ 229 w 467"/>
                <a:gd name="T49" fmla="*/ 353 h 353"/>
                <a:gd name="T50" fmla="*/ 199 w 467"/>
                <a:gd name="T51" fmla="*/ 335 h 353"/>
                <a:gd name="T52" fmla="*/ 165 w 467"/>
                <a:gd name="T53" fmla="*/ 320 h 353"/>
                <a:gd name="T54" fmla="*/ 131 w 467"/>
                <a:gd name="T55" fmla="*/ 309 h 353"/>
                <a:gd name="T56" fmla="*/ 121 w 467"/>
                <a:gd name="T57" fmla="*/ 296 h 353"/>
                <a:gd name="T58" fmla="*/ 111 w 467"/>
                <a:gd name="T59" fmla="*/ 273 h 353"/>
                <a:gd name="T60" fmla="*/ 110 w 467"/>
                <a:gd name="T61" fmla="*/ 262 h 353"/>
                <a:gd name="T62" fmla="*/ 93 w 467"/>
                <a:gd name="T63" fmla="*/ 260 h 353"/>
                <a:gd name="T64" fmla="*/ 62 w 467"/>
                <a:gd name="T65" fmla="*/ 237 h 353"/>
                <a:gd name="T66" fmla="*/ 48 w 467"/>
                <a:gd name="T67" fmla="*/ 235 h 353"/>
                <a:gd name="T68" fmla="*/ 36 w 467"/>
                <a:gd name="T69" fmla="*/ 227 h 353"/>
                <a:gd name="T70" fmla="*/ 17 w 467"/>
                <a:gd name="T71" fmla="*/ 209 h 353"/>
                <a:gd name="T72" fmla="*/ 8 w 467"/>
                <a:gd name="T73" fmla="*/ 196 h 353"/>
                <a:gd name="T74" fmla="*/ 12 w 467"/>
                <a:gd name="T75" fmla="*/ 188 h 353"/>
                <a:gd name="T76" fmla="*/ 28 w 467"/>
                <a:gd name="T77" fmla="*/ 167 h 353"/>
                <a:gd name="T78" fmla="*/ 25 w 467"/>
                <a:gd name="T79" fmla="*/ 144 h 353"/>
                <a:gd name="T80" fmla="*/ 8 w 467"/>
                <a:gd name="T81" fmla="*/ 126 h 353"/>
                <a:gd name="T82" fmla="*/ 26 w 467"/>
                <a:gd name="T83" fmla="*/ 121 h 353"/>
                <a:gd name="T84" fmla="*/ 56 w 467"/>
                <a:gd name="T85" fmla="*/ 120 h 353"/>
                <a:gd name="T86" fmla="*/ 59 w 467"/>
                <a:gd name="T87" fmla="*/ 102 h 353"/>
                <a:gd name="T88" fmla="*/ 70 w 467"/>
                <a:gd name="T89" fmla="*/ 103 h 353"/>
                <a:gd name="T90" fmla="*/ 85 w 467"/>
                <a:gd name="T91" fmla="*/ 97 h 353"/>
                <a:gd name="T92" fmla="*/ 105 w 467"/>
                <a:gd name="T93" fmla="*/ 89 h 353"/>
                <a:gd name="T94" fmla="*/ 123 w 467"/>
                <a:gd name="T95" fmla="*/ 59 h 353"/>
                <a:gd name="T96" fmla="*/ 170 w 467"/>
                <a:gd name="T97" fmla="*/ 64 h 353"/>
                <a:gd name="T98" fmla="*/ 185 w 467"/>
                <a:gd name="T99" fmla="*/ 48 h 353"/>
                <a:gd name="T100" fmla="*/ 180 w 467"/>
                <a:gd name="T101" fmla="*/ 33 h 353"/>
                <a:gd name="T102" fmla="*/ 181 w 467"/>
                <a:gd name="T103" fmla="*/ 10 h 353"/>
                <a:gd name="T104" fmla="*/ 216 w 467"/>
                <a:gd name="T105" fmla="*/ 2 h 353"/>
                <a:gd name="T106" fmla="*/ 258 w 467"/>
                <a:gd name="T107" fmla="*/ 17 h 3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7"/>
                <a:gd name="T163" fmla="*/ 0 h 353"/>
                <a:gd name="T164" fmla="*/ 467 w 467"/>
                <a:gd name="T165" fmla="*/ 353 h 3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7" h="353">
                  <a:moveTo>
                    <a:pt x="302" y="17"/>
                  </a:moveTo>
                  <a:lnTo>
                    <a:pt x="338" y="18"/>
                  </a:lnTo>
                  <a:lnTo>
                    <a:pt x="371" y="18"/>
                  </a:lnTo>
                  <a:lnTo>
                    <a:pt x="394" y="17"/>
                  </a:lnTo>
                  <a:lnTo>
                    <a:pt x="416" y="15"/>
                  </a:lnTo>
                  <a:lnTo>
                    <a:pt x="438" y="20"/>
                  </a:lnTo>
                  <a:lnTo>
                    <a:pt x="451" y="27"/>
                  </a:lnTo>
                  <a:lnTo>
                    <a:pt x="459" y="31"/>
                  </a:lnTo>
                  <a:lnTo>
                    <a:pt x="465" y="38"/>
                  </a:lnTo>
                  <a:lnTo>
                    <a:pt x="467" y="44"/>
                  </a:lnTo>
                  <a:lnTo>
                    <a:pt x="464" y="49"/>
                  </a:lnTo>
                  <a:lnTo>
                    <a:pt x="459" y="53"/>
                  </a:lnTo>
                  <a:lnTo>
                    <a:pt x="447" y="61"/>
                  </a:lnTo>
                  <a:lnTo>
                    <a:pt x="438" y="69"/>
                  </a:lnTo>
                  <a:lnTo>
                    <a:pt x="429" y="77"/>
                  </a:lnTo>
                  <a:lnTo>
                    <a:pt x="415" y="92"/>
                  </a:lnTo>
                  <a:lnTo>
                    <a:pt x="413" y="100"/>
                  </a:lnTo>
                  <a:lnTo>
                    <a:pt x="410" y="107"/>
                  </a:lnTo>
                  <a:lnTo>
                    <a:pt x="408" y="115"/>
                  </a:lnTo>
                  <a:lnTo>
                    <a:pt x="407" y="129"/>
                  </a:lnTo>
                  <a:lnTo>
                    <a:pt x="408" y="149"/>
                  </a:lnTo>
                  <a:lnTo>
                    <a:pt x="416" y="172"/>
                  </a:lnTo>
                  <a:lnTo>
                    <a:pt x="423" y="183"/>
                  </a:lnTo>
                  <a:lnTo>
                    <a:pt x="431" y="193"/>
                  </a:lnTo>
                  <a:lnTo>
                    <a:pt x="438" y="200"/>
                  </a:lnTo>
                  <a:lnTo>
                    <a:pt x="447" y="209"/>
                  </a:lnTo>
                  <a:lnTo>
                    <a:pt x="456" y="221"/>
                  </a:lnTo>
                  <a:lnTo>
                    <a:pt x="457" y="222"/>
                  </a:lnTo>
                  <a:lnTo>
                    <a:pt x="447" y="226"/>
                  </a:lnTo>
                  <a:lnTo>
                    <a:pt x="441" y="227"/>
                  </a:lnTo>
                  <a:lnTo>
                    <a:pt x="415" y="232"/>
                  </a:lnTo>
                  <a:lnTo>
                    <a:pt x="412" y="232"/>
                  </a:lnTo>
                  <a:lnTo>
                    <a:pt x="405" y="235"/>
                  </a:lnTo>
                  <a:lnTo>
                    <a:pt x="395" y="232"/>
                  </a:lnTo>
                  <a:lnTo>
                    <a:pt x="397" y="224"/>
                  </a:lnTo>
                  <a:lnTo>
                    <a:pt x="385" y="221"/>
                  </a:lnTo>
                  <a:lnTo>
                    <a:pt x="379" y="216"/>
                  </a:lnTo>
                  <a:lnTo>
                    <a:pt x="376" y="216"/>
                  </a:lnTo>
                  <a:lnTo>
                    <a:pt x="374" y="217"/>
                  </a:lnTo>
                  <a:lnTo>
                    <a:pt x="372" y="219"/>
                  </a:lnTo>
                  <a:lnTo>
                    <a:pt x="374" y="221"/>
                  </a:lnTo>
                  <a:lnTo>
                    <a:pt x="377" y="222"/>
                  </a:lnTo>
                  <a:lnTo>
                    <a:pt x="384" y="226"/>
                  </a:lnTo>
                  <a:lnTo>
                    <a:pt x="384" y="227"/>
                  </a:lnTo>
                  <a:lnTo>
                    <a:pt x="382" y="229"/>
                  </a:lnTo>
                  <a:lnTo>
                    <a:pt x="377" y="227"/>
                  </a:lnTo>
                  <a:lnTo>
                    <a:pt x="374" y="227"/>
                  </a:lnTo>
                  <a:lnTo>
                    <a:pt x="371" y="231"/>
                  </a:lnTo>
                  <a:lnTo>
                    <a:pt x="367" y="231"/>
                  </a:lnTo>
                  <a:lnTo>
                    <a:pt x="366" y="229"/>
                  </a:lnTo>
                  <a:lnTo>
                    <a:pt x="369" y="226"/>
                  </a:lnTo>
                  <a:lnTo>
                    <a:pt x="367" y="226"/>
                  </a:lnTo>
                  <a:lnTo>
                    <a:pt x="363" y="226"/>
                  </a:lnTo>
                  <a:lnTo>
                    <a:pt x="340" y="222"/>
                  </a:lnTo>
                  <a:lnTo>
                    <a:pt x="335" y="224"/>
                  </a:lnTo>
                  <a:lnTo>
                    <a:pt x="335" y="227"/>
                  </a:lnTo>
                  <a:lnTo>
                    <a:pt x="327" y="231"/>
                  </a:lnTo>
                  <a:lnTo>
                    <a:pt x="323" y="232"/>
                  </a:lnTo>
                  <a:lnTo>
                    <a:pt x="320" y="234"/>
                  </a:lnTo>
                  <a:lnTo>
                    <a:pt x="315" y="234"/>
                  </a:lnTo>
                  <a:lnTo>
                    <a:pt x="310" y="239"/>
                  </a:lnTo>
                  <a:lnTo>
                    <a:pt x="318" y="242"/>
                  </a:lnTo>
                  <a:lnTo>
                    <a:pt x="307" y="244"/>
                  </a:lnTo>
                  <a:lnTo>
                    <a:pt x="304" y="250"/>
                  </a:lnTo>
                  <a:lnTo>
                    <a:pt x="304" y="255"/>
                  </a:lnTo>
                  <a:lnTo>
                    <a:pt x="305" y="260"/>
                  </a:lnTo>
                  <a:lnTo>
                    <a:pt x="315" y="262"/>
                  </a:lnTo>
                  <a:lnTo>
                    <a:pt x="332" y="263"/>
                  </a:lnTo>
                  <a:lnTo>
                    <a:pt x="335" y="265"/>
                  </a:lnTo>
                  <a:lnTo>
                    <a:pt x="333" y="268"/>
                  </a:lnTo>
                  <a:lnTo>
                    <a:pt x="323" y="270"/>
                  </a:lnTo>
                  <a:lnTo>
                    <a:pt x="312" y="273"/>
                  </a:lnTo>
                  <a:lnTo>
                    <a:pt x="305" y="273"/>
                  </a:lnTo>
                  <a:lnTo>
                    <a:pt x="301" y="273"/>
                  </a:lnTo>
                  <a:lnTo>
                    <a:pt x="284" y="278"/>
                  </a:lnTo>
                  <a:lnTo>
                    <a:pt x="284" y="281"/>
                  </a:lnTo>
                  <a:lnTo>
                    <a:pt x="286" y="289"/>
                  </a:lnTo>
                  <a:lnTo>
                    <a:pt x="287" y="294"/>
                  </a:lnTo>
                  <a:lnTo>
                    <a:pt x="287" y="296"/>
                  </a:lnTo>
                  <a:lnTo>
                    <a:pt x="291" y="304"/>
                  </a:lnTo>
                  <a:lnTo>
                    <a:pt x="294" y="309"/>
                  </a:lnTo>
                  <a:lnTo>
                    <a:pt x="299" y="312"/>
                  </a:lnTo>
                  <a:lnTo>
                    <a:pt x="304" y="314"/>
                  </a:lnTo>
                  <a:lnTo>
                    <a:pt x="314" y="315"/>
                  </a:lnTo>
                  <a:lnTo>
                    <a:pt x="318" y="319"/>
                  </a:lnTo>
                  <a:lnTo>
                    <a:pt x="322" y="322"/>
                  </a:lnTo>
                  <a:lnTo>
                    <a:pt x="322" y="324"/>
                  </a:lnTo>
                  <a:lnTo>
                    <a:pt x="322" y="325"/>
                  </a:lnTo>
                  <a:lnTo>
                    <a:pt x="318" y="327"/>
                  </a:lnTo>
                  <a:lnTo>
                    <a:pt x="307" y="320"/>
                  </a:lnTo>
                  <a:lnTo>
                    <a:pt x="299" y="320"/>
                  </a:lnTo>
                  <a:lnTo>
                    <a:pt x="299" y="328"/>
                  </a:lnTo>
                  <a:lnTo>
                    <a:pt x="284" y="333"/>
                  </a:lnTo>
                  <a:lnTo>
                    <a:pt x="276" y="335"/>
                  </a:lnTo>
                  <a:lnTo>
                    <a:pt x="261" y="337"/>
                  </a:lnTo>
                  <a:lnTo>
                    <a:pt x="247" y="338"/>
                  </a:lnTo>
                  <a:lnTo>
                    <a:pt x="245" y="343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29" y="353"/>
                  </a:lnTo>
                  <a:lnTo>
                    <a:pt x="221" y="350"/>
                  </a:lnTo>
                  <a:lnTo>
                    <a:pt x="224" y="333"/>
                  </a:lnTo>
                  <a:lnTo>
                    <a:pt x="206" y="332"/>
                  </a:lnTo>
                  <a:lnTo>
                    <a:pt x="199" y="335"/>
                  </a:lnTo>
                  <a:lnTo>
                    <a:pt x="193" y="337"/>
                  </a:lnTo>
                  <a:lnTo>
                    <a:pt x="188" y="335"/>
                  </a:lnTo>
                  <a:lnTo>
                    <a:pt x="194" y="325"/>
                  </a:lnTo>
                  <a:lnTo>
                    <a:pt x="165" y="320"/>
                  </a:lnTo>
                  <a:lnTo>
                    <a:pt x="134" y="322"/>
                  </a:lnTo>
                  <a:lnTo>
                    <a:pt x="132" y="319"/>
                  </a:lnTo>
                  <a:lnTo>
                    <a:pt x="134" y="312"/>
                  </a:lnTo>
                  <a:lnTo>
                    <a:pt x="131" y="309"/>
                  </a:lnTo>
                  <a:lnTo>
                    <a:pt x="131" y="306"/>
                  </a:lnTo>
                  <a:lnTo>
                    <a:pt x="124" y="304"/>
                  </a:lnTo>
                  <a:lnTo>
                    <a:pt x="123" y="302"/>
                  </a:lnTo>
                  <a:lnTo>
                    <a:pt x="121" y="296"/>
                  </a:lnTo>
                  <a:lnTo>
                    <a:pt x="116" y="286"/>
                  </a:lnTo>
                  <a:lnTo>
                    <a:pt x="116" y="281"/>
                  </a:lnTo>
                  <a:lnTo>
                    <a:pt x="113" y="276"/>
                  </a:lnTo>
                  <a:lnTo>
                    <a:pt x="111" y="273"/>
                  </a:lnTo>
                  <a:lnTo>
                    <a:pt x="116" y="268"/>
                  </a:lnTo>
                  <a:lnTo>
                    <a:pt x="118" y="265"/>
                  </a:lnTo>
                  <a:lnTo>
                    <a:pt x="114" y="265"/>
                  </a:lnTo>
                  <a:lnTo>
                    <a:pt x="110" y="262"/>
                  </a:lnTo>
                  <a:lnTo>
                    <a:pt x="106" y="262"/>
                  </a:lnTo>
                  <a:lnTo>
                    <a:pt x="103" y="262"/>
                  </a:lnTo>
                  <a:lnTo>
                    <a:pt x="98" y="262"/>
                  </a:lnTo>
                  <a:lnTo>
                    <a:pt x="93" y="260"/>
                  </a:lnTo>
                  <a:lnTo>
                    <a:pt x="83" y="250"/>
                  </a:lnTo>
                  <a:lnTo>
                    <a:pt x="83" y="245"/>
                  </a:lnTo>
                  <a:lnTo>
                    <a:pt x="77" y="245"/>
                  </a:lnTo>
                  <a:lnTo>
                    <a:pt x="62" y="237"/>
                  </a:lnTo>
                  <a:lnTo>
                    <a:pt x="57" y="237"/>
                  </a:lnTo>
                  <a:lnTo>
                    <a:pt x="51" y="239"/>
                  </a:lnTo>
                  <a:lnTo>
                    <a:pt x="49" y="237"/>
                  </a:lnTo>
                  <a:lnTo>
                    <a:pt x="48" y="235"/>
                  </a:lnTo>
                  <a:lnTo>
                    <a:pt x="48" y="231"/>
                  </a:lnTo>
                  <a:lnTo>
                    <a:pt x="38" y="231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1" y="221"/>
                  </a:lnTo>
                  <a:lnTo>
                    <a:pt x="18" y="209"/>
                  </a:lnTo>
                  <a:lnTo>
                    <a:pt x="17" y="209"/>
                  </a:lnTo>
                  <a:lnTo>
                    <a:pt x="7" y="208"/>
                  </a:lnTo>
                  <a:lnTo>
                    <a:pt x="5" y="204"/>
                  </a:lnTo>
                  <a:lnTo>
                    <a:pt x="10" y="198"/>
                  </a:lnTo>
                  <a:lnTo>
                    <a:pt x="8" y="196"/>
                  </a:lnTo>
                  <a:lnTo>
                    <a:pt x="7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12" y="188"/>
                  </a:lnTo>
                  <a:lnTo>
                    <a:pt x="15" y="186"/>
                  </a:lnTo>
                  <a:lnTo>
                    <a:pt x="26" y="175"/>
                  </a:lnTo>
                  <a:lnTo>
                    <a:pt x="28" y="170"/>
                  </a:lnTo>
                  <a:lnTo>
                    <a:pt x="28" y="167"/>
                  </a:lnTo>
                  <a:lnTo>
                    <a:pt x="15" y="159"/>
                  </a:lnTo>
                  <a:lnTo>
                    <a:pt x="15" y="157"/>
                  </a:lnTo>
                  <a:lnTo>
                    <a:pt x="25" y="147"/>
                  </a:lnTo>
                  <a:lnTo>
                    <a:pt x="25" y="144"/>
                  </a:lnTo>
                  <a:lnTo>
                    <a:pt x="20" y="138"/>
                  </a:lnTo>
                  <a:lnTo>
                    <a:pt x="13" y="133"/>
                  </a:lnTo>
                  <a:lnTo>
                    <a:pt x="12" y="133"/>
                  </a:lnTo>
                  <a:lnTo>
                    <a:pt x="8" y="126"/>
                  </a:lnTo>
                  <a:lnTo>
                    <a:pt x="7" y="124"/>
                  </a:lnTo>
                  <a:lnTo>
                    <a:pt x="10" y="124"/>
                  </a:lnTo>
                  <a:lnTo>
                    <a:pt x="15" y="121"/>
                  </a:lnTo>
                  <a:lnTo>
                    <a:pt x="26" y="121"/>
                  </a:lnTo>
                  <a:lnTo>
                    <a:pt x="36" y="118"/>
                  </a:lnTo>
                  <a:lnTo>
                    <a:pt x="39" y="118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57" y="118"/>
                  </a:lnTo>
                  <a:lnTo>
                    <a:pt x="52" y="108"/>
                  </a:lnTo>
                  <a:lnTo>
                    <a:pt x="54" y="105"/>
                  </a:lnTo>
                  <a:lnTo>
                    <a:pt x="59" y="10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80" y="103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90" y="95"/>
                  </a:lnTo>
                  <a:lnTo>
                    <a:pt x="103" y="93"/>
                  </a:lnTo>
                  <a:lnTo>
                    <a:pt x="105" y="92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8" y="74"/>
                  </a:lnTo>
                  <a:lnTo>
                    <a:pt x="119" y="66"/>
                  </a:lnTo>
                  <a:lnTo>
                    <a:pt x="123" y="59"/>
                  </a:lnTo>
                  <a:lnTo>
                    <a:pt x="132" y="58"/>
                  </a:lnTo>
                  <a:lnTo>
                    <a:pt x="147" y="59"/>
                  </a:lnTo>
                  <a:lnTo>
                    <a:pt x="162" y="61"/>
                  </a:lnTo>
                  <a:lnTo>
                    <a:pt x="170" y="64"/>
                  </a:lnTo>
                  <a:lnTo>
                    <a:pt x="175" y="62"/>
                  </a:lnTo>
                  <a:lnTo>
                    <a:pt x="183" y="58"/>
                  </a:lnTo>
                  <a:lnTo>
                    <a:pt x="185" y="53"/>
                  </a:lnTo>
                  <a:lnTo>
                    <a:pt x="185" y="48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1" y="36"/>
                  </a:lnTo>
                  <a:lnTo>
                    <a:pt x="180" y="33"/>
                  </a:lnTo>
                  <a:lnTo>
                    <a:pt x="177" y="30"/>
                  </a:lnTo>
                  <a:lnTo>
                    <a:pt x="177" y="25"/>
                  </a:lnTo>
                  <a:lnTo>
                    <a:pt x="178" y="18"/>
                  </a:lnTo>
                  <a:lnTo>
                    <a:pt x="181" y="10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9" y="2"/>
                  </a:lnTo>
                  <a:lnTo>
                    <a:pt x="216" y="2"/>
                  </a:lnTo>
                  <a:lnTo>
                    <a:pt x="229" y="0"/>
                  </a:lnTo>
                  <a:lnTo>
                    <a:pt x="239" y="4"/>
                  </a:lnTo>
                  <a:lnTo>
                    <a:pt x="250" y="12"/>
                  </a:lnTo>
                  <a:lnTo>
                    <a:pt x="258" y="17"/>
                  </a:lnTo>
                  <a:lnTo>
                    <a:pt x="268" y="20"/>
                  </a:lnTo>
                  <a:lnTo>
                    <a:pt x="281" y="20"/>
                  </a:lnTo>
                  <a:lnTo>
                    <a:pt x="302" y="17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6" name="Freeform 32"/>
            <p:cNvSpPr>
              <a:spLocks noEditPoints="1"/>
            </p:cNvSpPr>
            <p:nvPr/>
          </p:nvSpPr>
          <p:spPr bwMode="auto">
            <a:xfrm>
              <a:off x="2110" y="1842"/>
              <a:ext cx="821" cy="321"/>
            </a:xfrm>
            <a:custGeom>
              <a:avLst/>
              <a:gdLst>
                <a:gd name="T0" fmla="*/ 705 w 821"/>
                <a:gd name="T1" fmla="*/ 37 h 321"/>
                <a:gd name="T2" fmla="*/ 761 w 821"/>
                <a:gd name="T3" fmla="*/ 63 h 321"/>
                <a:gd name="T4" fmla="*/ 766 w 821"/>
                <a:gd name="T5" fmla="*/ 83 h 321"/>
                <a:gd name="T6" fmla="*/ 779 w 821"/>
                <a:gd name="T7" fmla="*/ 104 h 321"/>
                <a:gd name="T8" fmla="*/ 743 w 821"/>
                <a:gd name="T9" fmla="*/ 107 h 321"/>
                <a:gd name="T10" fmla="*/ 756 w 821"/>
                <a:gd name="T11" fmla="*/ 125 h 321"/>
                <a:gd name="T12" fmla="*/ 782 w 821"/>
                <a:gd name="T13" fmla="*/ 132 h 321"/>
                <a:gd name="T14" fmla="*/ 767 w 821"/>
                <a:gd name="T15" fmla="*/ 151 h 321"/>
                <a:gd name="T16" fmla="*/ 787 w 821"/>
                <a:gd name="T17" fmla="*/ 160 h 321"/>
                <a:gd name="T18" fmla="*/ 779 w 821"/>
                <a:gd name="T19" fmla="*/ 171 h 321"/>
                <a:gd name="T20" fmla="*/ 782 w 821"/>
                <a:gd name="T21" fmla="*/ 181 h 321"/>
                <a:gd name="T22" fmla="*/ 818 w 821"/>
                <a:gd name="T23" fmla="*/ 187 h 321"/>
                <a:gd name="T24" fmla="*/ 795 w 821"/>
                <a:gd name="T25" fmla="*/ 204 h 321"/>
                <a:gd name="T26" fmla="*/ 798 w 821"/>
                <a:gd name="T27" fmla="*/ 227 h 321"/>
                <a:gd name="T28" fmla="*/ 759 w 821"/>
                <a:gd name="T29" fmla="*/ 240 h 321"/>
                <a:gd name="T30" fmla="*/ 696 w 821"/>
                <a:gd name="T31" fmla="*/ 269 h 321"/>
                <a:gd name="T32" fmla="*/ 640 w 821"/>
                <a:gd name="T33" fmla="*/ 302 h 321"/>
                <a:gd name="T34" fmla="*/ 585 w 821"/>
                <a:gd name="T35" fmla="*/ 285 h 321"/>
                <a:gd name="T36" fmla="*/ 544 w 821"/>
                <a:gd name="T37" fmla="*/ 277 h 321"/>
                <a:gd name="T38" fmla="*/ 493 w 821"/>
                <a:gd name="T39" fmla="*/ 290 h 321"/>
                <a:gd name="T40" fmla="*/ 408 w 821"/>
                <a:gd name="T41" fmla="*/ 287 h 321"/>
                <a:gd name="T42" fmla="*/ 319 w 821"/>
                <a:gd name="T43" fmla="*/ 297 h 321"/>
                <a:gd name="T44" fmla="*/ 261 w 821"/>
                <a:gd name="T45" fmla="*/ 289 h 321"/>
                <a:gd name="T46" fmla="*/ 147 w 821"/>
                <a:gd name="T47" fmla="*/ 316 h 321"/>
                <a:gd name="T48" fmla="*/ 113 w 821"/>
                <a:gd name="T49" fmla="*/ 287 h 321"/>
                <a:gd name="T50" fmla="*/ 82 w 821"/>
                <a:gd name="T51" fmla="*/ 259 h 321"/>
                <a:gd name="T52" fmla="*/ 83 w 821"/>
                <a:gd name="T53" fmla="*/ 243 h 321"/>
                <a:gd name="T54" fmla="*/ 111 w 821"/>
                <a:gd name="T55" fmla="*/ 223 h 321"/>
                <a:gd name="T56" fmla="*/ 106 w 821"/>
                <a:gd name="T57" fmla="*/ 199 h 321"/>
                <a:gd name="T58" fmla="*/ 87 w 821"/>
                <a:gd name="T59" fmla="*/ 178 h 321"/>
                <a:gd name="T60" fmla="*/ 46 w 821"/>
                <a:gd name="T61" fmla="*/ 148 h 321"/>
                <a:gd name="T62" fmla="*/ 28 w 821"/>
                <a:gd name="T63" fmla="*/ 120 h 321"/>
                <a:gd name="T64" fmla="*/ 64 w 821"/>
                <a:gd name="T65" fmla="*/ 134 h 321"/>
                <a:gd name="T66" fmla="*/ 93 w 821"/>
                <a:gd name="T67" fmla="*/ 129 h 321"/>
                <a:gd name="T68" fmla="*/ 119 w 821"/>
                <a:gd name="T69" fmla="*/ 114 h 321"/>
                <a:gd name="T70" fmla="*/ 193 w 821"/>
                <a:gd name="T71" fmla="*/ 111 h 321"/>
                <a:gd name="T72" fmla="*/ 248 w 821"/>
                <a:gd name="T73" fmla="*/ 111 h 321"/>
                <a:gd name="T74" fmla="*/ 266 w 821"/>
                <a:gd name="T75" fmla="*/ 78 h 321"/>
                <a:gd name="T76" fmla="*/ 302 w 821"/>
                <a:gd name="T77" fmla="*/ 72 h 321"/>
                <a:gd name="T78" fmla="*/ 315 w 821"/>
                <a:gd name="T79" fmla="*/ 72 h 321"/>
                <a:gd name="T80" fmla="*/ 328 w 821"/>
                <a:gd name="T81" fmla="*/ 94 h 321"/>
                <a:gd name="T82" fmla="*/ 312 w 821"/>
                <a:gd name="T83" fmla="*/ 109 h 321"/>
                <a:gd name="T84" fmla="*/ 336 w 821"/>
                <a:gd name="T85" fmla="*/ 116 h 321"/>
                <a:gd name="T86" fmla="*/ 345 w 821"/>
                <a:gd name="T87" fmla="*/ 140 h 321"/>
                <a:gd name="T88" fmla="*/ 345 w 821"/>
                <a:gd name="T89" fmla="*/ 120 h 321"/>
                <a:gd name="T90" fmla="*/ 376 w 821"/>
                <a:gd name="T91" fmla="*/ 106 h 321"/>
                <a:gd name="T92" fmla="*/ 389 w 821"/>
                <a:gd name="T93" fmla="*/ 101 h 321"/>
                <a:gd name="T94" fmla="*/ 433 w 821"/>
                <a:gd name="T95" fmla="*/ 85 h 321"/>
                <a:gd name="T96" fmla="*/ 459 w 821"/>
                <a:gd name="T97" fmla="*/ 73 h 321"/>
                <a:gd name="T98" fmla="*/ 518 w 821"/>
                <a:gd name="T99" fmla="*/ 52 h 321"/>
                <a:gd name="T100" fmla="*/ 555 w 821"/>
                <a:gd name="T101" fmla="*/ 44 h 321"/>
                <a:gd name="T102" fmla="*/ 539 w 821"/>
                <a:gd name="T103" fmla="*/ 8 h 321"/>
                <a:gd name="T104" fmla="*/ 568 w 821"/>
                <a:gd name="T105" fmla="*/ 6 h 321"/>
                <a:gd name="T106" fmla="*/ 612 w 821"/>
                <a:gd name="T107" fmla="*/ 26 h 321"/>
                <a:gd name="T108" fmla="*/ 712 w 821"/>
                <a:gd name="T109" fmla="*/ 65 h 3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1"/>
                <a:gd name="T166" fmla="*/ 0 h 321"/>
                <a:gd name="T167" fmla="*/ 821 w 821"/>
                <a:gd name="T168" fmla="*/ 321 h 3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1" h="321">
                  <a:moveTo>
                    <a:pt x="625" y="19"/>
                  </a:moveTo>
                  <a:lnTo>
                    <a:pt x="643" y="21"/>
                  </a:lnTo>
                  <a:lnTo>
                    <a:pt x="645" y="23"/>
                  </a:lnTo>
                  <a:lnTo>
                    <a:pt x="648" y="21"/>
                  </a:lnTo>
                  <a:lnTo>
                    <a:pt x="676" y="21"/>
                  </a:lnTo>
                  <a:lnTo>
                    <a:pt x="676" y="24"/>
                  </a:lnTo>
                  <a:lnTo>
                    <a:pt x="705" y="37"/>
                  </a:lnTo>
                  <a:lnTo>
                    <a:pt x="717" y="40"/>
                  </a:lnTo>
                  <a:lnTo>
                    <a:pt x="730" y="45"/>
                  </a:lnTo>
                  <a:lnTo>
                    <a:pt x="740" y="50"/>
                  </a:lnTo>
                  <a:lnTo>
                    <a:pt x="743" y="54"/>
                  </a:lnTo>
                  <a:lnTo>
                    <a:pt x="746" y="55"/>
                  </a:lnTo>
                  <a:lnTo>
                    <a:pt x="749" y="60"/>
                  </a:lnTo>
                  <a:lnTo>
                    <a:pt x="761" y="63"/>
                  </a:lnTo>
                  <a:lnTo>
                    <a:pt x="766" y="65"/>
                  </a:lnTo>
                  <a:lnTo>
                    <a:pt x="767" y="70"/>
                  </a:lnTo>
                  <a:lnTo>
                    <a:pt x="758" y="75"/>
                  </a:lnTo>
                  <a:lnTo>
                    <a:pt x="751" y="73"/>
                  </a:lnTo>
                  <a:lnTo>
                    <a:pt x="748" y="81"/>
                  </a:lnTo>
                  <a:lnTo>
                    <a:pt x="759" y="81"/>
                  </a:lnTo>
                  <a:lnTo>
                    <a:pt x="766" y="83"/>
                  </a:lnTo>
                  <a:lnTo>
                    <a:pt x="774" y="81"/>
                  </a:lnTo>
                  <a:lnTo>
                    <a:pt x="779" y="83"/>
                  </a:lnTo>
                  <a:lnTo>
                    <a:pt x="780" y="88"/>
                  </a:lnTo>
                  <a:lnTo>
                    <a:pt x="779" y="93"/>
                  </a:lnTo>
                  <a:lnTo>
                    <a:pt x="780" y="98"/>
                  </a:lnTo>
                  <a:lnTo>
                    <a:pt x="780" y="101"/>
                  </a:lnTo>
                  <a:lnTo>
                    <a:pt x="779" y="104"/>
                  </a:lnTo>
                  <a:lnTo>
                    <a:pt x="782" y="107"/>
                  </a:lnTo>
                  <a:lnTo>
                    <a:pt x="775" y="112"/>
                  </a:lnTo>
                  <a:lnTo>
                    <a:pt x="771" y="112"/>
                  </a:lnTo>
                  <a:lnTo>
                    <a:pt x="762" y="112"/>
                  </a:lnTo>
                  <a:lnTo>
                    <a:pt x="758" y="111"/>
                  </a:lnTo>
                  <a:lnTo>
                    <a:pt x="749" y="109"/>
                  </a:lnTo>
                  <a:lnTo>
                    <a:pt x="743" y="107"/>
                  </a:lnTo>
                  <a:lnTo>
                    <a:pt x="744" y="112"/>
                  </a:lnTo>
                  <a:lnTo>
                    <a:pt x="746" y="117"/>
                  </a:lnTo>
                  <a:lnTo>
                    <a:pt x="744" y="122"/>
                  </a:lnTo>
                  <a:lnTo>
                    <a:pt x="751" y="129"/>
                  </a:lnTo>
                  <a:lnTo>
                    <a:pt x="754" y="132"/>
                  </a:lnTo>
                  <a:lnTo>
                    <a:pt x="758" y="130"/>
                  </a:lnTo>
                  <a:lnTo>
                    <a:pt x="756" y="125"/>
                  </a:lnTo>
                  <a:lnTo>
                    <a:pt x="766" y="125"/>
                  </a:lnTo>
                  <a:lnTo>
                    <a:pt x="772" y="127"/>
                  </a:lnTo>
                  <a:lnTo>
                    <a:pt x="779" y="127"/>
                  </a:lnTo>
                  <a:lnTo>
                    <a:pt x="787" y="127"/>
                  </a:lnTo>
                  <a:lnTo>
                    <a:pt x="790" y="127"/>
                  </a:lnTo>
                  <a:lnTo>
                    <a:pt x="787" y="132"/>
                  </a:lnTo>
                  <a:lnTo>
                    <a:pt x="782" y="132"/>
                  </a:lnTo>
                  <a:lnTo>
                    <a:pt x="780" y="135"/>
                  </a:lnTo>
                  <a:lnTo>
                    <a:pt x="777" y="134"/>
                  </a:lnTo>
                  <a:lnTo>
                    <a:pt x="774" y="140"/>
                  </a:lnTo>
                  <a:lnTo>
                    <a:pt x="769" y="140"/>
                  </a:lnTo>
                  <a:lnTo>
                    <a:pt x="771" y="147"/>
                  </a:lnTo>
                  <a:lnTo>
                    <a:pt x="766" y="147"/>
                  </a:lnTo>
                  <a:lnTo>
                    <a:pt x="767" y="151"/>
                  </a:lnTo>
                  <a:lnTo>
                    <a:pt x="769" y="153"/>
                  </a:lnTo>
                  <a:lnTo>
                    <a:pt x="766" y="160"/>
                  </a:lnTo>
                  <a:lnTo>
                    <a:pt x="769" y="160"/>
                  </a:lnTo>
                  <a:lnTo>
                    <a:pt x="777" y="158"/>
                  </a:lnTo>
                  <a:lnTo>
                    <a:pt x="779" y="160"/>
                  </a:lnTo>
                  <a:lnTo>
                    <a:pt x="784" y="158"/>
                  </a:lnTo>
                  <a:lnTo>
                    <a:pt x="787" y="160"/>
                  </a:lnTo>
                  <a:lnTo>
                    <a:pt x="789" y="160"/>
                  </a:lnTo>
                  <a:lnTo>
                    <a:pt x="789" y="163"/>
                  </a:lnTo>
                  <a:lnTo>
                    <a:pt x="784" y="168"/>
                  </a:lnTo>
                  <a:lnTo>
                    <a:pt x="779" y="168"/>
                  </a:lnTo>
                  <a:lnTo>
                    <a:pt x="775" y="169"/>
                  </a:lnTo>
                  <a:lnTo>
                    <a:pt x="774" y="171"/>
                  </a:lnTo>
                  <a:lnTo>
                    <a:pt x="779" y="171"/>
                  </a:lnTo>
                  <a:lnTo>
                    <a:pt x="784" y="173"/>
                  </a:lnTo>
                  <a:lnTo>
                    <a:pt x="784" y="174"/>
                  </a:lnTo>
                  <a:lnTo>
                    <a:pt x="784" y="176"/>
                  </a:lnTo>
                  <a:lnTo>
                    <a:pt x="777" y="178"/>
                  </a:lnTo>
                  <a:lnTo>
                    <a:pt x="774" y="178"/>
                  </a:lnTo>
                  <a:lnTo>
                    <a:pt x="777" y="181"/>
                  </a:lnTo>
                  <a:lnTo>
                    <a:pt x="782" y="181"/>
                  </a:lnTo>
                  <a:lnTo>
                    <a:pt x="785" y="182"/>
                  </a:lnTo>
                  <a:lnTo>
                    <a:pt x="792" y="181"/>
                  </a:lnTo>
                  <a:lnTo>
                    <a:pt x="797" y="182"/>
                  </a:lnTo>
                  <a:lnTo>
                    <a:pt x="797" y="186"/>
                  </a:lnTo>
                  <a:lnTo>
                    <a:pt x="803" y="186"/>
                  </a:lnTo>
                  <a:lnTo>
                    <a:pt x="811" y="186"/>
                  </a:lnTo>
                  <a:lnTo>
                    <a:pt x="818" y="187"/>
                  </a:lnTo>
                  <a:lnTo>
                    <a:pt x="821" y="191"/>
                  </a:lnTo>
                  <a:lnTo>
                    <a:pt x="816" y="192"/>
                  </a:lnTo>
                  <a:lnTo>
                    <a:pt x="811" y="192"/>
                  </a:lnTo>
                  <a:lnTo>
                    <a:pt x="806" y="194"/>
                  </a:lnTo>
                  <a:lnTo>
                    <a:pt x="803" y="199"/>
                  </a:lnTo>
                  <a:lnTo>
                    <a:pt x="797" y="199"/>
                  </a:lnTo>
                  <a:lnTo>
                    <a:pt x="795" y="204"/>
                  </a:lnTo>
                  <a:lnTo>
                    <a:pt x="790" y="204"/>
                  </a:lnTo>
                  <a:lnTo>
                    <a:pt x="792" y="209"/>
                  </a:lnTo>
                  <a:lnTo>
                    <a:pt x="797" y="209"/>
                  </a:lnTo>
                  <a:lnTo>
                    <a:pt x="802" y="209"/>
                  </a:lnTo>
                  <a:lnTo>
                    <a:pt x="806" y="213"/>
                  </a:lnTo>
                  <a:lnTo>
                    <a:pt x="806" y="215"/>
                  </a:lnTo>
                  <a:lnTo>
                    <a:pt x="798" y="227"/>
                  </a:lnTo>
                  <a:lnTo>
                    <a:pt x="793" y="227"/>
                  </a:lnTo>
                  <a:lnTo>
                    <a:pt x="789" y="227"/>
                  </a:lnTo>
                  <a:lnTo>
                    <a:pt x="782" y="227"/>
                  </a:lnTo>
                  <a:lnTo>
                    <a:pt x="775" y="230"/>
                  </a:lnTo>
                  <a:lnTo>
                    <a:pt x="769" y="233"/>
                  </a:lnTo>
                  <a:lnTo>
                    <a:pt x="766" y="235"/>
                  </a:lnTo>
                  <a:lnTo>
                    <a:pt x="759" y="240"/>
                  </a:lnTo>
                  <a:lnTo>
                    <a:pt x="754" y="243"/>
                  </a:lnTo>
                  <a:lnTo>
                    <a:pt x="748" y="248"/>
                  </a:lnTo>
                  <a:lnTo>
                    <a:pt x="738" y="251"/>
                  </a:lnTo>
                  <a:lnTo>
                    <a:pt x="728" y="254"/>
                  </a:lnTo>
                  <a:lnTo>
                    <a:pt x="718" y="258"/>
                  </a:lnTo>
                  <a:lnTo>
                    <a:pt x="704" y="264"/>
                  </a:lnTo>
                  <a:lnTo>
                    <a:pt x="696" y="269"/>
                  </a:lnTo>
                  <a:lnTo>
                    <a:pt x="684" y="274"/>
                  </a:lnTo>
                  <a:lnTo>
                    <a:pt x="673" y="280"/>
                  </a:lnTo>
                  <a:lnTo>
                    <a:pt x="663" y="285"/>
                  </a:lnTo>
                  <a:lnTo>
                    <a:pt x="653" y="292"/>
                  </a:lnTo>
                  <a:lnTo>
                    <a:pt x="648" y="295"/>
                  </a:lnTo>
                  <a:lnTo>
                    <a:pt x="645" y="298"/>
                  </a:lnTo>
                  <a:lnTo>
                    <a:pt x="640" y="302"/>
                  </a:lnTo>
                  <a:lnTo>
                    <a:pt x="633" y="305"/>
                  </a:lnTo>
                  <a:lnTo>
                    <a:pt x="629" y="307"/>
                  </a:lnTo>
                  <a:lnTo>
                    <a:pt x="614" y="305"/>
                  </a:lnTo>
                  <a:lnTo>
                    <a:pt x="599" y="302"/>
                  </a:lnTo>
                  <a:lnTo>
                    <a:pt x="589" y="295"/>
                  </a:lnTo>
                  <a:lnTo>
                    <a:pt x="586" y="290"/>
                  </a:lnTo>
                  <a:lnTo>
                    <a:pt x="585" y="285"/>
                  </a:lnTo>
                  <a:lnTo>
                    <a:pt x="583" y="280"/>
                  </a:lnTo>
                  <a:lnTo>
                    <a:pt x="578" y="277"/>
                  </a:lnTo>
                  <a:lnTo>
                    <a:pt x="573" y="276"/>
                  </a:lnTo>
                  <a:lnTo>
                    <a:pt x="565" y="274"/>
                  </a:lnTo>
                  <a:lnTo>
                    <a:pt x="558" y="274"/>
                  </a:lnTo>
                  <a:lnTo>
                    <a:pt x="550" y="274"/>
                  </a:lnTo>
                  <a:lnTo>
                    <a:pt x="544" y="277"/>
                  </a:lnTo>
                  <a:lnTo>
                    <a:pt x="537" y="279"/>
                  </a:lnTo>
                  <a:lnTo>
                    <a:pt x="531" y="282"/>
                  </a:lnTo>
                  <a:lnTo>
                    <a:pt x="527" y="287"/>
                  </a:lnTo>
                  <a:lnTo>
                    <a:pt x="523" y="290"/>
                  </a:lnTo>
                  <a:lnTo>
                    <a:pt x="516" y="293"/>
                  </a:lnTo>
                  <a:lnTo>
                    <a:pt x="508" y="293"/>
                  </a:lnTo>
                  <a:lnTo>
                    <a:pt x="493" y="290"/>
                  </a:lnTo>
                  <a:lnTo>
                    <a:pt x="487" y="287"/>
                  </a:lnTo>
                  <a:lnTo>
                    <a:pt x="475" y="284"/>
                  </a:lnTo>
                  <a:lnTo>
                    <a:pt x="465" y="282"/>
                  </a:lnTo>
                  <a:lnTo>
                    <a:pt x="447" y="280"/>
                  </a:lnTo>
                  <a:lnTo>
                    <a:pt x="431" y="280"/>
                  </a:lnTo>
                  <a:lnTo>
                    <a:pt x="421" y="282"/>
                  </a:lnTo>
                  <a:lnTo>
                    <a:pt x="408" y="287"/>
                  </a:lnTo>
                  <a:lnTo>
                    <a:pt x="382" y="295"/>
                  </a:lnTo>
                  <a:lnTo>
                    <a:pt x="367" y="293"/>
                  </a:lnTo>
                  <a:lnTo>
                    <a:pt x="356" y="289"/>
                  </a:lnTo>
                  <a:lnTo>
                    <a:pt x="351" y="285"/>
                  </a:lnTo>
                  <a:lnTo>
                    <a:pt x="350" y="279"/>
                  </a:lnTo>
                  <a:lnTo>
                    <a:pt x="341" y="279"/>
                  </a:lnTo>
                  <a:lnTo>
                    <a:pt x="319" y="297"/>
                  </a:lnTo>
                  <a:lnTo>
                    <a:pt x="305" y="302"/>
                  </a:lnTo>
                  <a:lnTo>
                    <a:pt x="297" y="300"/>
                  </a:lnTo>
                  <a:lnTo>
                    <a:pt x="294" y="295"/>
                  </a:lnTo>
                  <a:lnTo>
                    <a:pt x="294" y="289"/>
                  </a:lnTo>
                  <a:lnTo>
                    <a:pt x="278" y="295"/>
                  </a:lnTo>
                  <a:lnTo>
                    <a:pt x="273" y="293"/>
                  </a:lnTo>
                  <a:lnTo>
                    <a:pt x="261" y="289"/>
                  </a:lnTo>
                  <a:lnTo>
                    <a:pt x="237" y="298"/>
                  </a:lnTo>
                  <a:lnTo>
                    <a:pt x="217" y="300"/>
                  </a:lnTo>
                  <a:lnTo>
                    <a:pt x="230" y="315"/>
                  </a:lnTo>
                  <a:lnTo>
                    <a:pt x="219" y="320"/>
                  </a:lnTo>
                  <a:lnTo>
                    <a:pt x="172" y="320"/>
                  </a:lnTo>
                  <a:lnTo>
                    <a:pt x="150" y="321"/>
                  </a:lnTo>
                  <a:lnTo>
                    <a:pt x="147" y="316"/>
                  </a:lnTo>
                  <a:lnTo>
                    <a:pt x="139" y="315"/>
                  </a:lnTo>
                  <a:lnTo>
                    <a:pt x="131" y="307"/>
                  </a:lnTo>
                  <a:lnTo>
                    <a:pt x="129" y="303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24" y="297"/>
                  </a:lnTo>
                  <a:lnTo>
                    <a:pt x="113" y="287"/>
                  </a:lnTo>
                  <a:lnTo>
                    <a:pt x="108" y="282"/>
                  </a:lnTo>
                  <a:lnTo>
                    <a:pt x="105" y="277"/>
                  </a:lnTo>
                  <a:lnTo>
                    <a:pt x="95" y="276"/>
                  </a:lnTo>
                  <a:lnTo>
                    <a:pt x="97" y="269"/>
                  </a:lnTo>
                  <a:lnTo>
                    <a:pt x="90" y="266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82" y="258"/>
                  </a:lnTo>
                  <a:lnTo>
                    <a:pt x="77" y="256"/>
                  </a:lnTo>
                  <a:lnTo>
                    <a:pt x="72" y="254"/>
                  </a:lnTo>
                  <a:lnTo>
                    <a:pt x="79" y="251"/>
                  </a:lnTo>
                  <a:lnTo>
                    <a:pt x="80" y="249"/>
                  </a:lnTo>
                  <a:lnTo>
                    <a:pt x="82" y="246"/>
                  </a:lnTo>
                  <a:lnTo>
                    <a:pt x="83" y="243"/>
                  </a:lnTo>
                  <a:lnTo>
                    <a:pt x="87" y="240"/>
                  </a:lnTo>
                  <a:lnTo>
                    <a:pt x="101" y="241"/>
                  </a:lnTo>
                  <a:lnTo>
                    <a:pt x="111" y="240"/>
                  </a:lnTo>
                  <a:lnTo>
                    <a:pt x="119" y="238"/>
                  </a:lnTo>
                  <a:lnTo>
                    <a:pt x="124" y="235"/>
                  </a:lnTo>
                  <a:lnTo>
                    <a:pt x="126" y="228"/>
                  </a:lnTo>
                  <a:lnTo>
                    <a:pt x="111" y="223"/>
                  </a:lnTo>
                  <a:lnTo>
                    <a:pt x="111" y="220"/>
                  </a:lnTo>
                  <a:lnTo>
                    <a:pt x="108" y="217"/>
                  </a:lnTo>
                  <a:lnTo>
                    <a:pt x="101" y="213"/>
                  </a:lnTo>
                  <a:lnTo>
                    <a:pt x="105" y="209"/>
                  </a:lnTo>
                  <a:lnTo>
                    <a:pt x="97" y="204"/>
                  </a:lnTo>
                  <a:lnTo>
                    <a:pt x="100" y="200"/>
                  </a:lnTo>
                  <a:lnTo>
                    <a:pt x="106" y="199"/>
                  </a:lnTo>
                  <a:lnTo>
                    <a:pt x="110" y="192"/>
                  </a:lnTo>
                  <a:lnTo>
                    <a:pt x="111" y="189"/>
                  </a:lnTo>
                  <a:lnTo>
                    <a:pt x="103" y="189"/>
                  </a:lnTo>
                  <a:lnTo>
                    <a:pt x="103" y="186"/>
                  </a:lnTo>
                  <a:lnTo>
                    <a:pt x="98" y="184"/>
                  </a:lnTo>
                  <a:lnTo>
                    <a:pt x="97" y="178"/>
                  </a:lnTo>
                  <a:lnTo>
                    <a:pt x="87" y="178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2" y="169"/>
                  </a:lnTo>
                  <a:lnTo>
                    <a:pt x="69" y="165"/>
                  </a:lnTo>
                  <a:lnTo>
                    <a:pt x="54" y="156"/>
                  </a:lnTo>
                  <a:lnTo>
                    <a:pt x="48" y="151"/>
                  </a:lnTo>
                  <a:lnTo>
                    <a:pt x="46" y="148"/>
                  </a:lnTo>
                  <a:lnTo>
                    <a:pt x="35" y="148"/>
                  </a:lnTo>
                  <a:lnTo>
                    <a:pt x="0" y="132"/>
                  </a:lnTo>
                  <a:lnTo>
                    <a:pt x="8" y="125"/>
                  </a:lnTo>
                  <a:lnTo>
                    <a:pt x="13" y="127"/>
                  </a:lnTo>
                  <a:lnTo>
                    <a:pt x="20" y="127"/>
                  </a:lnTo>
                  <a:lnTo>
                    <a:pt x="26" y="124"/>
                  </a:lnTo>
                  <a:lnTo>
                    <a:pt x="28" y="120"/>
                  </a:lnTo>
                  <a:lnTo>
                    <a:pt x="31" y="119"/>
                  </a:lnTo>
                  <a:lnTo>
                    <a:pt x="35" y="116"/>
                  </a:lnTo>
                  <a:lnTo>
                    <a:pt x="51" y="122"/>
                  </a:lnTo>
                  <a:lnTo>
                    <a:pt x="56" y="122"/>
                  </a:lnTo>
                  <a:lnTo>
                    <a:pt x="66" y="127"/>
                  </a:lnTo>
                  <a:lnTo>
                    <a:pt x="69" y="130"/>
                  </a:lnTo>
                  <a:lnTo>
                    <a:pt x="64" y="134"/>
                  </a:lnTo>
                  <a:lnTo>
                    <a:pt x="61" y="134"/>
                  </a:lnTo>
                  <a:lnTo>
                    <a:pt x="64" y="135"/>
                  </a:lnTo>
                  <a:lnTo>
                    <a:pt x="72" y="137"/>
                  </a:lnTo>
                  <a:lnTo>
                    <a:pt x="75" y="134"/>
                  </a:lnTo>
                  <a:lnTo>
                    <a:pt x="80" y="132"/>
                  </a:lnTo>
                  <a:lnTo>
                    <a:pt x="87" y="129"/>
                  </a:lnTo>
                  <a:lnTo>
                    <a:pt x="93" y="129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6" y="122"/>
                  </a:lnTo>
                  <a:lnTo>
                    <a:pt x="114" y="117"/>
                  </a:lnTo>
                  <a:lnTo>
                    <a:pt x="116" y="117"/>
                  </a:lnTo>
                  <a:lnTo>
                    <a:pt x="119" y="117"/>
                  </a:lnTo>
                  <a:lnTo>
                    <a:pt x="119" y="114"/>
                  </a:lnTo>
                  <a:lnTo>
                    <a:pt x="119" y="107"/>
                  </a:lnTo>
                  <a:lnTo>
                    <a:pt x="146" y="101"/>
                  </a:lnTo>
                  <a:lnTo>
                    <a:pt x="152" y="103"/>
                  </a:lnTo>
                  <a:lnTo>
                    <a:pt x="159" y="104"/>
                  </a:lnTo>
                  <a:lnTo>
                    <a:pt x="165" y="107"/>
                  </a:lnTo>
                  <a:lnTo>
                    <a:pt x="178" y="103"/>
                  </a:lnTo>
                  <a:lnTo>
                    <a:pt x="193" y="111"/>
                  </a:lnTo>
                  <a:lnTo>
                    <a:pt x="201" y="116"/>
                  </a:lnTo>
                  <a:lnTo>
                    <a:pt x="209" y="117"/>
                  </a:lnTo>
                  <a:lnTo>
                    <a:pt x="230" y="114"/>
                  </a:lnTo>
                  <a:lnTo>
                    <a:pt x="230" y="122"/>
                  </a:lnTo>
                  <a:lnTo>
                    <a:pt x="247" y="120"/>
                  </a:lnTo>
                  <a:lnTo>
                    <a:pt x="245" y="117"/>
                  </a:lnTo>
                  <a:lnTo>
                    <a:pt x="248" y="111"/>
                  </a:lnTo>
                  <a:lnTo>
                    <a:pt x="261" y="114"/>
                  </a:lnTo>
                  <a:lnTo>
                    <a:pt x="260" y="89"/>
                  </a:lnTo>
                  <a:lnTo>
                    <a:pt x="252" y="88"/>
                  </a:lnTo>
                  <a:lnTo>
                    <a:pt x="250" y="86"/>
                  </a:lnTo>
                  <a:lnTo>
                    <a:pt x="252" y="81"/>
                  </a:lnTo>
                  <a:lnTo>
                    <a:pt x="258" y="80"/>
                  </a:lnTo>
                  <a:lnTo>
                    <a:pt x="266" y="78"/>
                  </a:lnTo>
                  <a:lnTo>
                    <a:pt x="274" y="76"/>
                  </a:lnTo>
                  <a:lnTo>
                    <a:pt x="283" y="78"/>
                  </a:lnTo>
                  <a:lnTo>
                    <a:pt x="292" y="78"/>
                  </a:lnTo>
                  <a:lnTo>
                    <a:pt x="297" y="78"/>
                  </a:lnTo>
                  <a:lnTo>
                    <a:pt x="302" y="80"/>
                  </a:lnTo>
                  <a:lnTo>
                    <a:pt x="302" y="76"/>
                  </a:lnTo>
                  <a:lnTo>
                    <a:pt x="302" y="72"/>
                  </a:lnTo>
                  <a:lnTo>
                    <a:pt x="299" y="68"/>
                  </a:lnTo>
                  <a:lnTo>
                    <a:pt x="292" y="67"/>
                  </a:lnTo>
                  <a:lnTo>
                    <a:pt x="283" y="67"/>
                  </a:lnTo>
                  <a:lnTo>
                    <a:pt x="281" y="63"/>
                  </a:lnTo>
                  <a:lnTo>
                    <a:pt x="283" y="62"/>
                  </a:lnTo>
                  <a:lnTo>
                    <a:pt x="314" y="63"/>
                  </a:lnTo>
                  <a:lnTo>
                    <a:pt x="315" y="72"/>
                  </a:lnTo>
                  <a:lnTo>
                    <a:pt x="320" y="76"/>
                  </a:lnTo>
                  <a:lnTo>
                    <a:pt x="320" y="78"/>
                  </a:lnTo>
                  <a:lnTo>
                    <a:pt x="319" y="81"/>
                  </a:lnTo>
                  <a:lnTo>
                    <a:pt x="317" y="85"/>
                  </a:lnTo>
                  <a:lnTo>
                    <a:pt x="323" y="86"/>
                  </a:lnTo>
                  <a:lnTo>
                    <a:pt x="328" y="89"/>
                  </a:lnTo>
                  <a:lnTo>
                    <a:pt x="328" y="94"/>
                  </a:lnTo>
                  <a:lnTo>
                    <a:pt x="328" y="98"/>
                  </a:lnTo>
                  <a:lnTo>
                    <a:pt x="322" y="98"/>
                  </a:lnTo>
                  <a:lnTo>
                    <a:pt x="317" y="96"/>
                  </a:lnTo>
                  <a:lnTo>
                    <a:pt x="304" y="101"/>
                  </a:lnTo>
                  <a:lnTo>
                    <a:pt x="305" y="104"/>
                  </a:lnTo>
                  <a:lnTo>
                    <a:pt x="310" y="104"/>
                  </a:lnTo>
                  <a:lnTo>
                    <a:pt x="312" y="109"/>
                  </a:lnTo>
                  <a:lnTo>
                    <a:pt x="315" y="111"/>
                  </a:lnTo>
                  <a:lnTo>
                    <a:pt x="322" y="111"/>
                  </a:lnTo>
                  <a:lnTo>
                    <a:pt x="317" y="106"/>
                  </a:lnTo>
                  <a:lnTo>
                    <a:pt x="322" y="104"/>
                  </a:lnTo>
                  <a:lnTo>
                    <a:pt x="335" y="106"/>
                  </a:lnTo>
                  <a:lnTo>
                    <a:pt x="336" y="111"/>
                  </a:lnTo>
                  <a:lnTo>
                    <a:pt x="336" y="116"/>
                  </a:lnTo>
                  <a:lnTo>
                    <a:pt x="336" y="119"/>
                  </a:lnTo>
                  <a:lnTo>
                    <a:pt x="336" y="124"/>
                  </a:lnTo>
                  <a:lnTo>
                    <a:pt x="335" y="129"/>
                  </a:lnTo>
                  <a:lnTo>
                    <a:pt x="336" y="134"/>
                  </a:lnTo>
                  <a:lnTo>
                    <a:pt x="338" y="138"/>
                  </a:lnTo>
                  <a:lnTo>
                    <a:pt x="343" y="140"/>
                  </a:lnTo>
                  <a:lnTo>
                    <a:pt x="345" y="140"/>
                  </a:lnTo>
                  <a:lnTo>
                    <a:pt x="346" y="135"/>
                  </a:lnTo>
                  <a:lnTo>
                    <a:pt x="350" y="134"/>
                  </a:lnTo>
                  <a:lnTo>
                    <a:pt x="354" y="134"/>
                  </a:lnTo>
                  <a:lnTo>
                    <a:pt x="356" y="130"/>
                  </a:lnTo>
                  <a:lnTo>
                    <a:pt x="350" y="129"/>
                  </a:lnTo>
                  <a:lnTo>
                    <a:pt x="346" y="129"/>
                  </a:lnTo>
                  <a:lnTo>
                    <a:pt x="345" y="120"/>
                  </a:lnTo>
                  <a:lnTo>
                    <a:pt x="343" y="111"/>
                  </a:lnTo>
                  <a:lnTo>
                    <a:pt x="346" y="107"/>
                  </a:lnTo>
                  <a:lnTo>
                    <a:pt x="350" y="106"/>
                  </a:lnTo>
                  <a:lnTo>
                    <a:pt x="356" y="104"/>
                  </a:lnTo>
                  <a:lnTo>
                    <a:pt x="364" y="103"/>
                  </a:lnTo>
                  <a:lnTo>
                    <a:pt x="369" y="104"/>
                  </a:lnTo>
                  <a:lnTo>
                    <a:pt x="376" y="106"/>
                  </a:lnTo>
                  <a:lnTo>
                    <a:pt x="377" y="111"/>
                  </a:lnTo>
                  <a:lnTo>
                    <a:pt x="381" y="116"/>
                  </a:lnTo>
                  <a:lnTo>
                    <a:pt x="390" y="116"/>
                  </a:lnTo>
                  <a:lnTo>
                    <a:pt x="394" y="107"/>
                  </a:lnTo>
                  <a:lnTo>
                    <a:pt x="397" y="106"/>
                  </a:lnTo>
                  <a:lnTo>
                    <a:pt x="385" y="104"/>
                  </a:lnTo>
                  <a:lnTo>
                    <a:pt x="389" y="101"/>
                  </a:lnTo>
                  <a:lnTo>
                    <a:pt x="397" y="103"/>
                  </a:lnTo>
                  <a:lnTo>
                    <a:pt x="402" y="98"/>
                  </a:lnTo>
                  <a:lnTo>
                    <a:pt x="407" y="98"/>
                  </a:lnTo>
                  <a:lnTo>
                    <a:pt x="413" y="89"/>
                  </a:lnTo>
                  <a:lnTo>
                    <a:pt x="420" y="89"/>
                  </a:lnTo>
                  <a:lnTo>
                    <a:pt x="428" y="81"/>
                  </a:lnTo>
                  <a:lnTo>
                    <a:pt x="433" y="85"/>
                  </a:lnTo>
                  <a:lnTo>
                    <a:pt x="441" y="83"/>
                  </a:lnTo>
                  <a:lnTo>
                    <a:pt x="439" y="80"/>
                  </a:lnTo>
                  <a:lnTo>
                    <a:pt x="446" y="76"/>
                  </a:lnTo>
                  <a:lnTo>
                    <a:pt x="449" y="80"/>
                  </a:lnTo>
                  <a:lnTo>
                    <a:pt x="454" y="81"/>
                  </a:lnTo>
                  <a:lnTo>
                    <a:pt x="457" y="80"/>
                  </a:lnTo>
                  <a:lnTo>
                    <a:pt x="459" y="73"/>
                  </a:lnTo>
                  <a:lnTo>
                    <a:pt x="469" y="70"/>
                  </a:lnTo>
                  <a:lnTo>
                    <a:pt x="475" y="67"/>
                  </a:lnTo>
                  <a:lnTo>
                    <a:pt x="483" y="68"/>
                  </a:lnTo>
                  <a:lnTo>
                    <a:pt x="495" y="62"/>
                  </a:lnTo>
                  <a:lnTo>
                    <a:pt x="500" y="58"/>
                  </a:lnTo>
                  <a:lnTo>
                    <a:pt x="500" y="55"/>
                  </a:lnTo>
                  <a:lnTo>
                    <a:pt x="518" y="52"/>
                  </a:lnTo>
                  <a:lnTo>
                    <a:pt x="539" y="47"/>
                  </a:lnTo>
                  <a:lnTo>
                    <a:pt x="540" y="50"/>
                  </a:lnTo>
                  <a:lnTo>
                    <a:pt x="544" y="54"/>
                  </a:lnTo>
                  <a:lnTo>
                    <a:pt x="549" y="50"/>
                  </a:lnTo>
                  <a:lnTo>
                    <a:pt x="555" y="49"/>
                  </a:lnTo>
                  <a:lnTo>
                    <a:pt x="554" y="45"/>
                  </a:lnTo>
                  <a:lnTo>
                    <a:pt x="555" y="44"/>
                  </a:lnTo>
                  <a:lnTo>
                    <a:pt x="593" y="37"/>
                  </a:lnTo>
                  <a:lnTo>
                    <a:pt x="526" y="18"/>
                  </a:lnTo>
                  <a:lnTo>
                    <a:pt x="524" y="18"/>
                  </a:lnTo>
                  <a:lnTo>
                    <a:pt x="523" y="14"/>
                  </a:lnTo>
                  <a:lnTo>
                    <a:pt x="527" y="11"/>
                  </a:lnTo>
                  <a:lnTo>
                    <a:pt x="532" y="9"/>
                  </a:lnTo>
                  <a:lnTo>
                    <a:pt x="539" y="8"/>
                  </a:lnTo>
                  <a:lnTo>
                    <a:pt x="544" y="6"/>
                  </a:lnTo>
                  <a:lnTo>
                    <a:pt x="544" y="3"/>
                  </a:lnTo>
                  <a:lnTo>
                    <a:pt x="547" y="0"/>
                  </a:lnTo>
                  <a:lnTo>
                    <a:pt x="558" y="0"/>
                  </a:lnTo>
                  <a:lnTo>
                    <a:pt x="554" y="6"/>
                  </a:lnTo>
                  <a:lnTo>
                    <a:pt x="562" y="11"/>
                  </a:lnTo>
                  <a:lnTo>
                    <a:pt x="568" y="6"/>
                  </a:lnTo>
                  <a:lnTo>
                    <a:pt x="575" y="8"/>
                  </a:lnTo>
                  <a:lnTo>
                    <a:pt x="580" y="11"/>
                  </a:lnTo>
                  <a:lnTo>
                    <a:pt x="583" y="14"/>
                  </a:lnTo>
                  <a:lnTo>
                    <a:pt x="578" y="16"/>
                  </a:lnTo>
                  <a:lnTo>
                    <a:pt x="586" y="23"/>
                  </a:lnTo>
                  <a:lnTo>
                    <a:pt x="602" y="21"/>
                  </a:lnTo>
                  <a:lnTo>
                    <a:pt x="612" y="26"/>
                  </a:lnTo>
                  <a:lnTo>
                    <a:pt x="616" y="24"/>
                  </a:lnTo>
                  <a:lnTo>
                    <a:pt x="612" y="19"/>
                  </a:lnTo>
                  <a:lnTo>
                    <a:pt x="625" y="19"/>
                  </a:lnTo>
                  <a:close/>
                  <a:moveTo>
                    <a:pt x="727" y="68"/>
                  </a:moveTo>
                  <a:lnTo>
                    <a:pt x="731" y="65"/>
                  </a:lnTo>
                  <a:lnTo>
                    <a:pt x="720" y="58"/>
                  </a:lnTo>
                  <a:lnTo>
                    <a:pt x="712" y="65"/>
                  </a:lnTo>
                  <a:lnTo>
                    <a:pt x="727" y="68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7" name="Freeform 33"/>
            <p:cNvSpPr>
              <a:spLocks/>
            </p:cNvSpPr>
            <p:nvPr/>
          </p:nvSpPr>
          <p:spPr bwMode="auto">
            <a:xfrm>
              <a:off x="1590" y="1896"/>
              <a:ext cx="670" cy="373"/>
            </a:xfrm>
            <a:custGeom>
              <a:avLst/>
              <a:gdLst>
                <a:gd name="T0" fmla="*/ 40 w 670"/>
                <a:gd name="T1" fmla="*/ 40 h 373"/>
                <a:gd name="T2" fmla="*/ 98 w 670"/>
                <a:gd name="T3" fmla="*/ 31 h 373"/>
                <a:gd name="T4" fmla="*/ 122 w 670"/>
                <a:gd name="T5" fmla="*/ 31 h 373"/>
                <a:gd name="T6" fmla="*/ 140 w 670"/>
                <a:gd name="T7" fmla="*/ 16 h 373"/>
                <a:gd name="T8" fmla="*/ 148 w 670"/>
                <a:gd name="T9" fmla="*/ 8 h 373"/>
                <a:gd name="T10" fmla="*/ 156 w 670"/>
                <a:gd name="T11" fmla="*/ 0 h 373"/>
                <a:gd name="T12" fmla="*/ 166 w 670"/>
                <a:gd name="T13" fmla="*/ 1 h 373"/>
                <a:gd name="T14" fmla="*/ 197 w 670"/>
                <a:gd name="T15" fmla="*/ 1 h 373"/>
                <a:gd name="T16" fmla="*/ 233 w 670"/>
                <a:gd name="T17" fmla="*/ 11 h 373"/>
                <a:gd name="T18" fmla="*/ 243 w 670"/>
                <a:gd name="T19" fmla="*/ 19 h 373"/>
                <a:gd name="T20" fmla="*/ 274 w 670"/>
                <a:gd name="T21" fmla="*/ 37 h 373"/>
                <a:gd name="T22" fmla="*/ 298 w 670"/>
                <a:gd name="T23" fmla="*/ 47 h 373"/>
                <a:gd name="T24" fmla="*/ 320 w 670"/>
                <a:gd name="T25" fmla="*/ 63 h 373"/>
                <a:gd name="T26" fmla="*/ 380 w 670"/>
                <a:gd name="T27" fmla="*/ 70 h 373"/>
                <a:gd name="T28" fmla="*/ 390 w 670"/>
                <a:gd name="T29" fmla="*/ 76 h 373"/>
                <a:gd name="T30" fmla="*/ 404 w 670"/>
                <a:gd name="T31" fmla="*/ 91 h 373"/>
                <a:gd name="T32" fmla="*/ 442 w 670"/>
                <a:gd name="T33" fmla="*/ 86 h 373"/>
                <a:gd name="T34" fmla="*/ 481 w 670"/>
                <a:gd name="T35" fmla="*/ 83 h 373"/>
                <a:gd name="T36" fmla="*/ 510 w 670"/>
                <a:gd name="T37" fmla="*/ 86 h 373"/>
                <a:gd name="T38" fmla="*/ 566 w 670"/>
                <a:gd name="T39" fmla="*/ 94 h 373"/>
                <a:gd name="T40" fmla="*/ 589 w 670"/>
                <a:gd name="T41" fmla="*/ 111 h 373"/>
                <a:gd name="T42" fmla="*/ 603 w 670"/>
                <a:gd name="T43" fmla="*/ 119 h 373"/>
                <a:gd name="T44" fmla="*/ 618 w 670"/>
                <a:gd name="T45" fmla="*/ 130 h 373"/>
                <a:gd name="T46" fmla="*/ 631 w 670"/>
                <a:gd name="T47" fmla="*/ 135 h 373"/>
                <a:gd name="T48" fmla="*/ 620 w 670"/>
                <a:gd name="T49" fmla="*/ 146 h 373"/>
                <a:gd name="T50" fmla="*/ 621 w 670"/>
                <a:gd name="T51" fmla="*/ 159 h 373"/>
                <a:gd name="T52" fmla="*/ 631 w 670"/>
                <a:gd name="T53" fmla="*/ 169 h 373"/>
                <a:gd name="T54" fmla="*/ 639 w 670"/>
                <a:gd name="T55" fmla="*/ 184 h 373"/>
                <a:gd name="T56" fmla="*/ 607 w 670"/>
                <a:gd name="T57" fmla="*/ 186 h 373"/>
                <a:gd name="T58" fmla="*/ 600 w 670"/>
                <a:gd name="T59" fmla="*/ 195 h 373"/>
                <a:gd name="T60" fmla="*/ 597 w 670"/>
                <a:gd name="T61" fmla="*/ 202 h 373"/>
                <a:gd name="T62" fmla="*/ 605 w 670"/>
                <a:gd name="T63" fmla="*/ 208 h 373"/>
                <a:gd name="T64" fmla="*/ 615 w 670"/>
                <a:gd name="T65" fmla="*/ 222 h 373"/>
                <a:gd name="T66" fmla="*/ 633 w 670"/>
                <a:gd name="T67" fmla="*/ 233 h 373"/>
                <a:gd name="T68" fmla="*/ 651 w 670"/>
                <a:gd name="T69" fmla="*/ 246 h 373"/>
                <a:gd name="T70" fmla="*/ 659 w 670"/>
                <a:gd name="T71" fmla="*/ 261 h 373"/>
                <a:gd name="T72" fmla="*/ 664 w 670"/>
                <a:gd name="T73" fmla="*/ 272 h 373"/>
                <a:gd name="T74" fmla="*/ 582 w 670"/>
                <a:gd name="T75" fmla="*/ 279 h 373"/>
                <a:gd name="T76" fmla="*/ 553 w 670"/>
                <a:gd name="T77" fmla="*/ 266 h 373"/>
                <a:gd name="T78" fmla="*/ 519 w 670"/>
                <a:gd name="T79" fmla="*/ 295 h 373"/>
                <a:gd name="T80" fmla="*/ 471 w 670"/>
                <a:gd name="T81" fmla="*/ 297 h 373"/>
                <a:gd name="T82" fmla="*/ 473 w 670"/>
                <a:gd name="T83" fmla="*/ 346 h 373"/>
                <a:gd name="T84" fmla="*/ 398 w 670"/>
                <a:gd name="T85" fmla="*/ 365 h 373"/>
                <a:gd name="T86" fmla="*/ 341 w 670"/>
                <a:gd name="T87" fmla="*/ 352 h 373"/>
                <a:gd name="T88" fmla="*/ 308 w 670"/>
                <a:gd name="T89" fmla="*/ 354 h 373"/>
                <a:gd name="T90" fmla="*/ 243 w 670"/>
                <a:gd name="T91" fmla="*/ 368 h 373"/>
                <a:gd name="T92" fmla="*/ 207 w 670"/>
                <a:gd name="T93" fmla="*/ 346 h 373"/>
                <a:gd name="T94" fmla="*/ 137 w 670"/>
                <a:gd name="T95" fmla="*/ 293 h 373"/>
                <a:gd name="T96" fmla="*/ 102 w 670"/>
                <a:gd name="T97" fmla="*/ 244 h 373"/>
                <a:gd name="T98" fmla="*/ 91 w 670"/>
                <a:gd name="T99" fmla="*/ 231 h 373"/>
                <a:gd name="T100" fmla="*/ 57 w 670"/>
                <a:gd name="T101" fmla="*/ 226 h 373"/>
                <a:gd name="T102" fmla="*/ 58 w 670"/>
                <a:gd name="T103" fmla="*/ 190 h 373"/>
                <a:gd name="T104" fmla="*/ 49 w 670"/>
                <a:gd name="T105" fmla="*/ 163 h 373"/>
                <a:gd name="T106" fmla="*/ 24 w 670"/>
                <a:gd name="T107" fmla="*/ 135 h 373"/>
                <a:gd name="T108" fmla="*/ 1 w 670"/>
                <a:gd name="T109" fmla="*/ 91 h 373"/>
                <a:gd name="T110" fmla="*/ 3 w 670"/>
                <a:gd name="T111" fmla="*/ 49 h 3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0"/>
                <a:gd name="T169" fmla="*/ 0 h 373"/>
                <a:gd name="T170" fmla="*/ 670 w 670"/>
                <a:gd name="T171" fmla="*/ 373 h 3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0" h="373">
                  <a:moveTo>
                    <a:pt x="8" y="34"/>
                  </a:moveTo>
                  <a:lnTo>
                    <a:pt x="27" y="39"/>
                  </a:lnTo>
                  <a:lnTo>
                    <a:pt x="40" y="40"/>
                  </a:lnTo>
                  <a:lnTo>
                    <a:pt x="57" y="39"/>
                  </a:lnTo>
                  <a:lnTo>
                    <a:pt x="78" y="35"/>
                  </a:lnTo>
                  <a:lnTo>
                    <a:pt x="98" y="31"/>
                  </a:lnTo>
                  <a:lnTo>
                    <a:pt x="99" y="34"/>
                  </a:lnTo>
                  <a:lnTo>
                    <a:pt x="114" y="35"/>
                  </a:lnTo>
                  <a:lnTo>
                    <a:pt x="122" y="31"/>
                  </a:lnTo>
                  <a:lnTo>
                    <a:pt x="130" y="26"/>
                  </a:lnTo>
                  <a:lnTo>
                    <a:pt x="142" y="22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7" y="13"/>
                  </a:lnTo>
                  <a:lnTo>
                    <a:pt x="148" y="8"/>
                  </a:lnTo>
                  <a:lnTo>
                    <a:pt x="151" y="3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1"/>
                  </a:lnTo>
                  <a:lnTo>
                    <a:pt x="164" y="3"/>
                  </a:lnTo>
                  <a:lnTo>
                    <a:pt x="166" y="1"/>
                  </a:lnTo>
                  <a:lnTo>
                    <a:pt x="174" y="1"/>
                  </a:lnTo>
                  <a:lnTo>
                    <a:pt x="192" y="0"/>
                  </a:lnTo>
                  <a:lnTo>
                    <a:pt x="197" y="1"/>
                  </a:lnTo>
                  <a:lnTo>
                    <a:pt x="205" y="3"/>
                  </a:lnTo>
                  <a:lnTo>
                    <a:pt x="210" y="0"/>
                  </a:lnTo>
                  <a:lnTo>
                    <a:pt x="233" y="11"/>
                  </a:lnTo>
                  <a:lnTo>
                    <a:pt x="228" y="16"/>
                  </a:lnTo>
                  <a:lnTo>
                    <a:pt x="241" y="18"/>
                  </a:lnTo>
                  <a:lnTo>
                    <a:pt x="243" y="19"/>
                  </a:lnTo>
                  <a:lnTo>
                    <a:pt x="241" y="24"/>
                  </a:lnTo>
                  <a:lnTo>
                    <a:pt x="259" y="29"/>
                  </a:lnTo>
                  <a:lnTo>
                    <a:pt x="274" y="37"/>
                  </a:lnTo>
                  <a:lnTo>
                    <a:pt x="280" y="40"/>
                  </a:lnTo>
                  <a:lnTo>
                    <a:pt x="292" y="49"/>
                  </a:lnTo>
                  <a:lnTo>
                    <a:pt x="298" y="47"/>
                  </a:lnTo>
                  <a:lnTo>
                    <a:pt x="313" y="55"/>
                  </a:lnTo>
                  <a:lnTo>
                    <a:pt x="316" y="60"/>
                  </a:lnTo>
                  <a:lnTo>
                    <a:pt x="320" y="63"/>
                  </a:lnTo>
                  <a:lnTo>
                    <a:pt x="352" y="68"/>
                  </a:lnTo>
                  <a:lnTo>
                    <a:pt x="360" y="65"/>
                  </a:lnTo>
                  <a:lnTo>
                    <a:pt x="380" y="70"/>
                  </a:lnTo>
                  <a:lnTo>
                    <a:pt x="380" y="71"/>
                  </a:lnTo>
                  <a:lnTo>
                    <a:pt x="388" y="73"/>
                  </a:lnTo>
                  <a:lnTo>
                    <a:pt x="390" y="76"/>
                  </a:lnTo>
                  <a:lnTo>
                    <a:pt x="390" y="83"/>
                  </a:lnTo>
                  <a:lnTo>
                    <a:pt x="390" y="88"/>
                  </a:lnTo>
                  <a:lnTo>
                    <a:pt x="404" y="91"/>
                  </a:lnTo>
                  <a:lnTo>
                    <a:pt x="421" y="86"/>
                  </a:lnTo>
                  <a:lnTo>
                    <a:pt x="430" y="91"/>
                  </a:lnTo>
                  <a:lnTo>
                    <a:pt x="442" y="86"/>
                  </a:lnTo>
                  <a:lnTo>
                    <a:pt x="452" y="91"/>
                  </a:lnTo>
                  <a:lnTo>
                    <a:pt x="470" y="86"/>
                  </a:lnTo>
                  <a:lnTo>
                    <a:pt x="481" y="83"/>
                  </a:lnTo>
                  <a:lnTo>
                    <a:pt x="491" y="84"/>
                  </a:lnTo>
                  <a:lnTo>
                    <a:pt x="501" y="86"/>
                  </a:lnTo>
                  <a:lnTo>
                    <a:pt x="510" y="86"/>
                  </a:lnTo>
                  <a:lnTo>
                    <a:pt x="520" y="78"/>
                  </a:lnTo>
                  <a:lnTo>
                    <a:pt x="555" y="94"/>
                  </a:lnTo>
                  <a:lnTo>
                    <a:pt x="566" y="94"/>
                  </a:lnTo>
                  <a:lnTo>
                    <a:pt x="568" y="97"/>
                  </a:lnTo>
                  <a:lnTo>
                    <a:pt x="574" y="102"/>
                  </a:lnTo>
                  <a:lnTo>
                    <a:pt x="589" y="111"/>
                  </a:lnTo>
                  <a:lnTo>
                    <a:pt x="592" y="115"/>
                  </a:lnTo>
                  <a:lnTo>
                    <a:pt x="599" y="117"/>
                  </a:lnTo>
                  <a:lnTo>
                    <a:pt x="603" y="119"/>
                  </a:lnTo>
                  <a:lnTo>
                    <a:pt x="607" y="124"/>
                  </a:lnTo>
                  <a:lnTo>
                    <a:pt x="617" y="124"/>
                  </a:lnTo>
                  <a:lnTo>
                    <a:pt x="618" y="130"/>
                  </a:lnTo>
                  <a:lnTo>
                    <a:pt x="623" y="132"/>
                  </a:lnTo>
                  <a:lnTo>
                    <a:pt x="623" y="135"/>
                  </a:lnTo>
                  <a:lnTo>
                    <a:pt x="631" y="135"/>
                  </a:lnTo>
                  <a:lnTo>
                    <a:pt x="630" y="138"/>
                  </a:lnTo>
                  <a:lnTo>
                    <a:pt x="626" y="145"/>
                  </a:lnTo>
                  <a:lnTo>
                    <a:pt x="620" y="146"/>
                  </a:lnTo>
                  <a:lnTo>
                    <a:pt x="617" y="150"/>
                  </a:lnTo>
                  <a:lnTo>
                    <a:pt x="625" y="155"/>
                  </a:lnTo>
                  <a:lnTo>
                    <a:pt x="621" y="159"/>
                  </a:lnTo>
                  <a:lnTo>
                    <a:pt x="628" y="163"/>
                  </a:lnTo>
                  <a:lnTo>
                    <a:pt x="631" y="166"/>
                  </a:lnTo>
                  <a:lnTo>
                    <a:pt x="631" y="169"/>
                  </a:lnTo>
                  <a:lnTo>
                    <a:pt x="646" y="174"/>
                  </a:lnTo>
                  <a:lnTo>
                    <a:pt x="644" y="181"/>
                  </a:lnTo>
                  <a:lnTo>
                    <a:pt x="639" y="184"/>
                  </a:lnTo>
                  <a:lnTo>
                    <a:pt x="631" y="186"/>
                  </a:lnTo>
                  <a:lnTo>
                    <a:pt x="621" y="187"/>
                  </a:lnTo>
                  <a:lnTo>
                    <a:pt x="607" y="186"/>
                  </a:lnTo>
                  <a:lnTo>
                    <a:pt x="603" y="189"/>
                  </a:lnTo>
                  <a:lnTo>
                    <a:pt x="602" y="192"/>
                  </a:lnTo>
                  <a:lnTo>
                    <a:pt x="600" y="195"/>
                  </a:lnTo>
                  <a:lnTo>
                    <a:pt x="599" y="197"/>
                  </a:lnTo>
                  <a:lnTo>
                    <a:pt x="592" y="200"/>
                  </a:lnTo>
                  <a:lnTo>
                    <a:pt x="597" y="202"/>
                  </a:lnTo>
                  <a:lnTo>
                    <a:pt x="602" y="204"/>
                  </a:lnTo>
                  <a:lnTo>
                    <a:pt x="602" y="205"/>
                  </a:lnTo>
                  <a:lnTo>
                    <a:pt x="605" y="208"/>
                  </a:lnTo>
                  <a:lnTo>
                    <a:pt x="610" y="212"/>
                  </a:lnTo>
                  <a:lnTo>
                    <a:pt x="617" y="215"/>
                  </a:lnTo>
                  <a:lnTo>
                    <a:pt x="615" y="222"/>
                  </a:lnTo>
                  <a:lnTo>
                    <a:pt x="625" y="223"/>
                  </a:lnTo>
                  <a:lnTo>
                    <a:pt x="628" y="228"/>
                  </a:lnTo>
                  <a:lnTo>
                    <a:pt x="633" y="233"/>
                  </a:lnTo>
                  <a:lnTo>
                    <a:pt x="644" y="243"/>
                  </a:lnTo>
                  <a:lnTo>
                    <a:pt x="651" y="244"/>
                  </a:lnTo>
                  <a:lnTo>
                    <a:pt x="651" y="246"/>
                  </a:lnTo>
                  <a:lnTo>
                    <a:pt x="649" y="249"/>
                  </a:lnTo>
                  <a:lnTo>
                    <a:pt x="651" y="253"/>
                  </a:lnTo>
                  <a:lnTo>
                    <a:pt x="659" y="261"/>
                  </a:lnTo>
                  <a:lnTo>
                    <a:pt x="667" y="262"/>
                  </a:lnTo>
                  <a:lnTo>
                    <a:pt x="670" y="267"/>
                  </a:lnTo>
                  <a:lnTo>
                    <a:pt x="664" y="272"/>
                  </a:lnTo>
                  <a:lnTo>
                    <a:pt x="631" y="280"/>
                  </a:lnTo>
                  <a:lnTo>
                    <a:pt x="594" y="272"/>
                  </a:lnTo>
                  <a:lnTo>
                    <a:pt x="582" y="279"/>
                  </a:lnTo>
                  <a:lnTo>
                    <a:pt x="566" y="275"/>
                  </a:lnTo>
                  <a:lnTo>
                    <a:pt x="568" y="269"/>
                  </a:lnTo>
                  <a:lnTo>
                    <a:pt x="553" y="266"/>
                  </a:lnTo>
                  <a:lnTo>
                    <a:pt x="540" y="267"/>
                  </a:lnTo>
                  <a:lnTo>
                    <a:pt x="528" y="277"/>
                  </a:lnTo>
                  <a:lnTo>
                    <a:pt x="519" y="295"/>
                  </a:lnTo>
                  <a:lnTo>
                    <a:pt x="504" y="297"/>
                  </a:lnTo>
                  <a:lnTo>
                    <a:pt x="501" y="292"/>
                  </a:lnTo>
                  <a:lnTo>
                    <a:pt x="471" y="297"/>
                  </a:lnTo>
                  <a:lnTo>
                    <a:pt x="466" y="321"/>
                  </a:lnTo>
                  <a:lnTo>
                    <a:pt x="476" y="334"/>
                  </a:lnTo>
                  <a:lnTo>
                    <a:pt x="473" y="346"/>
                  </a:lnTo>
                  <a:lnTo>
                    <a:pt x="452" y="350"/>
                  </a:lnTo>
                  <a:lnTo>
                    <a:pt x="411" y="352"/>
                  </a:lnTo>
                  <a:lnTo>
                    <a:pt x="398" y="365"/>
                  </a:lnTo>
                  <a:lnTo>
                    <a:pt x="390" y="368"/>
                  </a:lnTo>
                  <a:lnTo>
                    <a:pt x="359" y="367"/>
                  </a:lnTo>
                  <a:lnTo>
                    <a:pt x="341" y="352"/>
                  </a:lnTo>
                  <a:lnTo>
                    <a:pt x="331" y="347"/>
                  </a:lnTo>
                  <a:lnTo>
                    <a:pt x="321" y="347"/>
                  </a:lnTo>
                  <a:lnTo>
                    <a:pt x="308" y="354"/>
                  </a:lnTo>
                  <a:lnTo>
                    <a:pt x="275" y="373"/>
                  </a:lnTo>
                  <a:lnTo>
                    <a:pt x="254" y="370"/>
                  </a:lnTo>
                  <a:lnTo>
                    <a:pt x="243" y="368"/>
                  </a:lnTo>
                  <a:lnTo>
                    <a:pt x="235" y="360"/>
                  </a:lnTo>
                  <a:lnTo>
                    <a:pt x="215" y="355"/>
                  </a:lnTo>
                  <a:lnTo>
                    <a:pt x="207" y="346"/>
                  </a:lnTo>
                  <a:lnTo>
                    <a:pt x="184" y="329"/>
                  </a:lnTo>
                  <a:lnTo>
                    <a:pt x="161" y="315"/>
                  </a:lnTo>
                  <a:lnTo>
                    <a:pt x="137" y="293"/>
                  </a:lnTo>
                  <a:lnTo>
                    <a:pt x="114" y="274"/>
                  </a:lnTo>
                  <a:lnTo>
                    <a:pt x="99" y="256"/>
                  </a:lnTo>
                  <a:lnTo>
                    <a:pt x="102" y="244"/>
                  </a:lnTo>
                  <a:lnTo>
                    <a:pt x="102" y="239"/>
                  </a:lnTo>
                  <a:lnTo>
                    <a:pt x="99" y="235"/>
                  </a:lnTo>
                  <a:lnTo>
                    <a:pt x="91" y="231"/>
                  </a:lnTo>
                  <a:lnTo>
                    <a:pt x="70" y="233"/>
                  </a:lnTo>
                  <a:lnTo>
                    <a:pt x="62" y="231"/>
                  </a:lnTo>
                  <a:lnTo>
                    <a:pt x="57" y="226"/>
                  </a:lnTo>
                  <a:lnTo>
                    <a:pt x="52" y="212"/>
                  </a:lnTo>
                  <a:lnTo>
                    <a:pt x="58" y="204"/>
                  </a:lnTo>
                  <a:lnTo>
                    <a:pt x="58" y="190"/>
                  </a:lnTo>
                  <a:lnTo>
                    <a:pt x="53" y="173"/>
                  </a:lnTo>
                  <a:lnTo>
                    <a:pt x="50" y="164"/>
                  </a:lnTo>
                  <a:lnTo>
                    <a:pt x="49" y="163"/>
                  </a:lnTo>
                  <a:lnTo>
                    <a:pt x="40" y="151"/>
                  </a:lnTo>
                  <a:lnTo>
                    <a:pt x="31" y="142"/>
                  </a:lnTo>
                  <a:lnTo>
                    <a:pt x="24" y="135"/>
                  </a:lnTo>
                  <a:lnTo>
                    <a:pt x="16" y="125"/>
                  </a:lnTo>
                  <a:lnTo>
                    <a:pt x="9" y="114"/>
                  </a:lnTo>
                  <a:lnTo>
                    <a:pt x="1" y="91"/>
                  </a:lnTo>
                  <a:lnTo>
                    <a:pt x="0" y="71"/>
                  </a:lnTo>
                  <a:lnTo>
                    <a:pt x="1" y="57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8" name="Freeform 34"/>
            <p:cNvSpPr>
              <a:spLocks/>
            </p:cNvSpPr>
            <p:nvPr/>
          </p:nvSpPr>
          <p:spPr bwMode="auto">
            <a:xfrm>
              <a:off x="2897" y="2224"/>
              <a:ext cx="540" cy="297"/>
            </a:xfrm>
            <a:custGeom>
              <a:avLst/>
              <a:gdLst>
                <a:gd name="T0" fmla="*/ 186 w 540"/>
                <a:gd name="T1" fmla="*/ 9 h 297"/>
                <a:gd name="T2" fmla="*/ 217 w 540"/>
                <a:gd name="T3" fmla="*/ 26 h 297"/>
                <a:gd name="T4" fmla="*/ 264 w 540"/>
                <a:gd name="T5" fmla="*/ 18 h 297"/>
                <a:gd name="T6" fmla="*/ 274 w 540"/>
                <a:gd name="T7" fmla="*/ 13 h 297"/>
                <a:gd name="T8" fmla="*/ 295 w 540"/>
                <a:gd name="T9" fmla="*/ 18 h 297"/>
                <a:gd name="T10" fmla="*/ 312 w 540"/>
                <a:gd name="T11" fmla="*/ 9 h 297"/>
                <a:gd name="T12" fmla="*/ 349 w 540"/>
                <a:gd name="T13" fmla="*/ 1 h 297"/>
                <a:gd name="T14" fmla="*/ 467 w 540"/>
                <a:gd name="T15" fmla="*/ 6 h 297"/>
                <a:gd name="T16" fmla="*/ 509 w 540"/>
                <a:gd name="T17" fmla="*/ 8 h 297"/>
                <a:gd name="T18" fmla="*/ 512 w 540"/>
                <a:gd name="T19" fmla="*/ 16 h 297"/>
                <a:gd name="T20" fmla="*/ 527 w 540"/>
                <a:gd name="T21" fmla="*/ 31 h 297"/>
                <a:gd name="T22" fmla="*/ 516 w 540"/>
                <a:gd name="T23" fmla="*/ 49 h 297"/>
                <a:gd name="T24" fmla="*/ 485 w 540"/>
                <a:gd name="T25" fmla="*/ 65 h 297"/>
                <a:gd name="T26" fmla="*/ 437 w 540"/>
                <a:gd name="T27" fmla="*/ 91 h 297"/>
                <a:gd name="T28" fmla="*/ 454 w 540"/>
                <a:gd name="T29" fmla="*/ 96 h 297"/>
                <a:gd name="T30" fmla="*/ 472 w 540"/>
                <a:gd name="T31" fmla="*/ 127 h 297"/>
                <a:gd name="T32" fmla="*/ 473 w 540"/>
                <a:gd name="T33" fmla="*/ 155 h 297"/>
                <a:gd name="T34" fmla="*/ 444 w 540"/>
                <a:gd name="T35" fmla="*/ 173 h 297"/>
                <a:gd name="T36" fmla="*/ 445 w 540"/>
                <a:gd name="T37" fmla="*/ 204 h 297"/>
                <a:gd name="T38" fmla="*/ 490 w 540"/>
                <a:gd name="T39" fmla="*/ 212 h 297"/>
                <a:gd name="T40" fmla="*/ 485 w 540"/>
                <a:gd name="T41" fmla="*/ 228 h 297"/>
                <a:gd name="T42" fmla="*/ 449 w 540"/>
                <a:gd name="T43" fmla="*/ 226 h 297"/>
                <a:gd name="T44" fmla="*/ 421 w 540"/>
                <a:gd name="T45" fmla="*/ 228 h 297"/>
                <a:gd name="T46" fmla="*/ 392 w 540"/>
                <a:gd name="T47" fmla="*/ 231 h 297"/>
                <a:gd name="T48" fmla="*/ 370 w 540"/>
                <a:gd name="T49" fmla="*/ 243 h 297"/>
                <a:gd name="T50" fmla="*/ 341 w 540"/>
                <a:gd name="T51" fmla="*/ 266 h 297"/>
                <a:gd name="T52" fmla="*/ 328 w 540"/>
                <a:gd name="T53" fmla="*/ 271 h 297"/>
                <a:gd name="T54" fmla="*/ 320 w 540"/>
                <a:gd name="T55" fmla="*/ 284 h 297"/>
                <a:gd name="T56" fmla="*/ 308 w 540"/>
                <a:gd name="T57" fmla="*/ 292 h 297"/>
                <a:gd name="T58" fmla="*/ 292 w 540"/>
                <a:gd name="T59" fmla="*/ 297 h 297"/>
                <a:gd name="T60" fmla="*/ 295 w 540"/>
                <a:gd name="T61" fmla="*/ 290 h 297"/>
                <a:gd name="T62" fmla="*/ 303 w 540"/>
                <a:gd name="T63" fmla="*/ 275 h 297"/>
                <a:gd name="T64" fmla="*/ 284 w 540"/>
                <a:gd name="T65" fmla="*/ 264 h 297"/>
                <a:gd name="T66" fmla="*/ 237 w 540"/>
                <a:gd name="T67" fmla="*/ 264 h 297"/>
                <a:gd name="T68" fmla="*/ 199 w 540"/>
                <a:gd name="T69" fmla="*/ 267 h 297"/>
                <a:gd name="T70" fmla="*/ 171 w 540"/>
                <a:gd name="T71" fmla="*/ 254 h 297"/>
                <a:gd name="T72" fmla="*/ 165 w 540"/>
                <a:gd name="T73" fmla="*/ 231 h 297"/>
                <a:gd name="T74" fmla="*/ 155 w 540"/>
                <a:gd name="T75" fmla="*/ 223 h 297"/>
                <a:gd name="T76" fmla="*/ 121 w 540"/>
                <a:gd name="T77" fmla="*/ 215 h 297"/>
                <a:gd name="T78" fmla="*/ 93 w 540"/>
                <a:gd name="T79" fmla="*/ 207 h 297"/>
                <a:gd name="T80" fmla="*/ 80 w 540"/>
                <a:gd name="T81" fmla="*/ 192 h 297"/>
                <a:gd name="T82" fmla="*/ 75 w 540"/>
                <a:gd name="T83" fmla="*/ 184 h 297"/>
                <a:gd name="T84" fmla="*/ 75 w 540"/>
                <a:gd name="T85" fmla="*/ 171 h 297"/>
                <a:gd name="T86" fmla="*/ 42 w 540"/>
                <a:gd name="T87" fmla="*/ 163 h 297"/>
                <a:gd name="T88" fmla="*/ 0 w 540"/>
                <a:gd name="T89" fmla="*/ 151 h 297"/>
                <a:gd name="T90" fmla="*/ 44 w 540"/>
                <a:gd name="T91" fmla="*/ 120 h 297"/>
                <a:gd name="T92" fmla="*/ 85 w 540"/>
                <a:gd name="T93" fmla="*/ 83 h 297"/>
                <a:gd name="T94" fmla="*/ 147 w 540"/>
                <a:gd name="T95" fmla="*/ 14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0"/>
                <a:gd name="T145" fmla="*/ 0 h 297"/>
                <a:gd name="T146" fmla="*/ 540 w 540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0" h="297">
                  <a:moveTo>
                    <a:pt x="147" y="14"/>
                  </a:moveTo>
                  <a:lnTo>
                    <a:pt x="171" y="14"/>
                  </a:lnTo>
                  <a:lnTo>
                    <a:pt x="175" y="9"/>
                  </a:lnTo>
                  <a:lnTo>
                    <a:pt x="186" y="9"/>
                  </a:lnTo>
                  <a:lnTo>
                    <a:pt x="183" y="16"/>
                  </a:lnTo>
                  <a:lnTo>
                    <a:pt x="197" y="19"/>
                  </a:lnTo>
                  <a:lnTo>
                    <a:pt x="209" y="22"/>
                  </a:lnTo>
                  <a:lnTo>
                    <a:pt x="217" y="26"/>
                  </a:lnTo>
                  <a:lnTo>
                    <a:pt x="230" y="31"/>
                  </a:lnTo>
                  <a:lnTo>
                    <a:pt x="233" y="29"/>
                  </a:lnTo>
                  <a:lnTo>
                    <a:pt x="255" y="18"/>
                  </a:lnTo>
                  <a:lnTo>
                    <a:pt x="264" y="18"/>
                  </a:lnTo>
                  <a:lnTo>
                    <a:pt x="263" y="16"/>
                  </a:lnTo>
                  <a:lnTo>
                    <a:pt x="268" y="11"/>
                  </a:lnTo>
                  <a:lnTo>
                    <a:pt x="271" y="11"/>
                  </a:lnTo>
                  <a:lnTo>
                    <a:pt x="274" y="13"/>
                  </a:lnTo>
                  <a:lnTo>
                    <a:pt x="279" y="13"/>
                  </a:lnTo>
                  <a:lnTo>
                    <a:pt x="282" y="18"/>
                  </a:lnTo>
                  <a:lnTo>
                    <a:pt x="290" y="18"/>
                  </a:lnTo>
                  <a:lnTo>
                    <a:pt x="295" y="18"/>
                  </a:lnTo>
                  <a:lnTo>
                    <a:pt x="299" y="14"/>
                  </a:lnTo>
                  <a:lnTo>
                    <a:pt x="302" y="11"/>
                  </a:lnTo>
                  <a:lnTo>
                    <a:pt x="307" y="9"/>
                  </a:lnTo>
                  <a:lnTo>
                    <a:pt x="312" y="9"/>
                  </a:lnTo>
                  <a:lnTo>
                    <a:pt x="330" y="11"/>
                  </a:lnTo>
                  <a:lnTo>
                    <a:pt x="339" y="8"/>
                  </a:lnTo>
                  <a:lnTo>
                    <a:pt x="339" y="0"/>
                  </a:lnTo>
                  <a:lnTo>
                    <a:pt x="349" y="1"/>
                  </a:lnTo>
                  <a:lnTo>
                    <a:pt x="375" y="6"/>
                  </a:lnTo>
                  <a:lnTo>
                    <a:pt x="401" y="3"/>
                  </a:lnTo>
                  <a:lnTo>
                    <a:pt x="428" y="1"/>
                  </a:lnTo>
                  <a:lnTo>
                    <a:pt x="467" y="6"/>
                  </a:lnTo>
                  <a:lnTo>
                    <a:pt x="493" y="9"/>
                  </a:lnTo>
                  <a:lnTo>
                    <a:pt x="494" y="13"/>
                  </a:lnTo>
                  <a:lnTo>
                    <a:pt x="504" y="11"/>
                  </a:lnTo>
                  <a:lnTo>
                    <a:pt x="509" y="8"/>
                  </a:lnTo>
                  <a:lnTo>
                    <a:pt x="521" y="8"/>
                  </a:lnTo>
                  <a:lnTo>
                    <a:pt x="521" y="9"/>
                  </a:lnTo>
                  <a:lnTo>
                    <a:pt x="516" y="11"/>
                  </a:lnTo>
                  <a:lnTo>
                    <a:pt x="512" y="16"/>
                  </a:lnTo>
                  <a:lnTo>
                    <a:pt x="540" y="21"/>
                  </a:lnTo>
                  <a:lnTo>
                    <a:pt x="537" y="24"/>
                  </a:lnTo>
                  <a:lnTo>
                    <a:pt x="532" y="27"/>
                  </a:lnTo>
                  <a:lnTo>
                    <a:pt x="527" y="31"/>
                  </a:lnTo>
                  <a:lnTo>
                    <a:pt x="521" y="34"/>
                  </a:lnTo>
                  <a:lnTo>
                    <a:pt x="511" y="37"/>
                  </a:lnTo>
                  <a:lnTo>
                    <a:pt x="512" y="42"/>
                  </a:lnTo>
                  <a:lnTo>
                    <a:pt x="516" y="49"/>
                  </a:lnTo>
                  <a:lnTo>
                    <a:pt x="506" y="52"/>
                  </a:lnTo>
                  <a:lnTo>
                    <a:pt x="501" y="55"/>
                  </a:lnTo>
                  <a:lnTo>
                    <a:pt x="493" y="60"/>
                  </a:lnTo>
                  <a:lnTo>
                    <a:pt x="485" y="65"/>
                  </a:lnTo>
                  <a:lnTo>
                    <a:pt x="480" y="65"/>
                  </a:lnTo>
                  <a:lnTo>
                    <a:pt x="472" y="65"/>
                  </a:lnTo>
                  <a:lnTo>
                    <a:pt x="463" y="67"/>
                  </a:lnTo>
                  <a:lnTo>
                    <a:pt x="437" y="91"/>
                  </a:lnTo>
                  <a:lnTo>
                    <a:pt x="432" y="96"/>
                  </a:lnTo>
                  <a:lnTo>
                    <a:pt x="434" y="99"/>
                  </a:lnTo>
                  <a:lnTo>
                    <a:pt x="442" y="102"/>
                  </a:lnTo>
                  <a:lnTo>
                    <a:pt x="454" y="96"/>
                  </a:lnTo>
                  <a:lnTo>
                    <a:pt x="468" y="99"/>
                  </a:lnTo>
                  <a:lnTo>
                    <a:pt x="478" y="104"/>
                  </a:lnTo>
                  <a:lnTo>
                    <a:pt x="463" y="125"/>
                  </a:lnTo>
                  <a:lnTo>
                    <a:pt x="472" y="127"/>
                  </a:lnTo>
                  <a:lnTo>
                    <a:pt x="475" y="135"/>
                  </a:lnTo>
                  <a:lnTo>
                    <a:pt x="473" y="142"/>
                  </a:lnTo>
                  <a:lnTo>
                    <a:pt x="478" y="150"/>
                  </a:lnTo>
                  <a:lnTo>
                    <a:pt x="473" y="155"/>
                  </a:lnTo>
                  <a:lnTo>
                    <a:pt x="462" y="155"/>
                  </a:lnTo>
                  <a:lnTo>
                    <a:pt x="452" y="156"/>
                  </a:lnTo>
                  <a:lnTo>
                    <a:pt x="442" y="164"/>
                  </a:lnTo>
                  <a:lnTo>
                    <a:pt x="444" y="173"/>
                  </a:lnTo>
                  <a:lnTo>
                    <a:pt x="450" y="181"/>
                  </a:lnTo>
                  <a:lnTo>
                    <a:pt x="460" y="191"/>
                  </a:lnTo>
                  <a:lnTo>
                    <a:pt x="444" y="200"/>
                  </a:lnTo>
                  <a:lnTo>
                    <a:pt x="445" y="204"/>
                  </a:lnTo>
                  <a:lnTo>
                    <a:pt x="457" y="204"/>
                  </a:lnTo>
                  <a:lnTo>
                    <a:pt x="473" y="200"/>
                  </a:lnTo>
                  <a:lnTo>
                    <a:pt x="480" y="204"/>
                  </a:lnTo>
                  <a:lnTo>
                    <a:pt x="490" y="212"/>
                  </a:lnTo>
                  <a:lnTo>
                    <a:pt x="493" y="220"/>
                  </a:lnTo>
                  <a:lnTo>
                    <a:pt x="499" y="230"/>
                  </a:lnTo>
                  <a:lnTo>
                    <a:pt x="491" y="228"/>
                  </a:lnTo>
                  <a:lnTo>
                    <a:pt x="485" y="228"/>
                  </a:lnTo>
                  <a:lnTo>
                    <a:pt x="475" y="228"/>
                  </a:lnTo>
                  <a:lnTo>
                    <a:pt x="467" y="228"/>
                  </a:lnTo>
                  <a:lnTo>
                    <a:pt x="459" y="228"/>
                  </a:lnTo>
                  <a:lnTo>
                    <a:pt x="449" y="226"/>
                  </a:lnTo>
                  <a:lnTo>
                    <a:pt x="437" y="226"/>
                  </a:lnTo>
                  <a:lnTo>
                    <a:pt x="429" y="226"/>
                  </a:lnTo>
                  <a:lnTo>
                    <a:pt x="424" y="228"/>
                  </a:lnTo>
                  <a:lnTo>
                    <a:pt x="421" y="228"/>
                  </a:lnTo>
                  <a:lnTo>
                    <a:pt x="414" y="231"/>
                  </a:lnTo>
                  <a:lnTo>
                    <a:pt x="406" y="231"/>
                  </a:lnTo>
                  <a:lnTo>
                    <a:pt x="395" y="231"/>
                  </a:lnTo>
                  <a:lnTo>
                    <a:pt x="392" y="231"/>
                  </a:lnTo>
                  <a:lnTo>
                    <a:pt x="380" y="230"/>
                  </a:lnTo>
                  <a:lnTo>
                    <a:pt x="375" y="233"/>
                  </a:lnTo>
                  <a:lnTo>
                    <a:pt x="372" y="238"/>
                  </a:lnTo>
                  <a:lnTo>
                    <a:pt x="370" y="243"/>
                  </a:lnTo>
                  <a:lnTo>
                    <a:pt x="365" y="248"/>
                  </a:lnTo>
                  <a:lnTo>
                    <a:pt x="359" y="253"/>
                  </a:lnTo>
                  <a:lnTo>
                    <a:pt x="346" y="267"/>
                  </a:lnTo>
                  <a:lnTo>
                    <a:pt x="341" y="266"/>
                  </a:lnTo>
                  <a:lnTo>
                    <a:pt x="336" y="266"/>
                  </a:lnTo>
                  <a:lnTo>
                    <a:pt x="333" y="266"/>
                  </a:lnTo>
                  <a:lnTo>
                    <a:pt x="331" y="267"/>
                  </a:lnTo>
                  <a:lnTo>
                    <a:pt x="328" y="271"/>
                  </a:lnTo>
                  <a:lnTo>
                    <a:pt x="323" y="272"/>
                  </a:lnTo>
                  <a:lnTo>
                    <a:pt x="318" y="275"/>
                  </a:lnTo>
                  <a:lnTo>
                    <a:pt x="318" y="279"/>
                  </a:lnTo>
                  <a:lnTo>
                    <a:pt x="320" y="284"/>
                  </a:lnTo>
                  <a:lnTo>
                    <a:pt x="318" y="287"/>
                  </a:lnTo>
                  <a:lnTo>
                    <a:pt x="315" y="288"/>
                  </a:lnTo>
                  <a:lnTo>
                    <a:pt x="310" y="290"/>
                  </a:lnTo>
                  <a:lnTo>
                    <a:pt x="308" y="292"/>
                  </a:lnTo>
                  <a:lnTo>
                    <a:pt x="307" y="295"/>
                  </a:lnTo>
                  <a:lnTo>
                    <a:pt x="302" y="295"/>
                  </a:lnTo>
                  <a:lnTo>
                    <a:pt x="299" y="297"/>
                  </a:lnTo>
                  <a:lnTo>
                    <a:pt x="292" y="297"/>
                  </a:lnTo>
                  <a:lnTo>
                    <a:pt x="290" y="293"/>
                  </a:lnTo>
                  <a:lnTo>
                    <a:pt x="292" y="292"/>
                  </a:lnTo>
                  <a:lnTo>
                    <a:pt x="295" y="292"/>
                  </a:lnTo>
                  <a:lnTo>
                    <a:pt x="295" y="290"/>
                  </a:lnTo>
                  <a:lnTo>
                    <a:pt x="289" y="287"/>
                  </a:lnTo>
                  <a:lnTo>
                    <a:pt x="292" y="280"/>
                  </a:lnTo>
                  <a:lnTo>
                    <a:pt x="297" y="279"/>
                  </a:lnTo>
                  <a:lnTo>
                    <a:pt x="303" y="275"/>
                  </a:lnTo>
                  <a:lnTo>
                    <a:pt x="299" y="269"/>
                  </a:lnTo>
                  <a:lnTo>
                    <a:pt x="295" y="266"/>
                  </a:lnTo>
                  <a:lnTo>
                    <a:pt x="292" y="264"/>
                  </a:lnTo>
                  <a:lnTo>
                    <a:pt x="284" y="264"/>
                  </a:lnTo>
                  <a:lnTo>
                    <a:pt x="276" y="266"/>
                  </a:lnTo>
                  <a:lnTo>
                    <a:pt x="259" y="266"/>
                  </a:lnTo>
                  <a:lnTo>
                    <a:pt x="246" y="267"/>
                  </a:lnTo>
                  <a:lnTo>
                    <a:pt x="237" y="264"/>
                  </a:lnTo>
                  <a:lnTo>
                    <a:pt x="225" y="262"/>
                  </a:lnTo>
                  <a:lnTo>
                    <a:pt x="215" y="266"/>
                  </a:lnTo>
                  <a:lnTo>
                    <a:pt x="210" y="267"/>
                  </a:lnTo>
                  <a:lnTo>
                    <a:pt x="199" y="267"/>
                  </a:lnTo>
                  <a:lnTo>
                    <a:pt x="189" y="264"/>
                  </a:lnTo>
                  <a:lnTo>
                    <a:pt x="183" y="261"/>
                  </a:lnTo>
                  <a:lnTo>
                    <a:pt x="181" y="256"/>
                  </a:lnTo>
                  <a:lnTo>
                    <a:pt x="171" y="254"/>
                  </a:lnTo>
                  <a:lnTo>
                    <a:pt x="166" y="244"/>
                  </a:lnTo>
                  <a:lnTo>
                    <a:pt x="152" y="243"/>
                  </a:lnTo>
                  <a:lnTo>
                    <a:pt x="150" y="236"/>
                  </a:lnTo>
                  <a:lnTo>
                    <a:pt x="165" y="231"/>
                  </a:lnTo>
                  <a:lnTo>
                    <a:pt x="171" y="230"/>
                  </a:lnTo>
                  <a:lnTo>
                    <a:pt x="175" y="226"/>
                  </a:lnTo>
                  <a:lnTo>
                    <a:pt x="168" y="225"/>
                  </a:lnTo>
                  <a:lnTo>
                    <a:pt x="155" y="223"/>
                  </a:lnTo>
                  <a:lnTo>
                    <a:pt x="155" y="222"/>
                  </a:lnTo>
                  <a:lnTo>
                    <a:pt x="157" y="220"/>
                  </a:lnTo>
                  <a:lnTo>
                    <a:pt x="157" y="218"/>
                  </a:lnTo>
                  <a:lnTo>
                    <a:pt x="121" y="215"/>
                  </a:lnTo>
                  <a:lnTo>
                    <a:pt x="117" y="212"/>
                  </a:lnTo>
                  <a:lnTo>
                    <a:pt x="103" y="210"/>
                  </a:lnTo>
                  <a:lnTo>
                    <a:pt x="101" y="212"/>
                  </a:lnTo>
                  <a:lnTo>
                    <a:pt x="93" y="207"/>
                  </a:lnTo>
                  <a:lnTo>
                    <a:pt x="96" y="205"/>
                  </a:lnTo>
                  <a:lnTo>
                    <a:pt x="91" y="199"/>
                  </a:lnTo>
                  <a:lnTo>
                    <a:pt x="85" y="197"/>
                  </a:lnTo>
                  <a:lnTo>
                    <a:pt x="80" y="192"/>
                  </a:lnTo>
                  <a:lnTo>
                    <a:pt x="82" y="189"/>
                  </a:lnTo>
                  <a:lnTo>
                    <a:pt x="83" y="187"/>
                  </a:lnTo>
                  <a:lnTo>
                    <a:pt x="77" y="187"/>
                  </a:lnTo>
                  <a:lnTo>
                    <a:pt x="75" y="184"/>
                  </a:lnTo>
                  <a:lnTo>
                    <a:pt x="80" y="181"/>
                  </a:lnTo>
                  <a:lnTo>
                    <a:pt x="77" y="179"/>
                  </a:lnTo>
                  <a:lnTo>
                    <a:pt x="82" y="173"/>
                  </a:lnTo>
                  <a:lnTo>
                    <a:pt x="75" y="171"/>
                  </a:lnTo>
                  <a:lnTo>
                    <a:pt x="68" y="173"/>
                  </a:lnTo>
                  <a:lnTo>
                    <a:pt x="59" y="169"/>
                  </a:lnTo>
                  <a:lnTo>
                    <a:pt x="52" y="168"/>
                  </a:lnTo>
                  <a:lnTo>
                    <a:pt x="42" y="163"/>
                  </a:lnTo>
                  <a:lnTo>
                    <a:pt x="33" y="163"/>
                  </a:lnTo>
                  <a:lnTo>
                    <a:pt x="31" y="161"/>
                  </a:lnTo>
                  <a:lnTo>
                    <a:pt x="3" y="161"/>
                  </a:lnTo>
                  <a:lnTo>
                    <a:pt x="0" y="151"/>
                  </a:lnTo>
                  <a:lnTo>
                    <a:pt x="10" y="140"/>
                  </a:lnTo>
                  <a:lnTo>
                    <a:pt x="3" y="133"/>
                  </a:lnTo>
                  <a:lnTo>
                    <a:pt x="5" y="120"/>
                  </a:lnTo>
                  <a:lnTo>
                    <a:pt x="44" y="120"/>
                  </a:lnTo>
                  <a:lnTo>
                    <a:pt x="46" y="112"/>
                  </a:lnTo>
                  <a:lnTo>
                    <a:pt x="80" y="102"/>
                  </a:lnTo>
                  <a:lnTo>
                    <a:pt x="90" y="101"/>
                  </a:lnTo>
                  <a:lnTo>
                    <a:pt x="85" y="83"/>
                  </a:lnTo>
                  <a:lnTo>
                    <a:pt x="88" y="73"/>
                  </a:lnTo>
                  <a:lnTo>
                    <a:pt x="106" y="52"/>
                  </a:lnTo>
                  <a:lnTo>
                    <a:pt x="145" y="50"/>
                  </a:lnTo>
                  <a:lnTo>
                    <a:pt x="147" y="14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39" name="Freeform 35"/>
            <p:cNvSpPr>
              <a:spLocks/>
            </p:cNvSpPr>
            <p:nvPr/>
          </p:nvSpPr>
          <p:spPr bwMode="auto">
            <a:xfrm>
              <a:off x="1501" y="2242"/>
              <a:ext cx="696" cy="486"/>
            </a:xfrm>
            <a:custGeom>
              <a:avLst/>
              <a:gdLst>
                <a:gd name="T0" fmla="*/ 616 w 696"/>
                <a:gd name="T1" fmla="*/ 88 h 486"/>
                <a:gd name="T2" fmla="*/ 663 w 696"/>
                <a:gd name="T3" fmla="*/ 132 h 486"/>
                <a:gd name="T4" fmla="*/ 652 w 696"/>
                <a:gd name="T5" fmla="*/ 151 h 486"/>
                <a:gd name="T6" fmla="*/ 645 w 696"/>
                <a:gd name="T7" fmla="*/ 176 h 486"/>
                <a:gd name="T8" fmla="*/ 609 w 696"/>
                <a:gd name="T9" fmla="*/ 194 h 486"/>
                <a:gd name="T10" fmla="*/ 593 w 696"/>
                <a:gd name="T11" fmla="*/ 207 h 486"/>
                <a:gd name="T12" fmla="*/ 564 w 696"/>
                <a:gd name="T13" fmla="*/ 218 h 486"/>
                <a:gd name="T14" fmla="*/ 550 w 696"/>
                <a:gd name="T15" fmla="*/ 225 h 486"/>
                <a:gd name="T16" fmla="*/ 523 w 696"/>
                <a:gd name="T17" fmla="*/ 235 h 486"/>
                <a:gd name="T18" fmla="*/ 523 w 696"/>
                <a:gd name="T19" fmla="*/ 244 h 486"/>
                <a:gd name="T20" fmla="*/ 528 w 696"/>
                <a:gd name="T21" fmla="*/ 262 h 486"/>
                <a:gd name="T22" fmla="*/ 533 w 696"/>
                <a:gd name="T23" fmla="*/ 279 h 486"/>
                <a:gd name="T24" fmla="*/ 519 w 696"/>
                <a:gd name="T25" fmla="*/ 295 h 486"/>
                <a:gd name="T26" fmla="*/ 513 w 696"/>
                <a:gd name="T27" fmla="*/ 318 h 486"/>
                <a:gd name="T28" fmla="*/ 513 w 696"/>
                <a:gd name="T29" fmla="*/ 334 h 486"/>
                <a:gd name="T30" fmla="*/ 542 w 696"/>
                <a:gd name="T31" fmla="*/ 334 h 486"/>
                <a:gd name="T32" fmla="*/ 541 w 696"/>
                <a:gd name="T33" fmla="*/ 350 h 486"/>
                <a:gd name="T34" fmla="*/ 568 w 696"/>
                <a:gd name="T35" fmla="*/ 370 h 486"/>
                <a:gd name="T36" fmla="*/ 570 w 696"/>
                <a:gd name="T37" fmla="*/ 399 h 486"/>
                <a:gd name="T38" fmla="*/ 591 w 696"/>
                <a:gd name="T39" fmla="*/ 412 h 486"/>
                <a:gd name="T40" fmla="*/ 627 w 696"/>
                <a:gd name="T41" fmla="*/ 419 h 486"/>
                <a:gd name="T42" fmla="*/ 648 w 696"/>
                <a:gd name="T43" fmla="*/ 425 h 486"/>
                <a:gd name="T44" fmla="*/ 660 w 696"/>
                <a:gd name="T45" fmla="*/ 437 h 486"/>
                <a:gd name="T46" fmla="*/ 678 w 696"/>
                <a:gd name="T47" fmla="*/ 429 h 486"/>
                <a:gd name="T48" fmla="*/ 688 w 696"/>
                <a:gd name="T49" fmla="*/ 440 h 486"/>
                <a:gd name="T50" fmla="*/ 696 w 696"/>
                <a:gd name="T51" fmla="*/ 458 h 486"/>
                <a:gd name="T52" fmla="*/ 673 w 696"/>
                <a:gd name="T53" fmla="*/ 466 h 486"/>
                <a:gd name="T54" fmla="*/ 655 w 696"/>
                <a:gd name="T55" fmla="*/ 476 h 486"/>
                <a:gd name="T56" fmla="*/ 570 w 696"/>
                <a:gd name="T57" fmla="*/ 478 h 486"/>
                <a:gd name="T58" fmla="*/ 511 w 696"/>
                <a:gd name="T59" fmla="*/ 461 h 486"/>
                <a:gd name="T60" fmla="*/ 479 w 696"/>
                <a:gd name="T61" fmla="*/ 427 h 486"/>
                <a:gd name="T62" fmla="*/ 480 w 696"/>
                <a:gd name="T63" fmla="*/ 401 h 486"/>
                <a:gd name="T64" fmla="*/ 448 w 696"/>
                <a:gd name="T65" fmla="*/ 385 h 486"/>
                <a:gd name="T66" fmla="*/ 441 w 696"/>
                <a:gd name="T67" fmla="*/ 341 h 486"/>
                <a:gd name="T68" fmla="*/ 386 w 696"/>
                <a:gd name="T69" fmla="*/ 305 h 486"/>
                <a:gd name="T70" fmla="*/ 382 w 696"/>
                <a:gd name="T71" fmla="*/ 290 h 486"/>
                <a:gd name="T72" fmla="*/ 311 w 696"/>
                <a:gd name="T73" fmla="*/ 251 h 486"/>
                <a:gd name="T74" fmla="*/ 286 w 696"/>
                <a:gd name="T75" fmla="*/ 269 h 486"/>
                <a:gd name="T76" fmla="*/ 252 w 696"/>
                <a:gd name="T77" fmla="*/ 284 h 486"/>
                <a:gd name="T78" fmla="*/ 203 w 696"/>
                <a:gd name="T79" fmla="*/ 292 h 486"/>
                <a:gd name="T80" fmla="*/ 159 w 696"/>
                <a:gd name="T81" fmla="*/ 318 h 486"/>
                <a:gd name="T82" fmla="*/ 115 w 696"/>
                <a:gd name="T83" fmla="*/ 308 h 486"/>
                <a:gd name="T84" fmla="*/ 22 w 696"/>
                <a:gd name="T85" fmla="*/ 321 h 486"/>
                <a:gd name="T86" fmla="*/ 25 w 696"/>
                <a:gd name="T87" fmla="*/ 257 h 486"/>
                <a:gd name="T88" fmla="*/ 0 w 696"/>
                <a:gd name="T89" fmla="*/ 199 h 486"/>
                <a:gd name="T90" fmla="*/ 32 w 696"/>
                <a:gd name="T91" fmla="*/ 161 h 486"/>
                <a:gd name="T92" fmla="*/ 180 w 696"/>
                <a:gd name="T93" fmla="*/ 143 h 486"/>
                <a:gd name="T94" fmla="*/ 278 w 696"/>
                <a:gd name="T95" fmla="*/ 104 h 486"/>
                <a:gd name="T96" fmla="*/ 346 w 696"/>
                <a:gd name="T97" fmla="*/ 80 h 486"/>
                <a:gd name="T98" fmla="*/ 376 w 696"/>
                <a:gd name="T99" fmla="*/ 49 h 486"/>
                <a:gd name="T100" fmla="*/ 410 w 696"/>
                <a:gd name="T101" fmla="*/ 1 h 486"/>
                <a:gd name="T102" fmla="*/ 487 w 696"/>
                <a:gd name="T103" fmla="*/ 19 h 4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6"/>
                <a:gd name="T157" fmla="*/ 0 h 486"/>
                <a:gd name="T158" fmla="*/ 696 w 696"/>
                <a:gd name="T159" fmla="*/ 486 h 4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6" h="486">
                  <a:moveTo>
                    <a:pt x="562" y="0"/>
                  </a:moveTo>
                  <a:lnTo>
                    <a:pt x="578" y="49"/>
                  </a:lnTo>
                  <a:lnTo>
                    <a:pt x="598" y="65"/>
                  </a:lnTo>
                  <a:lnTo>
                    <a:pt x="611" y="76"/>
                  </a:lnTo>
                  <a:lnTo>
                    <a:pt x="616" y="88"/>
                  </a:lnTo>
                  <a:lnTo>
                    <a:pt x="622" y="96"/>
                  </a:lnTo>
                  <a:lnTo>
                    <a:pt x="613" y="138"/>
                  </a:lnTo>
                  <a:lnTo>
                    <a:pt x="626" y="145"/>
                  </a:lnTo>
                  <a:lnTo>
                    <a:pt x="645" y="143"/>
                  </a:lnTo>
                  <a:lnTo>
                    <a:pt x="663" y="132"/>
                  </a:lnTo>
                  <a:lnTo>
                    <a:pt x="683" y="140"/>
                  </a:lnTo>
                  <a:lnTo>
                    <a:pt x="665" y="153"/>
                  </a:lnTo>
                  <a:lnTo>
                    <a:pt x="658" y="151"/>
                  </a:lnTo>
                  <a:lnTo>
                    <a:pt x="655" y="153"/>
                  </a:lnTo>
                  <a:lnTo>
                    <a:pt x="652" y="151"/>
                  </a:lnTo>
                  <a:lnTo>
                    <a:pt x="647" y="153"/>
                  </a:lnTo>
                  <a:lnTo>
                    <a:pt x="650" y="158"/>
                  </a:lnTo>
                  <a:lnTo>
                    <a:pt x="640" y="164"/>
                  </a:lnTo>
                  <a:lnTo>
                    <a:pt x="648" y="171"/>
                  </a:lnTo>
                  <a:lnTo>
                    <a:pt x="645" y="176"/>
                  </a:lnTo>
                  <a:lnTo>
                    <a:pt x="642" y="179"/>
                  </a:lnTo>
                  <a:lnTo>
                    <a:pt x="639" y="186"/>
                  </a:lnTo>
                  <a:lnTo>
                    <a:pt x="629" y="189"/>
                  </a:lnTo>
                  <a:lnTo>
                    <a:pt x="616" y="192"/>
                  </a:lnTo>
                  <a:lnTo>
                    <a:pt x="609" y="194"/>
                  </a:lnTo>
                  <a:lnTo>
                    <a:pt x="611" y="199"/>
                  </a:lnTo>
                  <a:lnTo>
                    <a:pt x="611" y="200"/>
                  </a:lnTo>
                  <a:lnTo>
                    <a:pt x="606" y="202"/>
                  </a:lnTo>
                  <a:lnTo>
                    <a:pt x="598" y="204"/>
                  </a:lnTo>
                  <a:lnTo>
                    <a:pt x="593" y="207"/>
                  </a:lnTo>
                  <a:lnTo>
                    <a:pt x="585" y="205"/>
                  </a:lnTo>
                  <a:lnTo>
                    <a:pt x="578" y="208"/>
                  </a:lnTo>
                  <a:lnTo>
                    <a:pt x="570" y="212"/>
                  </a:lnTo>
                  <a:lnTo>
                    <a:pt x="564" y="215"/>
                  </a:lnTo>
                  <a:lnTo>
                    <a:pt x="564" y="218"/>
                  </a:lnTo>
                  <a:lnTo>
                    <a:pt x="567" y="220"/>
                  </a:lnTo>
                  <a:lnTo>
                    <a:pt x="565" y="221"/>
                  </a:lnTo>
                  <a:lnTo>
                    <a:pt x="559" y="221"/>
                  </a:lnTo>
                  <a:lnTo>
                    <a:pt x="554" y="223"/>
                  </a:lnTo>
                  <a:lnTo>
                    <a:pt x="550" y="225"/>
                  </a:lnTo>
                  <a:lnTo>
                    <a:pt x="544" y="225"/>
                  </a:lnTo>
                  <a:lnTo>
                    <a:pt x="537" y="228"/>
                  </a:lnTo>
                  <a:lnTo>
                    <a:pt x="529" y="228"/>
                  </a:lnTo>
                  <a:lnTo>
                    <a:pt x="524" y="230"/>
                  </a:lnTo>
                  <a:lnTo>
                    <a:pt x="523" y="235"/>
                  </a:lnTo>
                  <a:lnTo>
                    <a:pt x="519" y="236"/>
                  </a:lnTo>
                  <a:lnTo>
                    <a:pt x="513" y="238"/>
                  </a:lnTo>
                  <a:lnTo>
                    <a:pt x="513" y="241"/>
                  </a:lnTo>
                  <a:lnTo>
                    <a:pt x="515" y="244"/>
                  </a:lnTo>
                  <a:lnTo>
                    <a:pt x="523" y="244"/>
                  </a:lnTo>
                  <a:lnTo>
                    <a:pt x="529" y="246"/>
                  </a:lnTo>
                  <a:lnTo>
                    <a:pt x="534" y="249"/>
                  </a:lnTo>
                  <a:lnTo>
                    <a:pt x="534" y="251"/>
                  </a:lnTo>
                  <a:lnTo>
                    <a:pt x="528" y="259"/>
                  </a:lnTo>
                  <a:lnTo>
                    <a:pt x="528" y="262"/>
                  </a:lnTo>
                  <a:lnTo>
                    <a:pt x="533" y="264"/>
                  </a:lnTo>
                  <a:lnTo>
                    <a:pt x="542" y="267"/>
                  </a:lnTo>
                  <a:lnTo>
                    <a:pt x="542" y="272"/>
                  </a:lnTo>
                  <a:lnTo>
                    <a:pt x="537" y="275"/>
                  </a:lnTo>
                  <a:lnTo>
                    <a:pt x="533" y="279"/>
                  </a:lnTo>
                  <a:lnTo>
                    <a:pt x="529" y="284"/>
                  </a:lnTo>
                  <a:lnTo>
                    <a:pt x="528" y="287"/>
                  </a:lnTo>
                  <a:lnTo>
                    <a:pt x="524" y="287"/>
                  </a:lnTo>
                  <a:lnTo>
                    <a:pt x="523" y="292"/>
                  </a:lnTo>
                  <a:lnTo>
                    <a:pt x="519" y="295"/>
                  </a:lnTo>
                  <a:lnTo>
                    <a:pt x="516" y="298"/>
                  </a:lnTo>
                  <a:lnTo>
                    <a:pt x="513" y="305"/>
                  </a:lnTo>
                  <a:lnTo>
                    <a:pt x="511" y="310"/>
                  </a:lnTo>
                  <a:lnTo>
                    <a:pt x="511" y="315"/>
                  </a:lnTo>
                  <a:lnTo>
                    <a:pt x="513" y="318"/>
                  </a:lnTo>
                  <a:lnTo>
                    <a:pt x="516" y="321"/>
                  </a:lnTo>
                  <a:lnTo>
                    <a:pt x="518" y="324"/>
                  </a:lnTo>
                  <a:lnTo>
                    <a:pt x="515" y="328"/>
                  </a:lnTo>
                  <a:lnTo>
                    <a:pt x="515" y="329"/>
                  </a:lnTo>
                  <a:lnTo>
                    <a:pt x="513" y="334"/>
                  </a:lnTo>
                  <a:lnTo>
                    <a:pt x="516" y="336"/>
                  </a:lnTo>
                  <a:lnTo>
                    <a:pt x="519" y="337"/>
                  </a:lnTo>
                  <a:lnTo>
                    <a:pt x="528" y="336"/>
                  </a:lnTo>
                  <a:lnTo>
                    <a:pt x="534" y="334"/>
                  </a:lnTo>
                  <a:lnTo>
                    <a:pt x="542" y="334"/>
                  </a:lnTo>
                  <a:lnTo>
                    <a:pt x="547" y="336"/>
                  </a:lnTo>
                  <a:lnTo>
                    <a:pt x="546" y="339"/>
                  </a:lnTo>
                  <a:lnTo>
                    <a:pt x="546" y="344"/>
                  </a:lnTo>
                  <a:lnTo>
                    <a:pt x="542" y="346"/>
                  </a:lnTo>
                  <a:lnTo>
                    <a:pt x="541" y="350"/>
                  </a:lnTo>
                  <a:lnTo>
                    <a:pt x="546" y="352"/>
                  </a:lnTo>
                  <a:lnTo>
                    <a:pt x="564" y="354"/>
                  </a:lnTo>
                  <a:lnTo>
                    <a:pt x="575" y="360"/>
                  </a:lnTo>
                  <a:lnTo>
                    <a:pt x="567" y="365"/>
                  </a:lnTo>
                  <a:lnTo>
                    <a:pt x="568" y="370"/>
                  </a:lnTo>
                  <a:lnTo>
                    <a:pt x="570" y="375"/>
                  </a:lnTo>
                  <a:lnTo>
                    <a:pt x="572" y="380"/>
                  </a:lnTo>
                  <a:lnTo>
                    <a:pt x="573" y="388"/>
                  </a:lnTo>
                  <a:lnTo>
                    <a:pt x="572" y="394"/>
                  </a:lnTo>
                  <a:lnTo>
                    <a:pt x="570" y="399"/>
                  </a:lnTo>
                  <a:lnTo>
                    <a:pt x="577" y="403"/>
                  </a:lnTo>
                  <a:lnTo>
                    <a:pt x="578" y="406"/>
                  </a:lnTo>
                  <a:lnTo>
                    <a:pt x="573" y="411"/>
                  </a:lnTo>
                  <a:lnTo>
                    <a:pt x="583" y="416"/>
                  </a:lnTo>
                  <a:lnTo>
                    <a:pt x="591" y="412"/>
                  </a:lnTo>
                  <a:lnTo>
                    <a:pt x="596" y="414"/>
                  </a:lnTo>
                  <a:lnTo>
                    <a:pt x="596" y="416"/>
                  </a:lnTo>
                  <a:lnTo>
                    <a:pt x="611" y="422"/>
                  </a:lnTo>
                  <a:lnTo>
                    <a:pt x="619" y="419"/>
                  </a:lnTo>
                  <a:lnTo>
                    <a:pt x="627" y="419"/>
                  </a:lnTo>
                  <a:lnTo>
                    <a:pt x="639" y="419"/>
                  </a:lnTo>
                  <a:lnTo>
                    <a:pt x="647" y="417"/>
                  </a:lnTo>
                  <a:lnTo>
                    <a:pt x="650" y="419"/>
                  </a:lnTo>
                  <a:lnTo>
                    <a:pt x="650" y="422"/>
                  </a:lnTo>
                  <a:lnTo>
                    <a:pt x="648" y="425"/>
                  </a:lnTo>
                  <a:lnTo>
                    <a:pt x="652" y="429"/>
                  </a:lnTo>
                  <a:lnTo>
                    <a:pt x="652" y="432"/>
                  </a:lnTo>
                  <a:lnTo>
                    <a:pt x="648" y="435"/>
                  </a:lnTo>
                  <a:lnTo>
                    <a:pt x="655" y="437"/>
                  </a:lnTo>
                  <a:lnTo>
                    <a:pt x="660" y="437"/>
                  </a:lnTo>
                  <a:lnTo>
                    <a:pt x="663" y="435"/>
                  </a:lnTo>
                  <a:lnTo>
                    <a:pt x="665" y="434"/>
                  </a:lnTo>
                  <a:lnTo>
                    <a:pt x="665" y="429"/>
                  </a:lnTo>
                  <a:lnTo>
                    <a:pt x="666" y="429"/>
                  </a:lnTo>
                  <a:lnTo>
                    <a:pt x="678" y="429"/>
                  </a:lnTo>
                  <a:lnTo>
                    <a:pt x="681" y="430"/>
                  </a:lnTo>
                  <a:lnTo>
                    <a:pt x="686" y="432"/>
                  </a:lnTo>
                  <a:lnTo>
                    <a:pt x="688" y="434"/>
                  </a:lnTo>
                  <a:lnTo>
                    <a:pt x="689" y="437"/>
                  </a:lnTo>
                  <a:lnTo>
                    <a:pt x="688" y="440"/>
                  </a:lnTo>
                  <a:lnTo>
                    <a:pt x="689" y="443"/>
                  </a:lnTo>
                  <a:lnTo>
                    <a:pt x="691" y="447"/>
                  </a:lnTo>
                  <a:lnTo>
                    <a:pt x="692" y="450"/>
                  </a:lnTo>
                  <a:lnTo>
                    <a:pt x="694" y="455"/>
                  </a:lnTo>
                  <a:lnTo>
                    <a:pt x="696" y="458"/>
                  </a:lnTo>
                  <a:lnTo>
                    <a:pt x="694" y="463"/>
                  </a:lnTo>
                  <a:lnTo>
                    <a:pt x="689" y="463"/>
                  </a:lnTo>
                  <a:lnTo>
                    <a:pt x="683" y="463"/>
                  </a:lnTo>
                  <a:lnTo>
                    <a:pt x="676" y="465"/>
                  </a:lnTo>
                  <a:lnTo>
                    <a:pt x="673" y="466"/>
                  </a:lnTo>
                  <a:lnTo>
                    <a:pt x="671" y="468"/>
                  </a:lnTo>
                  <a:lnTo>
                    <a:pt x="670" y="473"/>
                  </a:lnTo>
                  <a:lnTo>
                    <a:pt x="666" y="474"/>
                  </a:lnTo>
                  <a:lnTo>
                    <a:pt x="661" y="476"/>
                  </a:lnTo>
                  <a:lnTo>
                    <a:pt x="655" y="476"/>
                  </a:lnTo>
                  <a:lnTo>
                    <a:pt x="648" y="481"/>
                  </a:lnTo>
                  <a:lnTo>
                    <a:pt x="645" y="479"/>
                  </a:lnTo>
                  <a:lnTo>
                    <a:pt x="614" y="479"/>
                  </a:lnTo>
                  <a:lnTo>
                    <a:pt x="588" y="479"/>
                  </a:lnTo>
                  <a:lnTo>
                    <a:pt x="570" y="478"/>
                  </a:lnTo>
                  <a:lnTo>
                    <a:pt x="546" y="486"/>
                  </a:lnTo>
                  <a:lnTo>
                    <a:pt x="506" y="486"/>
                  </a:lnTo>
                  <a:lnTo>
                    <a:pt x="493" y="486"/>
                  </a:lnTo>
                  <a:lnTo>
                    <a:pt x="500" y="473"/>
                  </a:lnTo>
                  <a:lnTo>
                    <a:pt x="511" y="461"/>
                  </a:lnTo>
                  <a:lnTo>
                    <a:pt x="510" y="452"/>
                  </a:lnTo>
                  <a:lnTo>
                    <a:pt x="508" y="447"/>
                  </a:lnTo>
                  <a:lnTo>
                    <a:pt x="482" y="442"/>
                  </a:lnTo>
                  <a:lnTo>
                    <a:pt x="479" y="437"/>
                  </a:lnTo>
                  <a:lnTo>
                    <a:pt x="479" y="427"/>
                  </a:lnTo>
                  <a:lnTo>
                    <a:pt x="487" y="417"/>
                  </a:lnTo>
                  <a:lnTo>
                    <a:pt x="493" y="414"/>
                  </a:lnTo>
                  <a:lnTo>
                    <a:pt x="492" y="411"/>
                  </a:lnTo>
                  <a:lnTo>
                    <a:pt x="482" y="406"/>
                  </a:lnTo>
                  <a:lnTo>
                    <a:pt x="480" y="401"/>
                  </a:lnTo>
                  <a:lnTo>
                    <a:pt x="482" y="396"/>
                  </a:lnTo>
                  <a:lnTo>
                    <a:pt x="477" y="393"/>
                  </a:lnTo>
                  <a:lnTo>
                    <a:pt x="453" y="394"/>
                  </a:lnTo>
                  <a:lnTo>
                    <a:pt x="446" y="394"/>
                  </a:lnTo>
                  <a:lnTo>
                    <a:pt x="448" y="385"/>
                  </a:lnTo>
                  <a:lnTo>
                    <a:pt x="474" y="375"/>
                  </a:lnTo>
                  <a:lnTo>
                    <a:pt x="471" y="372"/>
                  </a:lnTo>
                  <a:lnTo>
                    <a:pt x="451" y="363"/>
                  </a:lnTo>
                  <a:lnTo>
                    <a:pt x="451" y="354"/>
                  </a:lnTo>
                  <a:lnTo>
                    <a:pt x="441" y="341"/>
                  </a:lnTo>
                  <a:lnTo>
                    <a:pt x="436" y="329"/>
                  </a:lnTo>
                  <a:lnTo>
                    <a:pt x="431" y="326"/>
                  </a:lnTo>
                  <a:lnTo>
                    <a:pt x="404" y="310"/>
                  </a:lnTo>
                  <a:lnTo>
                    <a:pt x="386" y="305"/>
                  </a:lnTo>
                  <a:lnTo>
                    <a:pt x="376" y="298"/>
                  </a:lnTo>
                  <a:lnTo>
                    <a:pt x="376" y="297"/>
                  </a:lnTo>
                  <a:lnTo>
                    <a:pt x="394" y="297"/>
                  </a:lnTo>
                  <a:lnTo>
                    <a:pt x="392" y="292"/>
                  </a:lnTo>
                  <a:lnTo>
                    <a:pt x="382" y="290"/>
                  </a:lnTo>
                  <a:lnTo>
                    <a:pt x="361" y="288"/>
                  </a:lnTo>
                  <a:lnTo>
                    <a:pt x="346" y="275"/>
                  </a:lnTo>
                  <a:lnTo>
                    <a:pt x="330" y="269"/>
                  </a:lnTo>
                  <a:lnTo>
                    <a:pt x="320" y="261"/>
                  </a:lnTo>
                  <a:lnTo>
                    <a:pt x="311" y="251"/>
                  </a:lnTo>
                  <a:lnTo>
                    <a:pt x="304" y="251"/>
                  </a:lnTo>
                  <a:lnTo>
                    <a:pt x="278" y="256"/>
                  </a:lnTo>
                  <a:lnTo>
                    <a:pt x="271" y="259"/>
                  </a:lnTo>
                  <a:lnTo>
                    <a:pt x="278" y="264"/>
                  </a:lnTo>
                  <a:lnTo>
                    <a:pt x="286" y="269"/>
                  </a:lnTo>
                  <a:lnTo>
                    <a:pt x="294" y="274"/>
                  </a:lnTo>
                  <a:lnTo>
                    <a:pt x="288" y="277"/>
                  </a:lnTo>
                  <a:lnTo>
                    <a:pt x="276" y="284"/>
                  </a:lnTo>
                  <a:lnTo>
                    <a:pt x="265" y="287"/>
                  </a:lnTo>
                  <a:lnTo>
                    <a:pt x="252" y="284"/>
                  </a:lnTo>
                  <a:lnTo>
                    <a:pt x="240" y="279"/>
                  </a:lnTo>
                  <a:lnTo>
                    <a:pt x="226" y="279"/>
                  </a:lnTo>
                  <a:lnTo>
                    <a:pt x="219" y="282"/>
                  </a:lnTo>
                  <a:lnTo>
                    <a:pt x="208" y="287"/>
                  </a:lnTo>
                  <a:lnTo>
                    <a:pt x="203" y="292"/>
                  </a:lnTo>
                  <a:lnTo>
                    <a:pt x="195" y="306"/>
                  </a:lnTo>
                  <a:lnTo>
                    <a:pt x="191" y="318"/>
                  </a:lnTo>
                  <a:lnTo>
                    <a:pt x="172" y="323"/>
                  </a:lnTo>
                  <a:lnTo>
                    <a:pt x="164" y="324"/>
                  </a:lnTo>
                  <a:lnTo>
                    <a:pt x="159" y="318"/>
                  </a:lnTo>
                  <a:lnTo>
                    <a:pt x="156" y="318"/>
                  </a:lnTo>
                  <a:lnTo>
                    <a:pt x="146" y="321"/>
                  </a:lnTo>
                  <a:lnTo>
                    <a:pt x="138" y="313"/>
                  </a:lnTo>
                  <a:lnTo>
                    <a:pt x="129" y="308"/>
                  </a:lnTo>
                  <a:lnTo>
                    <a:pt x="115" y="308"/>
                  </a:lnTo>
                  <a:lnTo>
                    <a:pt x="116" y="315"/>
                  </a:lnTo>
                  <a:lnTo>
                    <a:pt x="118" y="323"/>
                  </a:lnTo>
                  <a:lnTo>
                    <a:pt x="102" y="319"/>
                  </a:lnTo>
                  <a:lnTo>
                    <a:pt x="77" y="318"/>
                  </a:lnTo>
                  <a:lnTo>
                    <a:pt x="22" y="321"/>
                  </a:lnTo>
                  <a:lnTo>
                    <a:pt x="30" y="301"/>
                  </a:lnTo>
                  <a:lnTo>
                    <a:pt x="33" y="293"/>
                  </a:lnTo>
                  <a:lnTo>
                    <a:pt x="35" y="277"/>
                  </a:lnTo>
                  <a:lnTo>
                    <a:pt x="32" y="267"/>
                  </a:lnTo>
                  <a:lnTo>
                    <a:pt x="25" y="257"/>
                  </a:lnTo>
                  <a:lnTo>
                    <a:pt x="17" y="244"/>
                  </a:lnTo>
                  <a:lnTo>
                    <a:pt x="10" y="238"/>
                  </a:lnTo>
                  <a:lnTo>
                    <a:pt x="2" y="228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2" y="184"/>
                  </a:lnTo>
                  <a:lnTo>
                    <a:pt x="7" y="177"/>
                  </a:lnTo>
                  <a:lnTo>
                    <a:pt x="14" y="171"/>
                  </a:lnTo>
                  <a:lnTo>
                    <a:pt x="22" y="166"/>
                  </a:lnTo>
                  <a:lnTo>
                    <a:pt x="32" y="161"/>
                  </a:lnTo>
                  <a:lnTo>
                    <a:pt x="46" y="156"/>
                  </a:lnTo>
                  <a:lnTo>
                    <a:pt x="82" y="143"/>
                  </a:lnTo>
                  <a:lnTo>
                    <a:pt x="120" y="135"/>
                  </a:lnTo>
                  <a:lnTo>
                    <a:pt x="144" y="132"/>
                  </a:lnTo>
                  <a:lnTo>
                    <a:pt x="180" y="143"/>
                  </a:lnTo>
                  <a:lnTo>
                    <a:pt x="191" y="140"/>
                  </a:lnTo>
                  <a:lnTo>
                    <a:pt x="219" y="122"/>
                  </a:lnTo>
                  <a:lnTo>
                    <a:pt x="244" y="117"/>
                  </a:lnTo>
                  <a:lnTo>
                    <a:pt x="247" y="114"/>
                  </a:lnTo>
                  <a:lnTo>
                    <a:pt x="278" y="104"/>
                  </a:lnTo>
                  <a:lnTo>
                    <a:pt x="299" y="107"/>
                  </a:lnTo>
                  <a:lnTo>
                    <a:pt x="322" y="97"/>
                  </a:lnTo>
                  <a:lnTo>
                    <a:pt x="332" y="94"/>
                  </a:lnTo>
                  <a:lnTo>
                    <a:pt x="337" y="84"/>
                  </a:lnTo>
                  <a:lnTo>
                    <a:pt x="346" y="80"/>
                  </a:lnTo>
                  <a:lnTo>
                    <a:pt x="371" y="78"/>
                  </a:lnTo>
                  <a:lnTo>
                    <a:pt x="384" y="80"/>
                  </a:lnTo>
                  <a:lnTo>
                    <a:pt x="399" y="62"/>
                  </a:lnTo>
                  <a:lnTo>
                    <a:pt x="395" y="60"/>
                  </a:lnTo>
                  <a:lnTo>
                    <a:pt x="376" y="49"/>
                  </a:lnTo>
                  <a:lnTo>
                    <a:pt x="371" y="39"/>
                  </a:lnTo>
                  <a:lnTo>
                    <a:pt x="366" y="34"/>
                  </a:lnTo>
                  <a:lnTo>
                    <a:pt x="364" y="27"/>
                  </a:lnTo>
                  <a:lnTo>
                    <a:pt x="397" y="8"/>
                  </a:lnTo>
                  <a:lnTo>
                    <a:pt x="410" y="1"/>
                  </a:lnTo>
                  <a:lnTo>
                    <a:pt x="420" y="1"/>
                  </a:lnTo>
                  <a:lnTo>
                    <a:pt x="430" y="6"/>
                  </a:lnTo>
                  <a:lnTo>
                    <a:pt x="448" y="21"/>
                  </a:lnTo>
                  <a:lnTo>
                    <a:pt x="479" y="22"/>
                  </a:lnTo>
                  <a:lnTo>
                    <a:pt x="487" y="19"/>
                  </a:lnTo>
                  <a:lnTo>
                    <a:pt x="500" y="6"/>
                  </a:lnTo>
                  <a:lnTo>
                    <a:pt x="541" y="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0" name="Freeform 36"/>
            <p:cNvSpPr>
              <a:spLocks noEditPoints="1"/>
            </p:cNvSpPr>
            <p:nvPr/>
          </p:nvSpPr>
          <p:spPr bwMode="auto">
            <a:xfrm>
              <a:off x="718" y="2255"/>
              <a:ext cx="594" cy="359"/>
            </a:xfrm>
            <a:custGeom>
              <a:avLst/>
              <a:gdLst>
                <a:gd name="T0" fmla="*/ 251 w 594"/>
                <a:gd name="T1" fmla="*/ 31 h 359"/>
                <a:gd name="T2" fmla="*/ 274 w 594"/>
                <a:gd name="T3" fmla="*/ 49 h 359"/>
                <a:gd name="T4" fmla="*/ 312 w 594"/>
                <a:gd name="T5" fmla="*/ 40 h 359"/>
                <a:gd name="T6" fmla="*/ 343 w 594"/>
                <a:gd name="T7" fmla="*/ 55 h 359"/>
                <a:gd name="T8" fmla="*/ 374 w 594"/>
                <a:gd name="T9" fmla="*/ 76 h 359"/>
                <a:gd name="T10" fmla="*/ 400 w 594"/>
                <a:gd name="T11" fmla="*/ 67 h 359"/>
                <a:gd name="T12" fmla="*/ 421 w 594"/>
                <a:gd name="T13" fmla="*/ 60 h 359"/>
                <a:gd name="T14" fmla="*/ 447 w 594"/>
                <a:gd name="T15" fmla="*/ 39 h 359"/>
                <a:gd name="T16" fmla="*/ 455 w 594"/>
                <a:gd name="T17" fmla="*/ 73 h 359"/>
                <a:gd name="T18" fmla="*/ 493 w 594"/>
                <a:gd name="T19" fmla="*/ 86 h 359"/>
                <a:gd name="T20" fmla="*/ 509 w 594"/>
                <a:gd name="T21" fmla="*/ 109 h 359"/>
                <a:gd name="T22" fmla="*/ 531 w 594"/>
                <a:gd name="T23" fmla="*/ 129 h 359"/>
                <a:gd name="T24" fmla="*/ 519 w 594"/>
                <a:gd name="T25" fmla="*/ 143 h 359"/>
                <a:gd name="T26" fmla="*/ 495 w 594"/>
                <a:gd name="T27" fmla="*/ 160 h 359"/>
                <a:gd name="T28" fmla="*/ 451 w 594"/>
                <a:gd name="T29" fmla="*/ 184 h 359"/>
                <a:gd name="T30" fmla="*/ 469 w 594"/>
                <a:gd name="T31" fmla="*/ 199 h 359"/>
                <a:gd name="T32" fmla="*/ 485 w 594"/>
                <a:gd name="T33" fmla="*/ 220 h 359"/>
                <a:gd name="T34" fmla="*/ 516 w 594"/>
                <a:gd name="T35" fmla="*/ 210 h 359"/>
                <a:gd name="T36" fmla="*/ 545 w 594"/>
                <a:gd name="T37" fmla="*/ 189 h 359"/>
                <a:gd name="T38" fmla="*/ 565 w 594"/>
                <a:gd name="T39" fmla="*/ 202 h 359"/>
                <a:gd name="T40" fmla="*/ 578 w 594"/>
                <a:gd name="T41" fmla="*/ 213 h 359"/>
                <a:gd name="T42" fmla="*/ 593 w 594"/>
                <a:gd name="T43" fmla="*/ 215 h 359"/>
                <a:gd name="T44" fmla="*/ 589 w 594"/>
                <a:gd name="T45" fmla="*/ 228 h 359"/>
                <a:gd name="T46" fmla="*/ 586 w 594"/>
                <a:gd name="T47" fmla="*/ 241 h 359"/>
                <a:gd name="T48" fmla="*/ 544 w 594"/>
                <a:gd name="T49" fmla="*/ 261 h 359"/>
                <a:gd name="T50" fmla="*/ 514 w 594"/>
                <a:gd name="T51" fmla="*/ 279 h 359"/>
                <a:gd name="T52" fmla="*/ 485 w 594"/>
                <a:gd name="T53" fmla="*/ 282 h 359"/>
                <a:gd name="T54" fmla="*/ 449 w 594"/>
                <a:gd name="T55" fmla="*/ 313 h 359"/>
                <a:gd name="T56" fmla="*/ 428 w 594"/>
                <a:gd name="T57" fmla="*/ 334 h 359"/>
                <a:gd name="T58" fmla="*/ 392 w 594"/>
                <a:gd name="T59" fmla="*/ 354 h 359"/>
                <a:gd name="T60" fmla="*/ 356 w 594"/>
                <a:gd name="T61" fmla="*/ 354 h 359"/>
                <a:gd name="T62" fmla="*/ 296 w 594"/>
                <a:gd name="T63" fmla="*/ 357 h 359"/>
                <a:gd name="T64" fmla="*/ 248 w 594"/>
                <a:gd name="T65" fmla="*/ 333 h 359"/>
                <a:gd name="T66" fmla="*/ 196 w 594"/>
                <a:gd name="T67" fmla="*/ 303 h 359"/>
                <a:gd name="T68" fmla="*/ 134 w 594"/>
                <a:gd name="T69" fmla="*/ 313 h 359"/>
                <a:gd name="T70" fmla="*/ 49 w 594"/>
                <a:gd name="T71" fmla="*/ 293 h 359"/>
                <a:gd name="T72" fmla="*/ 3 w 594"/>
                <a:gd name="T73" fmla="*/ 223 h 359"/>
                <a:gd name="T74" fmla="*/ 12 w 594"/>
                <a:gd name="T75" fmla="*/ 197 h 359"/>
                <a:gd name="T76" fmla="*/ 36 w 594"/>
                <a:gd name="T77" fmla="*/ 191 h 359"/>
                <a:gd name="T78" fmla="*/ 65 w 594"/>
                <a:gd name="T79" fmla="*/ 189 h 359"/>
                <a:gd name="T80" fmla="*/ 98 w 594"/>
                <a:gd name="T81" fmla="*/ 202 h 359"/>
                <a:gd name="T82" fmla="*/ 123 w 594"/>
                <a:gd name="T83" fmla="*/ 199 h 359"/>
                <a:gd name="T84" fmla="*/ 170 w 594"/>
                <a:gd name="T85" fmla="*/ 194 h 359"/>
                <a:gd name="T86" fmla="*/ 191 w 594"/>
                <a:gd name="T87" fmla="*/ 129 h 359"/>
                <a:gd name="T88" fmla="*/ 147 w 594"/>
                <a:gd name="T89" fmla="*/ 127 h 359"/>
                <a:gd name="T90" fmla="*/ 121 w 594"/>
                <a:gd name="T91" fmla="*/ 145 h 359"/>
                <a:gd name="T92" fmla="*/ 121 w 594"/>
                <a:gd name="T93" fmla="*/ 104 h 359"/>
                <a:gd name="T94" fmla="*/ 185 w 594"/>
                <a:gd name="T95" fmla="*/ 89 h 359"/>
                <a:gd name="T96" fmla="*/ 235 w 594"/>
                <a:gd name="T97" fmla="*/ 96 h 359"/>
                <a:gd name="T98" fmla="*/ 238 w 594"/>
                <a:gd name="T99" fmla="*/ 47 h 359"/>
                <a:gd name="T100" fmla="*/ 222 w 594"/>
                <a:gd name="T101" fmla="*/ 169 h 359"/>
                <a:gd name="T102" fmla="*/ 264 w 594"/>
                <a:gd name="T103" fmla="*/ 146 h 359"/>
                <a:gd name="T104" fmla="*/ 206 w 594"/>
                <a:gd name="T105" fmla="*/ 168 h 359"/>
                <a:gd name="T106" fmla="*/ 335 w 594"/>
                <a:gd name="T107" fmla="*/ 333 h 3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4"/>
                <a:gd name="T163" fmla="*/ 0 h 359"/>
                <a:gd name="T164" fmla="*/ 594 w 594"/>
                <a:gd name="T165" fmla="*/ 359 h 3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4" h="359">
                  <a:moveTo>
                    <a:pt x="217" y="0"/>
                  </a:moveTo>
                  <a:lnTo>
                    <a:pt x="251" y="1"/>
                  </a:lnTo>
                  <a:lnTo>
                    <a:pt x="251" y="14"/>
                  </a:lnTo>
                  <a:lnTo>
                    <a:pt x="250" y="22"/>
                  </a:lnTo>
                  <a:lnTo>
                    <a:pt x="250" y="27"/>
                  </a:lnTo>
                  <a:lnTo>
                    <a:pt x="251" y="31"/>
                  </a:lnTo>
                  <a:lnTo>
                    <a:pt x="258" y="39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6" y="50"/>
                  </a:lnTo>
                  <a:lnTo>
                    <a:pt x="269" y="49"/>
                  </a:lnTo>
                  <a:lnTo>
                    <a:pt x="274" y="49"/>
                  </a:lnTo>
                  <a:lnTo>
                    <a:pt x="279" y="52"/>
                  </a:lnTo>
                  <a:lnTo>
                    <a:pt x="287" y="52"/>
                  </a:lnTo>
                  <a:lnTo>
                    <a:pt x="291" y="50"/>
                  </a:lnTo>
                  <a:lnTo>
                    <a:pt x="294" y="44"/>
                  </a:lnTo>
                  <a:lnTo>
                    <a:pt x="300" y="42"/>
                  </a:lnTo>
                  <a:lnTo>
                    <a:pt x="312" y="40"/>
                  </a:lnTo>
                  <a:lnTo>
                    <a:pt x="315" y="45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35" y="45"/>
                  </a:lnTo>
                  <a:lnTo>
                    <a:pt x="341" y="49"/>
                  </a:lnTo>
                  <a:lnTo>
                    <a:pt x="343" y="55"/>
                  </a:lnTo>
                  <a:lnTo>
                    <a:pt x="343" y="60"/>
                  </a:lnTo>
                  <a:lnTo>
                    <a:pt x="343" y="68"/>
                  </a:lnTo>
                  <a:lnTo>
                    <a:pt x="353" y="70"/>
                  </a:lnTo>
                  <a:lnTo>
                    <a:pt x="359" y="71"/>
                  </a:lnTo>
                  <a:lnTo>
                    <a:pt x="369" y="76"/>
                  </a:lnTo>
                  <a:lnTo>
                    <a:pt x="374" y="76"/>
                  </a:lnTo>
                  <a:lnTo>
                    <a:pt x="382" y="73"/>
                  </a:lnTo>
                  <a:lnTo>
                    <a:pt x="385" y="70"/>
                  </a:lnTo>
                  <a:lnTo>
                    <a:pt x="390" y="62"/>
                  </a:lnTo>
                  <a:lnTo>
                    <a:pt x="395" y="60"/>
                  </a:lnTo>
                  <a:lnTo>
                    <a:pt x="398" y="62"/>
                  </a:lnTo>
                  <a:lnTo>
                    <a:pt x="400" y="67"/>
                  </a:lnTo>
                  <a:lnTo>
                    <a:pt x="402" y="68"/>
                  </a:lnTo>
                  <a:lnTo>
                    <a:pt x="405" y="67"/>
                  </a:lnTo>
                  <a:lnTo>
                    <a:pt x="406" y="65"/>
                  </a:lnTo>
                  <a:lnTo>
                    <a:pt x="411" y="62"/>
                  </a:lnTo>
                  <a:lnTo>
                    <a:pt x="416" y="62"/>
                  </a:lnTo>
                  <a:lnTo>
                    <a:pt x="421" y="60"/>
                  </a:lnTo>
                  <a:lnTo>
                    <a:pt x="426" y="58"/>
                  </a:lnTo>
                  <a:lnTo>
                    <a:pt x="431" y="55"/>
                  </a:lnTo>
                  <a:lnTo>
                    <a:pt x="433" y="50"/>
                  </a:lnTo>
                  <a:lnTo>
                    <a:pt x="433" y="36"/>
                  </a:lnTo>
                  <a:lnTo>
                    <a:pt x="442" y="37"/>
                  </a:lnTo>
                  <a:lnTo>
                    <a:pt x="447" y="39"/>
                  </a:lnTo>
                  <a:lnTo>
                    <a:pt x="446" y="44"/>
                  </a:lnTo>
                  <a:lnTo>
                    <a:pt x="444" y="49"/>
                  </a:lnTo>
                  <a:lnTo>
                    <a:pt x="444" y="53"/>
                  </a:lnTo>
                  <a:lnTo>
                    <a:pt x="444" y="60"/>
                  </a:lnTo>
                  <a:lnTo>
                    <a:pt x="451" y="62"/>
                  </a:lnTo>
                  <a:lnTo>
                    <a:pt x="455" y="73"/>
                  </a:lnTo>
                  <a:lnTo>
                    <a:pt x="460" y="78"/>
                  </a:lnTo>
                  <a:lnTo>
                    <a:pt x="462" y="83"/>
                  </a:lnTo>
                  <a:lnTo>
                    <a:pt x="465" y="84"/>
                  </a:lnTo>
                  <a:lnTo>
                    <a:pt x="473" y="83"/>
                  </a:lnTo>
                  <a:lnTo>
                    <a:pt x="483" y="86"/>
                  </a:lnTo>
                  <a:lnTo>
                    <a:pt x="493" y="86"/>
                  </a:lnTo>
                  <a:lnTo>
                    <a:pt x="500" y="86"/>
                  </a:lnTo>
                  <a:lnTo>
                    <a:pt x="500" y="93"/>
                  </a:lnTo>
                  <a:lnTo>
                    <a:pt x="498" y="96"/>
                  </a:lnTo>
                  <a:lnTo>
                    <a:pt x="501" y="99"/>
                  </a:lnTo>
                  <a:lnTo>
                    <a:pt x="506" y="104"/>
                  </a:lnTo>
                  <a:lnTo>
                    <a:pt x="509" y="109"/>
                  </a:lnTo>
                  <a:lnTo>
                    <a:pt x="511" y="114"/>
                  </a:lnTo>
                  <a:lnTo>
                    <a:pt x="521" y="114"/>
                  </a:lnTo>
                  <a:lnTo>
                    <a:pt x="527" y="114"/>
                  </a:lnTo>
                  <a:lnTo>
                    <a:pt x="532" y="117"/>
                  </a:lnTo>
                  <a:lnTo>
                    <a:pt x="534" y="119"/>
                  </a:lnTo>
                  <a:lnTo>
                    <a:pt x="531" y="129"/>
                  </a:lnTo>
                  <a:lnTo>
                    <a:pt x="524" y="130"/>
                  </a:lnTo>
                  <a:lnTo>
                    <a:pt x="524" y="133"/>
                  </a:lnTo>
                  <a:lnTo>
                    <a:pt x="527" y="137"/>
                  </a:lnTo>
                  <a:lnTo>
                    <a:pt x="532" y="142"/>
                  </a:lnTo>
                  <a:lnTo>
                    <a:pt x="524" y="145"/>
                  </a:lnTo>
                  <a:lnTo>
                    <a:pt x="519" y="143"/>
                  </a:lnTo>
                  <a:lnTo>
                    <a:pt x="513" y="145"/>
                  </a:lnTo>
                  <a:lnTo>
                    <a:pt x="508" y="145"/>
                  </a:lnTo>
                  <a:lnTo>
                    <a:pt x="506" y="148"/>
                  </a:lnTo>
                  <a:lnTo>
                    <a:pt x="504" y="156"/>
                  </a:lnTo>
                  <a:lnTo>
                    <a:pt x="501" y="160"/>
                  </a:lnTo>
                  <a:lnTo>
                    <a:pt x="495" y="160"/>
                  </a:lnTo>
                  <a:lnTo>
                    <a:pt x="486" y="173"/>
                  </a:lnTo>
                  <a:lnTo>
                    <a:pt x="475" y="181"/>
                  </a:lnTo>
                  <a:lnTo>
                    <a:pt x="469" y="184"/>
                  </a:lnTo>
                  <a:lnTo>
                    <a:pt x="464" y="182"/>
                  </a:lnTo>
                  <a:lnTo>
                    <a:pt x="454" y="181"/>
                  </a:lnTo>
                  <a:lnTo>
                    <a:pt x="451" y="184"/>
                  </a:lnTo>
                  <a:lnTo>
                    <a:pt x="449" y="184"/>
                  </a:lnTo>
                  <a:lnTo>
                    <a:pt x="449" y="187"/>
                  </a:lnTo>
                  <a:lnTo>
                    <a:pt x="451" y="189"/>
                  </a:lnTo>
                  <a:lnTo>
                    <a:pt x="455" y="191"/>
                  </a:lnTo>
                  <a:lnTo>
                    <a:pt x="462" y="195"/>
                  </a:lnTo>
                  <a:lnTo>
                    <a:pt x="469" y="199"/>
                  </a:lnTo>
                  <a:lnTo>
                    <a:pt x="472" y="202"/>
                  </a:lnTo>
                  <a:lnTo>
                    <a:pt x="478" y="204"/>
                  </a:lnTo>
                  <a:lnTo>
                    <a:pt x="478" y="207"/>
                  </a:lnTo>
                  <a:lnTo>
                    <a:pt x="482" y="212"/>
                  </a:lnTo>
                  <a:lnTo>
                    <a:pt x="485" y="218"/>
                  </a:lnTo>
                  <a:lnTo>
                    <a:pt x="485" y="220"/>
                  </a:lnTo>
                  <a:lnTo>
                    <a:pt x="493" y="223"/>
                  </a:lnTo>
                  <a:lnTo>
                    <a:pt x="496" y="218"/>
                  </a:lnTo>
                  <a:lnTo>
                    <a:pt x="501" y="217"/>
                  </a:lnTo>
                  <a:lnTo>
                    <a:pt x="506" y="215"/>
                  </a:lnTo>
                  <a:lnTo>
                    <a:pt x="511" y="212"/>
                  </a:lnTo>
                  <a:lnTo>
                    <a:pt x="516" y="210"/>
                  </a:lnTo>
                  <a:lnTo>
                    <a:pt x="517" y="207"/>
                  </a:lnTo>
                  <a:lnTo>
                    <a:pt x="519" y="205"/>
                  </a:lnTo>
                  <a:lnTo>
                    <a:pt x="521" y="202"/>
                  </a:lnTo>
                  <a:lnTo>
                    <a:pt x="522" y="200"/>
                  </a:lnTo>
                  <a:lnTo>
                    <a:pt x="537" y="192"/>
                  </a:lnTo>
                  <a:lnTo>
                    <a:pt x="545" y="189"/>
                  </a:lnTo>
                  <a:lnTo>
                    <a:pt x="548" y="192"/>
                  </a:lnTo>
                  <a:lnTo>
                    <a:pt x="552" y="195"/>
                  </a:lnTo>
                  <a:lnTo>
                    <a:pt x="560" y="197"/>
                  </a:lnTo>
                  <a:lnTo>
                    <a:pt x="566" y="199"/>
                  </a:lnTo>
                  <a:lnTo>
                    <a:pt x="568" y="200"/>
                  </a:lnTo>
                  <a:lnTo>
                    <a:pt x="565" y="202"/>
                  </a:lnTo>
                  <a:lnTo>
                    <a:pt x="560" y="204"/>
                  </a:lnTo>
                  <a:lnTo>
                    <a:pt x="558" y="207"/>
                  </a:lnTo>
                  <a:lnTo>
                    <a:pt x="560" y="208"/>
                  </a:lnTo>
                  <a:lnTo>
                    <a:pt x="565" y="212"/>
                  </a:lnTo>
                  <a:lnTo>
                    <a:pt x="571" y="213"/>
                  </a:lnTo>
                  <a:lnTo>
                    <a:pt x="578" y="213"/>
                  </a:lnTo>
                  <a:lnTo>
                    <a:pt x="579" y="212"/>
                  </a:lnTo>
                  <a:lnTo>
                    <a:pt x="584" y="210"/>
                  </a:lnTo>
                  <a:lnTo>
                    <a:pt x="589" y="208"/>
                  </a:lnTo>
                  <a:lnTo>
                    <a:pt x="593" y="210"/>
                  </a:lnTo>
                  <a:lnTo>
                    <a:pt x="594" y="213"/>
                  </a:lnTo>
                  <a:lnTo>
                    <a:pt x="593" y="215"/>
                  </a:lnTo>
                  <a:lnTo>
                    <a:pt x="593" y="217"/>
                  </a:lnTo>
                  <a:lnTo>
                    <a:pt x="593" y="218"/>
                  </a:lnTo>
                  <a:lnTo>
                    <a:pt x="588" y="222"/>
                  </a:lnTo>
                  <a:lnTo>
                    <a:pt x="584" y="223"/>
                  </a:lnTo>
                  <a:lnTo>
                    <a:pt x="584" y="226"/>
                  </a:lnTo>
                  <a:lnTo>
                    <a:pt x="589" y="228"/>
                  </a:lnTo>
                  <a:lnTo>
                    <a:pt x="593" y="230"/>
                  </a:lnTo>
                  <a:lnTo>
                    <a:pt x="593" y="233"/>
                  </a:lnTo>
                  <a:lnTo>
                    <a:pt x="589" y="235"/>
                  </a:lnTo>
                  <a:lnTo>
                    <a:pt x="588" y="236"/>
                  </a:lnTo>
                  <a:lnTo>
                    <a:pt x="588" y="241"/>
                  </a:lnTo>
                  <a:lnTo>
                    <a:pt x="586" y="241"/>
                  </a:lnTo>
                  <a:lnTo>
                    <a:pt x="579" y="241"/>
                  </a:lnTo>
                  <a:lnTo>
                    <a:pt x="576" y="243"/>
                  </a:lnTo>
                  <a:lnTo>
                    <a:pt x="573" y="244"/>
                  </a:lnTo>
                  <a:lnTo>
                    <a:pt x="563" y="249"/>
                  </a:lnTo>
                  <a:lnTo>
                    <a:pt x="553" y="257"/>
                  </a:lnTo>
                  <a:lnTo>
                    <a:pt x="544" y="261"/>
                  </a:lnTo>
                  <a:lnTo>
                    <a:pt x="537" y="262"/>
                  </a:lnTo>
                  <a:lnTo>
                    <a:pt x="531" y="262"/>
                  </a:lnTo>
                  <a:lnTo>
                    <a:pt x="540" y="274"/>
                  </a:lnTo>
                  <a:lnTo>
                    <a:pt x="524" y="277"/>
                  </a:lnTo>
                  <a:lnTo>
                    <a:pt x="519" y="277"/>
                  </a:lnTo>
                  <a:lnTo>
                    <a:pt x="514" y="279"/>
                  </a:lnTo>
                  <a:lnTo>
                    <a:pt x="511" y="280"/>
                  </a:lnTo>
                  <a:lnTo>
                    <a:pt x="504" y="282"/>
                  </a:lnTo>
                  <a:lnTo>
                    <a:pt x="496" y="285"/>
                  </a:lnTo>
                  <a:lnTo>
                    <a:pt x="490" y="282"/>
                  </a:lnTo>
                  <a:lnTo>
                    <a:pt x="486" y="282"/>
                  </a:lnTo>
                  <a:lnTo>
                    <a:pt x="485" y="282"/>
                  </a:lnTo>
                  <a:lnTo>
                    <a:pt x="483" y="285"/>
                  </a:lnTo>
                  <a:lnTo>
                    <a:pt x="477" y="288"/>
                  </a:lnTo>
                  <a:lnTo>
                    <a:pt x="467" y="295"/>
                  </a:lnTo>
                  <a:lnTo>
                    <a:pt x="457" y="310"/>
                  </a:lnTo>
                  <a:lnTo>
                    <a:pt x="451" y="313"/>
                  </a:lnTo>
                  <a:lnTo>
                    <a:pt x="449" y="313"/>
                  </a:lnTo>
                  <a:lnTo>
                    <a:pt x="447" y="315"/>
                  </a:lnTo>
                  <a:lnTo>
                    <a:pt x="444" y="319"/>
                  </a:lnTo>
                  <a:lnTo>
                    <a:pt x="444" y="326"/>
                  </a:lnTo>
                  <a:lnTo>
                    <a:pt x="444" y="331"/>
                  </a:lnTo>
                  <a:lnTo>
                    <a:pt x="441" y="333"/>
                  </a:lnTo>
                  <a:lnTo>
                    <a:pt x="428" y="334"/>
                  </a:lnTo>
                  <a:lnTo>
                    <a:pt x="420" y="337"/>
                  </a:lnTo>
                  <a:lnTo>
                    <a:pt x="416" y="341"/>
                  </a:lnTo>
                  <a:lnTo>
                    <a:pt x="410" y="346"/>
                  </a:lnTo>
                  <a:lnTo>
                    <a:pt x="405" y="347"/>
                  </a:lnTo>
                  <a:lnTo>
                    <a:pt x="397" y="352"/>
                  </a:lnTo>
                  <a:lnTo>
                    <a:pt x="392" y="354"/>
                  </a:lnTo>
                  <a:lnTo>
                    <a:pt x="385" y="354"/>
                  </a:lnTo>
                  <a:lnTo>
                    <a:pt x="377" y="352"/>
                  </a:lnTo>
                  <a:lnTo>
                    <a:pt x="375" y="352"/>
                  </a:lnTo>
                  <a:lnTo>
                    <a:pt x="371" y="352"/>
                  </a:lnTo>
                  <a:lnTo>
                    <a:pt x="364" y="354"/>
                  </a:lnTo>
                  <a:lnTo>
                    <a:pt x="356" y="354"/>
                  </a:lnTo>
                  <a:lnTo>
                    <a:pt x="346" y="359"/>
                  </a:lnTo>
                  <a:lnTo>
                    <a:pt x="327" y="357"/>
                  </a:lnTo>
                  <a:lnTo>
                    <a:pt x="322" y="352"/>
                  </a:lnTo>
                  <a:lnTo>
                    <a:pt x="313" y="350"/>
                  </a:lnTo>
                  <a:lnTo>
                    <a:pt x="309" y="354"/>
                  </a:lnTo>
                  <a:lnTo>
                    <a:pt x="296" y="357"/>
                  </a:lnTo>
                  <a:lnTo>
                    <a:pt x="274" y="355"/>
                  </a:lnTo>
                  <a:lnTo>
                    <a:pt x="258" y="350"/>
                  </a:lnTo>
                  <a:lnTo>
                    <a:pt x="258" y="349"/>
                  </a:lnTo>
                  <a:lnTo>
                    <a:pt x="251" y="349"/>
                  </a:lnTo>
                  <a:lnTo>
                    <a:pt x="245" y="344"/>
                  </a:lnTo>
                  <a:lnTo>
                    <a:pt x="248" y="333"/>
                  </a:lnTo>
                  <a:lnTo>
                    <a:pt x="250" y="329"/>
                  </a:lnTo>
                  <a:lnTo>
                    <a:pt x="247" y="329"/>
                  </a:lnTo>
                  <a:lnTo>
                    <a:pt x="251" y="319"/>
                  </a:lnTo>
                  <a:lnTo>
                    <a:pt x="227" y="315"/>
                  </a:lnTo>
                  <a:lnTo>
                    <a:pt x="224" y="297"/>
                  </a:lnTo>
                  <a:lnTo>
                    <a:pt x="196" y="303"/>
                  </a:lnTo>
                  <a:lnTo>
                    <a:pt x="189" y="302"/>
                  </a:lnTo>
                  <a:lnTo>
                    <a:pt x="180" y="303"/>
                  </a:lnTo>
                  <a:lnTo>
                    <a:pt x="167" y="303"/>
                  </a:lnTo>
                  <a:lnTo>
                    <a:pt x="157" y="305"/>
                  </a:lnTo>
                  <a:lnTo>
                    <a:pt x="147" y="308"/>
                  </a:lnTo>
                  <a:lnTo>
                    <a:pt x="134" y="313"/>
                  </a:lnTo>
                  <a:lnTo>
                    <a:pt x="127" y="300"/>
                  </a:lnTo>
                  <a:lnTo>
                    <a:pt x="108" y="298"/>
                  </a:lnTo>
                  <a:lnTo>
                    <a:pt x="101" y="297"/>
                  </a:lnTo>
                  <a:lnTo>
                    <a:pt x="83" y="292"/>
                  </a:lnTo>
                  <a:lnTo>
                    <a:pt x="60" y="293"/>
                  </a:lnTo>
                  <a:lnTo>
                    <a:pt x="49" y="293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0" y="272"/>
                  </a:lnTo>
                  <a:lnTo>
                    <a:pt x="15" y="257"/>
                  </a:lnTo>
                  <a:lnTo>
                    <a:pt x="12" y="251"/>
                  </a:lnTo>
                  <a:lnTo>
                    <a:pt x="3" y="223"/>
                  </a:lnTo>
                  <a:lnTo>
                    <a:pt x="3" y="220"/>
                  </a:lnTo>
                  <a:lnTo>
                    <a:pt x="3" y="212"/>
                  </a:lnTo>
                  <a:lnTo>
                    <a:pt x="3" y="205"/>
                  </a:lnTo>
                  <a:lnTo>
                    <a:pt x="0" y="200"/>
                  </a:lnTo>
                  <a:lnTo>
                    <a:pt x="5" y="197"/>
                  </a:lnTo>
                  <a:lnTo>
                    <a:pt x="12" y="197"/>
                  </a:lnTo>
                  <a:lnTo>
                    <a:pt x="13" y="197"/>
                  </a:lnTo>
                  <a:lnTo>
                    <a:pt x="21" y="195"/>
                  </a:lnTo>
                  <a:lnTo>
                    <a:pt x="29" y="194"/>
                  </a:lnTo>
                  <a:lnTo>
                    <a:pt x="26" y="192"/>
                  </a:lnTo>
                  <a:lnTo>
                    <a:pt x="29" y="191"/>
                  </a:lnTo>
                  <a:lnTo>
                    <a:pt x="36" y="191"/>
                  </a:lnTo>
                  <a:lnTo>
                    <a:pt x="44" y="194"/>
                  </a:lnTo>
                  <a:lnTo>
                    <a:pt x="49" y="194"/>
                  </a:lnTo>
                  <a:lnTo>
                    <a:pt x="49" y="191"/>
                  </a:lnTo>
                  <a:lnTo>
                    <a:pt x="52" y="189"/>
                  </a:lnTo>
                  <a:lnTo>
                    <a:pt x="59" y="189"/>
                  </a:lnTo>
                  <a:lnTo>
                    <a:pt x="65" y="189"/>
                  </a:lnTo>
                  <a:lnTo>
                    <a:pt x="70" y="191"/>
                  </a:lnTo>
                  <a:lnTo>
                    <a:pt x="75" y="192"/>
                  </a:lnTo>
                  <a:lnTo>
                    <a:pt x="82" y="195"/>
                  </a:lnTo>
                  <a:lnTo>
                    <a:pt x="87" y="200"/>
                  </a:lnTo>
                  <a:lnTo>
                    <a:pt x="92" y="200"/>
                  </a:lnTo>
                  <a:lnTo>
                    <a:pt x="98" y="202"/>
                  </a:lnTo>
                  <a:lnTo>
                    <a:pt x="105" y="200"/>
                  </a:lnTo>
                  <a:lnTo>
                    <a:pt x="111" y="197"/>
                  </a:lnTo>
                  <a:lnTo>
                    <a:pt x="113" y="189"/>
                  </a:lnTo>
                  <a:lnTo>
                    <a:pt x="119" y="189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29" y="199"/>
                  </a:lnTo>
                  <a:lnTo>
                    <a:pt x="142" y="197"/>
                  </a:lnTo>
                  <a:lnTo>
                    <a:pt x="145" y="192"/>
                  </a:lnTo>
                  <a:lnTo>
                    <a:pt x="155" y="194"/>
                  </a:lnTo>
                  <a:lnTo>
                    <a:pt x="162" y="194"/>
                  </a:lnTo>
                  <a:lnTo>
                    <a:pt x="170" y="194"/>
                  </a:lnTo>
                  <a:lnTo>
                    <a:pt x="176" y="187"/>
                  </a:lnTo>
                  <a:lnTo>
                    <a:pt x="183" y="177"/>
                  </a:lnTo>
                  <a:lnTo>
                    <a:pt x="185" y="163"/>
                  </a:lnTo>
                  <a:lnTo>
                    <a:pt x="193" y="138"/>
                  </a:lnTo>
                  <a:lnTo>
                    <a:pt x="196" y="132"/>
                  </a:lnTo>
                  <a:lnTo>
                    <a:pt x="191" y="129"/>
                  </a:lnTo>
                  <a:lnTo>
                    <a:pt x="185" y="132"/>
                  </a:lnTo>
                  <a:lnTo>
                    <a:pt x="180" y="127"/>
                  </a:lnTo>
                  <a:lnTo>
                    <a:pt x="170" y="122"/>
                  </a:lnTo>
                  <a:lnTo>
                    <a:pt x="162" y="127"/>
                  </a:lnTo>
                  <a:lnTo>
                    <a:pt x="154" y="132"/>
                  </a:lnTo>
                  <a:lnTo>
                    <a:pt x="147" y="127"/>
                  </a:lnTo>
                  <a:lnTo>
                    <a:pt x="150" y="117"/>
                  </a:lnTo>
                  <a:lnTo>
                    <a:pt x="134" y="117"/>
                  </a:lnTo>
                  <a:lnTo>
                    <a:pt x="126" y="120"/>
                  </a:lnTo>
                  <a:lnTo>
                    <a:pt x="123" y="125"/>
                  </a:lnTo>
                  <a:lnTo>
                    <a:pt x="129" y="137"/>
                  </a:lnTo>
                  <a:lnTo>
                    <a:pt x="121" y="145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98" y="125"/>
                  </a:lnTo>
                  <a:lnTo>
                    <a:pt x="98" y="111"/>
                  </a:lnTo>
                  <a:lnTo>
                    <a:pt x="98" y="102"/>
                  </a:lnTo>
                  <a:lnTo>
                    <a:pt x="121" y="104"/>
                  </a:lnTo>
                  <a:lnTo>
                    <a:pt x="131" y="101"/>
                  </a:lnTo>
                  <a:lnTo>
                    <a:pt x="142" y="98"/>
                  </a:lnTo>
                  <a:lnTo>
                    <a:pt x="157" y="98"/>
                  </a:lnTo>
                  <a:lnTo>
                    <a:pt x="170" y="96"/>
                  </a:lnTo>
                  <a:lnTo>
                    <a:pt x="176" y="96"/>
                  </a:lnTo>
                  <a:lnTo>
                    <a:pt x="185" y="89"/>
                  </a:lnTo>
                  <a:lnTo>
                    <a:pt x="191" y="86"/>
                  </a:lnTo>
                  <a:lnTo>
                    <a:pt x="202" y="80"/>
                  </a:lnTo>
                  <a:lnTo>
                    <a:pt x="209" y="86"/>
                  </a:lnTo>
                  <a:lnTo>
                    <a:pt x="219" y="104"/>
                  </a:lnTo>
                  <a:lnTo>
                    <a:pt x="227" y="101"/>
                  </a:lnTo>
                  <a:lnTo>
                    <a:pt x="235" y="96"/>
                  </a:lnTo>
                  <a:lnTo>
                    <a:pt x="237" y="91"/>
                  </a:lnTo>
                  <a:lnTo>
                    <a:pt x="219" y="68"/>
                  </a:lnTo>
                  <a:lnTo>
                    <a:pt x="229" y="67"/>
                  </a:lnTo>
                  <a:lnTo>
                    <a:pt x="243" y="63"/>
                  </a:lnTo>
                  <a:lnTo>
                    <a:pt x="250" y="57"/>
                  </a:lnTo>
                  <a:lnTo>
                    <a:pt x="238" y="47"/>
                  </a:lnTo>
                  <a:lnTo>
                    <a:pt x="233" y="40"/>
                  </a:lnTo>
                  <a:lnTo>
                    <a:pt x="232" y="29"/>
                  </a:lnTo>
                  <a:lnTo>
                    <a:pt x="224" y="18"/>
                  </a:lnTo>
                  <a:lnTo>
                    <a:pt x="220" y="1"/>
                  </a:lnTo>
                  <a:lnTo>
                    <a:pt x="217" y="0"/>
                  </a:lnTo>
                  <a:close/>
                  <a:moveTo>
                    <a:pt x="222" y="169"/>
                  </a:moveTo>
                  <a:lnTo>
                    <a:pt x="243" y="166"/>
                  </a:lnTo>
                  <a:lnTo>
                    <a:pt x="243" y="164"/>
                  </a:lnTo>
                  <a:lnTo>
                    <a:pt x="253" y="160"/>
                  </a:lnTo>
                  <a:lnTo>
                    <a:pt x="264" y="151"/>
                  </a:lnTo>
                  <a:lnTo>
                    <a:pt x="268" y="148"/>
                  </a:lnTo>
                  <a:lnTo>
                    <a:pt x="264" y="146"/>
                  </a:lnTo>
                  <a:lnTo>
                    <a:pt x="261" y="145"/>
                  </a:lnTo>
                  <a:lnTo>
                    <a:pt x="253" y="145"/>
                  </a:lnTo>
                  <a:lnTo>
                    <a:pt x="243" y="145"/>
                  </a:lnTo>
                  <a:lnTo>
                    <a:pt x="220" y="151"/>
                  </a:lnTo>
                  <a:lnTo>
                    <a:pt x="207" y="164"/>
                  </a:lnTo>
                  <a:lnTo>
                    <a:pt x="206" y="168"/>
                  </a:lnTo>
                  <a:lnTo>
                    <a:pt x="222" y="169"/>
                  </a:lnTo>
                  <a:close/>
                  <a:moveTo>
                    <a:pt x="335" y="333"/>
                  </a:moveTo>
                  <a:lnTo>
                    <a:pt x="346" y="318"/>
                  </a:lnTo>
                  <a:lnTo>
                    <a:pt x="328" y="315"/>
                  </a:lnTo>
                  <a:lnTo>
                    <a:pt x="318" y="328"/>
                  </a:lnTo>
                  <a:lnTo>
                    <a:pt x="335" y="333"/>
                  </a:lnTo>
                  <a:close/>
                </a:path>
              </a:pathLst>
            </a:custGeom>
            <a:solidFill>
              <a:srgbClr val="FFC000">
                <a:alpha val="5999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1" name="Freeform 37"/>
            <p:cNvSpPr>
              <a:spLocks/>
            </p:cNvSpPr>
            <p:nvPr/>
          </p:nvSpPr>
          <p:spPr bwMode="auto">
            <a:xfrm>
              <a:off x="3339" y="2261"/>
              <a:ext cx="945" cy="385"/>
            </a:xfrm>
            <a:custGeom>
              <a:avLst/>
              <a:gdLst>
                <a:gd name="T0" fmla="*/ 93 w 945"/>
                <a:gd name="T1" fmla="*/ 69 h 385"/>
                <a:gd name="T2" fmla="*/ 131 w 945"/>
                <a:gd name="T3" fmla="*/ 36 h 385"/>
                <a:gd name="T4" fmla="*/ 170 w 945"/>
                <a:gd name="T5" fmla="*/ 0 h 385"/>
                <a:gd name="T6" fmla="*/ 180 w 945"/>
                <a:gd name="T7" fmla="*/ 56 h 385"/>
                <a:gd name="T8" fmla="*/ 201 w 945"/>
                <a:gd name="T9" fmla="*/ 96 h 385"/>
                <a:gd name="T10" fmla="*/ 263 w 945"/>
                <a:gd name="T11" fmla="*/ 119 h 385"/>
                <a:gd name="T12" fmla="*/ 297 w 945"/>
                <a:gd name="T13" fmla="*/ 109 h 385"/>
                <a:gd name="T14" fmla="*/ 361 w 945"/>
                <a:gd name="T15" fmla="*/ 118 h 385"/>
                <a:gd name="T16" fmla="*/ 413 w 945"/>
                <a:gd name="T17" fmla="*/ 127 h 385"/>
                <a:gd name="T18" fmla="*/ 483 w 945"/>
                <a:gd name="T19" fmla="*/ 96 h 385"/>
                <a:gd name="T20" fmla="*/ 524 w 945"/>
                <a:gd name="T21" fmla="*/ 82 h 385"/>
                <a:gd name="T22" fmla="*/ 560 w 945"/>
                <a:gd name="T23" fmla="*/ 119 h 385"/>
                <a:gd name="T24" fmla="*/ 650 w 945"/>
                <a:gd name="T25" fmla="*/ 96 h 385"/>
                <a:gd name="T26" fmla="*/ 753 w 945"/>
                <a:gd name="T27" fmla="*/ 108 h 385"/>
                <a:gd name="T28" fmla="*/ 872 w 945"/>
                <a:gd name="T29" fmla="*/ 149 h 385"/>
                <a:gd name="T30" fmla="*/ 926 w 945"/>
                <a:gd name="T31" fmla="*/ 145 h 385"/>
                <a:gd name="T32" fmla="*/ 908 w 945"/>
                <a:gd name="T33" fmla="*/ 160 h 385"/>
                <a:gd name="T34" fmla="*/ 930 w 945"/>
                <a:gd name="T35" fmla="*/ 173 h 385"/>
                <a:gd name="T36" fmla="*/ 942 w 945"/>
                <a:gd name="T37" fmla="*/ 194 h 385"/>
                <a:gd name="T38" fmla="*/ 911 w 945"/>
                <a:gd name="T39" fmla="*/ 204 h 385"/>
                <a:gd name="T40" fmla="*/ 904 w 945"/>
                <a:gd name="T41" fmla="*/ 219 h 385"/>
                <a:gd name="T42" fmla="*/ 890 w 945"/>
                <a:gd name="T43" fmla="*/ 212 h 385"/>
                <a:gd name="T44" fmla="*/ 893 w 945"/>
                <a:gd name="T45" fmla="*/ 234 h 385"/>
                <a:gd name="T46" fmla="*/ 917 w 945"/>
                <a:gd name="T47" fmla="*/ 250 h 385"/>
                <a:gd name="T48" fmla="*/ 929 w 945"/>
                <a:gd name="T49" fmla="*/ 274 h 385"/>
                <a:gd name="T50" fmla="*/ 922 w 945"/>
                <a:gd name="T51" fmla="*/ 284 h 385"/>
                <a:gd name="T52" fmla="*/ 893 w 945"/>
                <a:gd name="T53" fmla="*/ 297 h 385"/>
                <a:gd name="T54" fmla="*/ 911 w 945"/>
                <a:gd name="T55" fmla="*/ 312 h 385"/>
                <a:gd name="T56" fmla="*/ 883 w 945"/>
                <a:gd name="T57" fmla="*/ 312 h 385"/>
                <a:gd name="T58" fmla="*/ 867 w 945"/>
                <a:gd name="T59" fmla="*/ 315 h 385"/>
                <a:gd name="T60" fmla="*/ 868 w 945"/>
                <a:gd name="T61" fmla="*/ 296 h 385"/>
                <a:gd name="T62" fmla="*/ 823 w 945"/>
                <a:gd name="T63" fmla="*/ 305 h 385"/>
                <a:gd name="T64" fmla="*/ 800 w 945"/>
                <a:gd name="T65" fmla="*/ 323 h 385"/>
                <a:gd name="T66" fmla="*/ 790 w 945"/>
                <a:gd name="T67" fmla="*/ 331 h 385"/>
                <a:gd name="T68" fmla="*/ 749 w 945"/>
                <a:gd name="T69" fmla="*/ 348 h 385"/>
                <a:gd name="T70" fmla="*/ 740 w 945"/>
                <a:gd name="T71" fmla="*/ 366 h 385"/>
                <a:gd name="T72" fmla="*/ 710 w 945"/>
                <a:gd name="T73" fmla="*/ 354 h 385"/>
                <a:gd name="T74" fmla="*/ 682 w 945"/>
                <a:gd name="T75" fmla="*/ 348 h 385"/>
                <a:gd name="T76" fmla="*/ 655 w 945"/>
                <a:gd name="T77" fmla="*/ 346 h 385"/>
                <a:gd name="T78" fmla="*/ 632 w 945"/>
                <a:gd name="T79" fmla="*/ 338 h 385"/>
                <a:gd name="T80" fmla="*/ 580 w 945"/>
                <a:gd name="T81" fmla="*/ 366 h 385"/>
                <a:gd name="T82" fmla="*/ 562 w 945"/>
                <a:gd name="T83" fmla="*/ 380 h 385"/>
                <a:gd name="T84" fmla="*/ 545 w 945"/>
                <a:gd name="T85" fmla="*/ 371 h 385"/>
                <a:gd name="T86" fmla="*/ 527 w 945"/>
                <a:gd name="T87" fmla="*/ 338 h 385"/>
                <a:gd name="T88" fmla="*/ 509 w 945"/>
                <a:gd name="T89" fmla="*/ 336 h 385"/>
                <a:gd name="T90" fmla="*/ 490 w 945"/>
                <a:gd name="T91" fmla="*/ 325 h 385"/>
                <a:gd name="T92" fmla="*/ 462 w 945"/>
                <a:gd name="T93" fmla="*/ 323 h 385"/>
                <a:gd name="T94" fmla="*/ 441 w 945"/>
                <a:gd name="T95" fmla="*/ 327 h 385"/>
                <a:gd name="T96" fmla="*/ 425 w 945"/>
                <a:gd name="T97" fmla="*/ 315 h 385"/>
                <a:gd name="T98" fmla="*/ 423 w 945"/>
                <a:gd name="T99" fmla="*/ 297 h 385"/>
                <a:gd name="T100" fmla="*/ 400 w 945"/>
                <a:gd name="T101" fmla="*/ 307 h 385"/>
                <a:gd name="T102" fmla="*/ 382 w 945"/>
                <a:gd name="T103" fmla="*/ 296 h 385"/>
                <a:gd name="T104" fmla="*/ 420 w 945"/>
                <a:gd name="T105" fmla="*/ 281 h 385"/>
                <a:gd name="T106" fmla="*/ 387 w 945"/>
                <a:gd name="T107" fmla="*/ 274 h 385"/>
                <a:gd name="T108" fmla="*/ 336 w 945"/>
                <a:gd name="T109" fmla="*/ 282 h 385"/>
                <a:gd name="T110" fmla="*/ 212 w 945"/>
                <a:gd name="T111" fmla="*/ 268 h 385"/>
                <a:gd name="T112" fmla="*/ 105 w 945"/>
                <a:gd name="T113" fmla="*/ 258 h 385"/>
                <a:gd name="T114" fmla="*/ 49 w 945"/>
                <a:gd name="T115" fmla="*/ 199 h 385"/>
                <a:gd name="T116" fmla="*/ 15 w 945"/>
                <a:gd name="T117" fmla="*/ 167 h 385"/>
                <a:gd name="T118" fmla="*/ 0 w 945"/>
                <a:gd name="T119" fmla="*/ 127 h 385"/>
                <a:gd name="T120" fmla="*/ 33 w 945"/>
                <a:gd name="T121" fmla="*/ 98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5"/>
                <a:gd name="T184" fmla="*/ 0 h 385"/>
                <a:gd name="T185" fmla="*/ 945 w 945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5" h="385">
                  <a:moveTo>
                    <a:pt x="36" y="67"/>
                  </a:moveTo>
                  <a:lnTo>
                    <a:pt x="48" y="65"/>
                  </a:lnTo>
                  <a:lnTo>
                    <a:pt x="75" y="74"/>
                  </a:lnTo>
                  <a:lnTo>
                    <a:pt x="79" y="74"/>
                  </a:lnTo>
                  <a:lnTo>
                    <a:pt x="88" y="69"/>
                  </a:lnTo>
                  <a:lnTo>
                    <a:pt x="93" y="69"/>
                  </a:lnTo>
                  <a:lnTo>
                    <a:pt x="96" y="70"/>
                  </a:lnTo>
                  <a:lnTo>
                    <a:pt x="105" y="62"/>
                  </a:lnTo>
                  <a:lnTo>
                    <a:pt x="110" y="59"/>
                  </a:lnTo>
                  <a:lnTo>
                    <a:pt x="113" y="52"/>
                  </a:lnTo>
                  <a:lnTo>
                    <a:pt x="121" y="47"/>
                  </a:lnTo>
                  <a:lnTo>
                    <a:pt x="131" y="36"/>
                  </a:lnTo>
                  <a:lnTo>
                    <a:pt x="127" y="30"/>
                  </a:lnTo>
                  <a:lnTo>
                    <a:pt x="131" y="25"/>
                  </a:lnTo>
                  <a:lnTo>
                    <a:pt x="137" y="18"/>
                  </a:lnTo>
                  <a:lnTo>
                    <a:pt x="154" y="12"/>
                  </a:lnTo>
                  <a:lnTo>
                    <a:pt x="159" y="12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190" y="28"/>
                  </a:lnTo>
                  <a:lnTo>
                    <a:pt x="165" y="28"/>
                  </a:lnTo>
                  <a:lnTo>
                    <a:pt x="163" y="49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194" y="70"/>
                  </a:lnTo>
                  <a:lnTo>
                    <a:pt x="183" y="72"/>
                  </a:lnTo>
                  <a:lnTo>
                    <a:pt x="178" y="85"/>
                  </a:lnTo>
                  <a:lnTo>
                    <a:pt x="194" y="90"/>
                  </a:lnTo>
                  <a:lnTo>
                    <a:pt x="201" y="96"/>
                  </a:lnTo>
                  <a:lnTo>
                    <a:pt x="203" y="105"/>
                  </a:lnTo>
                  <a:lnTo>
                    <a:pt x="216" y="108"/>
                  </a:lnTo>
                  <a:lnTo>
                    <a:pt x="222" y="106"/>
                  </a:lnTo>
                  <a:lnTo>
                    <a:pt x="247" y="105"/>
                  </a:lnTo>
                  <a:lnTo>
                    <a:pt x="250" y="114"/>
                  </a:lnTo>
                  <a:lnTo>
                    <a:pt x="263" y="119"/>
                  </a:lnTo>
                  <a:lnTo>
                    <a:pt x="278" y="106"/>
                  </a:lnTo>
                  <a:lnTo>
                    <a:pt x="287" y="106"/>
                  </a:lnTo>
                  <a:lnTo>
                    <a:pt x="304" y="101"/>
                  </a:lnTo>
                  <a:lnTo>
                    <a:pt x="314" y="103"/>
                  </a:lnTo>
                  <a:lnTo>
                    <a:pt x="314" y="108"/>
                  </a:lnTo>
                  <a:lnTo>
                    <a:pt x="297" y="109"/>
                  </a:lnTo>
                  <a:lnTo>
                    <a:pt x="297" y="114"/>
                  </a:lnTo>
                  <a:lnTo>
                    <a:pt x="315" y="113"/>
                  </a:lnTo>
                  <a:lnTo>
                    <a:pt x="317" y="123"/>
                  </a:lnTo>
                  <a:lnTo>
                    <a:pt x="335" y="123"/>
                  </a:lnTo>
                  <a:lnTo>
                    <a:pt x="351" y="116"/>
                  </a:lnTo>
                  <a:lnTo>
                    <a:pt x="361" y="118"/>
                  </a:lnTo>
                  <a:lnTo>
                    <a:pt x="374" y="118"/>
                  </a:lnTo>
                  <a:lnTo>
                    <a:pt x="387" y="118"/>
                  </a:lnTo>
                  <a:lnTo>
                    <a:pt x="398" y="113"/>
                  </a:lnTo>
                  <a:lnTo>
                    <a:pt x="411" y="113"/>
                  </a:lnTo>
                  <a:lnTo>
                    <a:pt x="403" y="126"/>
                  </a:lnTo>
                  <a:lnTo>
                    <a:pt x="413" y="127"/>
                  </a:lnTo>
                  <a:lnTo>
                    <a:pt x="433" y="119"/>
                  </a:lnTo>
                  <a:lnTo>
                    <a:pt x="441" y="116"/>
                  </a:lnTo>
                  <a:lnTo>
                    <a:pt x="447" y="113"/>
                  </a:lnTo>
                  <a:lnTo>
                    <a:pt x="460" y="103"/>
                  </a:lnTo>
                  <a:lnTo>
                    <a:pt x="473" y="103"/>
                  </a:lnTo>
                  <a:lnTo>
                    <a:pt x="483" y="96"/>
                  </a:lnTo>
                  <a:lnTo>
                    <a:pt x="490" y="92"/>
                  </a:lnTo>
                  <a:lnTo>
                    <a:pt x="482" y="82"/>
                  </a:lnTo>
                  <a:lnTo>
                    <a:pt x="488" y="75"/>
                  </a:lnTo>
                  <a:lnTo>
                    <a:pt x="500" y="75"/>
                  </a:lnTo>
                  <a:lnTo>
                    <a:pt x="511" y="75"/>
                  </a:lnTo>
                  <a:lnTo>
                    <a:pt x="524" y="82"/>
                  </a:lnTo>
                  <a:lnTo>
                    <a:pt x="522" y="90"/>
                  </a:lnTo>
                  <a:lnTo>
                    <a:pt x="527" y="95"/>
                  </a:lnTo>
                  <a:lnTo>
                    <a:pt x="522" y="101"/>
                  </a:lnTo>
                  <a:lnTo>
                    <a:pt x="524" y="108"/>
                  </a:lnTo>
                  <a:lnTo>
                    <a:pt x="534" y="116"/>
                  </a:lnTo>
                  <a:lnTo>
                    <a:pt x="560" y="119"/>
                  </a:lnTo>
                  <a:lnTo>
                    <a:pt x="565" y="124"/>
                  </a:lnTo>
                  <a:lnTo>
                    <a:pt x="578" y="124"/>
                  </a:lnTo>
                  <a:lnTo>
                    <a:pt x="591" y="108"/>
                  </a:lnTo>
                  <a:lnTo>
                    <a:pt x="617" y="100"/>
                  </a:lnTo>
                  <a:lnTo>
                    <a:pt x="629" y="96"/>
                  </a:lnTo>
                  <a:lnTo>
                    <a:pt x="650" y="96"/>
                  </a:lnTo>
                  <a:lnTo>
                    <a:pt x="660" y="98"/>
                  </a:lnTo>
                  <a:lnTo>
                    <a:pt x="669" y="87"/>
                  </a:lnTo>
                  <a:lnTo>
                    <a:pt x="686" y="85"/>
                  </a:lnTo>
                  <a:lnTo>
                    <a:pt x="728" y="105"/>
                  </a:lnTo>
                  <a:lnTo>
                    <a:pt x="741" y="101"/>
                  </a:lnTo>
                  <a:lnTo>
                    <a:pt x="753" y="108"/>
                  </a:lnTo>
                  <a:lnTo>
                    <a:pt x="785" y="98"/>
                  </a:lnTo>
                  <a:lnTo>
                    <a:pt x="790" y="106"/>
                  </a:lnTo>
                  <a:lnTo>
                    <a:pt x="805" y="106"/>
                  </a:lnTo>
                  <a:lnTo>
                    <a:pt x="839" y="131"/>
                  </a:lnTo>
                  <a:lnTo>
                    <a:pt x="855" y="127"/>
                  </a:lnTo>
                  <a:lnTo>
                    <a:pt x="872" y="149"/>
                  </a:lnTo>
                  <a:lnTo>
                    <a:pt x="886" y="147"/>
                  </a:lnTo>
                  <a:lnTo>
                    <a:pt x="899" y="152"/>
                  </a:lnTo>
                  <a:lnTo>
                    <a:pt x="914" y="150"/>
                  </a:lnTo>
                  <a:lnTo>
                    <a:pt x="930" y="139"/>
                  </a:lnTo>
                  <a:lnTo>
                    <a:pt x="929" y="142"/>
                  </a:lnTo>
                  <a:lnTo>
                    <a:pt x="926" y="145"/>
                  </a:lnTo>
                  <a:lnTo>
                    <a:pt x="926" y="150"/>
                  </a:lnTo>
                  <a:lnTo>
                    <a:pt x="922" y="154"/>
                  </a:lnTo>
                  <a:lnTo>
                    <a:pt x="926" y="155"/>
                  </a:lnTo>
                  <a:lnTo>
                    <a:pt x="922" y="158"/>
                  </a:lnTo>
                  <a:lnTo>
                    <a:pt x="917" y="155"/>
                  </a:lnTo>
                  <a:lnTo>
                    <a:pt x="908" y="160"/>
                  </a:lnTo>
                  <a:lnTo>
                    <a:pt x="911" y="163"/>
                  </a:lnTo>
                  <a:lnTo>
                    <a:pt x="914" y="167"/>
                  </a:lnTo>
                  <a:lnTo>
                    <a:pt x="914" y="171"/>
                  </a:lnTo>
                  <a:lnTo>
                    <a:pt x="922" y="175"/>
                  </a:lnTo>
                  <a:lnTo>
                    <a:pt x="926" y="173"/>
                  </a:lnTo>
                  <a:lnTo>
                    <a:pt x="930" y="173"/>
                  </a:lnTo>
                  <a:lnTo>
                    <a:pt x="929" y="178"/>
                  </a:lnTo>
                  <a:lnTo>
                    <a:pt x="932" y="181"/>
                  </a:lnTo>
                  <a:lnTo>
                    <a:pt x="940" y="186"/>
                  </a:lnTo>
                  <a:lnTo>
                    <a:pt x="945" y="188"/>
                  </a:lnTo>
                  <a:lnTo>
                    <a:pt x="945" y="191"/>
                  </a:lnTo>
                  <a:lnTo>
                    <a:pt x="942" y="194"/>
                  </a:lnTo>
                  <a:lnTo>
                    <a:pt x="940" y="201"/>
                  </a:lnTo>
                  <a:lnTo>
                    <a:pt x="930" y="199"/>
                  </a:lnTo>
                  <a:lnTo>
                    <a:pt x="922" y="199"/>
                  </a:lnTo>
                  <a:lnTo>
                    <a:pt x="914" y="198"/>
                  </a:lnTo>
                  <a:lnTo>
                    <a:pt x="913" y="201"/>
                  </a:lnTo>
                  <a:lnTo>
                    <a:pt x="911" y="204"/>
                  </a:lnTo>
                  <a:lnTo>
                    <a:pt x="917" y="207"/>
                  </a:lnTo>
                  <a:lnTo>
                    <a:pt x="926" y="204"/>
                  </a:lnTo>
                  <a:lnTo>
                    <a:pt x="927" y="209"/>
                  </a:lnTo>
                  <a:lnTo>
                    <a:pt x="908" y="216"/>
                  </a:lnTo>
                  <a:lnTo>
                    <a:pt x="909" y="219"/>
                  </a:lnTo>
                  <a:lnTo>
                    <a:pt x="904" y="219"/>
                  </a:lnTo>
                  <a:lnTo>
                    <a:pt x="903" y="220"/>
                  </a:lnTo>
                  <a:lnTo>
                    <a:pt x="899" y="216"/>
                  </a:lnTo>
                  <a:lnTo>
                    <a:pt x="898" y="214"/>
                  </a:lnTo>
                  <a:lnTo>
                    <a:pt x="904" y="211"/>
                  </a:lnTo>
                  <a:lnTo>
                    <a:pt x="904" y="209"/>
                  </a:lnTo>
                  <a:lnTo>
                    <a:pt x="890" y="212"/>
                  </a:lnTo>
                  <a:lnTo>
                    <a:pt x="893" y="222"/>
                  </a:lnTo>
                  <a:lnTo>
                    <a:pt x="891" y="224"/>
                  </a:lnTo>
                  <a:lnTo>
                    <a:pt x="885" y="224"/>
                  </a:lnTo>
                  <a:lnTo>
                    <a:pt x="888" y="230"/>
                  </a:lnTo>
                  <a:lnTo>
                    <a:pt x="893" y="230"/>
                  </a:lnTo>
                  <a:lnTo>
                    <a:pt x="893" y="234"/>
                  </a:lnTo>
                  <a:lnTo>
                    <a:pt x="893" y="237"/>
                  </a:lnTo>
                  <a:lnTo>
                    <a:pt x="896" y="242"/>
                  </a:lnTo>
                  <a:lnTo>
                    <a:pt x="899" y="243"/>
                  </a:lnTo>
                  <a:lnTo>
                    <a:pt x="908" y="240"/>
                  </a:lnTo>
                  <a:lnTo>
                    <a:pt x="919" y="243"/>
                  </a:lnTo>
                  <a:lnTo>
                    <a:pt x="917" y="250"/>
                  </a:lnTo>
                  <a:lnTo>
                    <a:pt x="913" y="253"/>
                  </a:lnTo>
                  <a:lnTo>
                    <a:pt x="913" y="256"/>
                  </a:lnTo>
                  <a:lnTo>
                    <a:pt x="916" y="258"/>
                  </a:lnTo>
                  <a:lnTo>
                    <a:pt x="939" y="263"/>
                  </a:lnTo>
                  <a:lnTo>
                    <a:pt x="934" y="269"/>
                  </a:lnTo>
                  <a:lnTo>
                    <a:pt x="929" y="274"/>
                  </a:lnTo>
                  <a:lnTo>
                    <a:pt x="922" y="276"/>
                  </a:lnTo>
                  <a:lnTo>
                    <a:pt x="916" y="276"/>
                  </a:lnTo>
                  <a:lnTo>
                    <a:pt x="914" y="278"/>
                  </a:lnTo>
                  <a:lnTo>
                    <a:pt x="916" y="279"/>
                  </a:lnTo>
                  <a:lnTo>
                    <a:pt x="921" y="282"/>
                  </a:lnTo>
                  <a:lnTo>
                    <a:pt x="922" y="284"/>
                  </a:lnTo>
                  <a:lnTo>
                    <a:pt x="914" y="289"/>
                  </a:lnTo>
                  <a:lnTo>
                    <a:pt x="909" y="286"/>
                  </a:lnTo>
                  <a:lnTo>
                    <a:pt x="903" y="286"/>
                  </a:lnTo>
                  <a:lnTo>
                    <a:pt x="898" y="287"/>
                  </a:lnTo>
                  <a:lnTo>
                    <a:pt x="895" y="292"/>
                  </a:lnTo>
                  <a:lnTo>
                    <a:pt x="893" y="297"/>
                  </a:lnTo>
                  <a:lnTo>
                    <a:pt x="891" y="300"/>
                  </a:lnTo>
                  <a:lnTo>
                    <a:pt x="890" y="305"/>
                  </a:lnTo>
                  <a:lnTo>
                    <a:pt x="901" y="307"/>
                  </a:lnTo>
                  <a:lnTo>
                    <a:pt x="903" y="310"/>
                  </a:lnTo>
                  <a:lnTo>
                    <a:pt x="908" y="312"/>
                  </a:lnTo>
                  <a:lnTo>
                    <a:pt x="911" y="312"/>
                  </a:lnTo>
                  <a:lnTo>
                    <a:pt x="909" y="320"/>
                  </a:lnTo>
                  <a:lnTo>
                    <a:pt x="899" y="313"/>
                  </a:lnTo>
                  <a:lnTo>
                    <a:pt x="893" y="312"/>
                  </a:lnTo>
                  <a:lnTo>
                    <a:pt x="891" y="315"/>
                  </a:lnTo>
                  <a:lnTo>
                    <a:pt x="886" y="315"/>
                  </a:lnTo>
                  <a:lnTo>
                    <a:pt x="883" y="312"/>
                  </a:lnTo>
                  <a:lnTo>
                    <a:pt x="878" y="307"/>
                  </a:lnTo>
                  <a:lnTo>
                    <a:pt x="873" y="307"/>
                  </a:lnTo>
                  <a:lnTo>
                    <a:pt x="875" y="310"/>
                  </a:lnTo>
                  <a:lnTo>
                    <a:pt x="875" y="313"/>
                  </a:lnTo>
                  <a:lnTo>
                    <a:pt x="872" y="315"/>
                  </a:lnTo>
                  <a:lnTo>
                    <a:pt x="867" y="315"/>
                  </a:lnTo>
                  <a:lnTo>
                    <a:pt x="865" y="312"/>
                  </a:lnTo>
                  <a:lnTo>
                    <a:pt x="865" y="309"/>
                  </a:lnTo>
                  <a:lnTo>
                    <a:pt x="867" y="305"/>
                  </a:lnTo>
                  <a:lnTo>
                    <a:pt x="872" y="300"/>
                  </a:lnTo>
                  <a:lnTo>
                    <a:pt x="872" y="297"/>
                  </a:lnTo>
                  <a:lnTo>
                    <a:pt x="868" y="296"/>
                  </a:lnTo>
                  <a:lnTo>
                    <a:pt x="855" y="297"/>
                  </a:lnTo>
                  <a:lnTo>
                    <a:pt x="846" y="299"/>
                  </a:lnTo>
                  <a:lnTo>
                    <a:pt x="837" y="300"/>
                  </a:lnTo>
                  <a:lnTo>
                    <a:pt x="836" y="299"/>
                  </a:lnTo>
                  <a:lnTo>
                    <a:pt x="823" y="300"/>
                  </a:lnTo>
                  <a:lnTo>
                    <a:pt x="823" y="305"/>
                  </a:lnTo>
                  <a:lnTo>
                    <a:pt x="816" y="307"/>
                  </a:lnTo>
                  <a:lnTo>
                    <a:pt x="813" y="304"/>
                  </a:lnTo>
                  <a:lnTo>
                    <a:pt x="808" y="304"/>
                  </a:lnTo>
                  <a:lnTo>
                    <a:pt x="808" y="307"/>
                  </a:lnTo>
                  <a:lnTo>
                    <a:pt x="803" y="315"/>
                  </a:lnTo>
                  <a:lnTo>
                    <a:pt x="800" y="323"/>
                  </a:lnTo>
                  <a:lnTo>
                    <a:pt x="800" y="327"/>
                  </a:lnTo>
                  <a:lnTo>
                    <a:pt x="800" y="330"/>
                  </a:lnTo>
                  <a:lnTo>
                    <a:pt x="802" y="333"/>
                  </a:lnTo>
                  <a:lnTo>
                    <a:pt x="795" y="336"/>
                  </a:lnTo>
                  <a:lnTo>
                    <a:pt x="792" y="333"/>
                  </a:lnTo>
                  <a:lnTo>
                    <a:pt x="790" y="331"/>
                  </a:lnTo>
                  <a:lnTo>
                    <a:pt x="785" y="331"/>
                  </a:lnTo>
                  <a:lnTo>
                    <a:pt x="777" y="333"/>
                  </a:lnTo>
                  <a:lnTo>
                    <a:pt x="769" y="338"/>
                  </a:lnTo>
                  <a:lnTo>
                    <a:pt x="762" y="341"/>
                  </a:lnTo>
                  <a:lnTo>
                    <a:pt x="754" y="344"/>
                  </a:lnTo>
                  <a:lnTo>
                    <a:pt x="749" y="348"/>
                  </a:lnTo>
                  <a:lnTo>
                    <a:pt x="748" y="351"/>
                  </a:lnTo>
                  <a:lnTo>
                    <a:pt x="748" y="354"/>
                  </a:lnTo>
                  <a:lnTo>
                    <a:pt x="748" y="358"/>
                  </a:lnTo>
                  <a:lnTo>
                    <a:pt x="746" y="361"/>
                  </a:lnTo>
                  <a:lnTo>
                    <a:pt x="744" y="367"/>
                  </a:lnTo>
                  <a:lnTo>
                    <a:pt x="740" y="366"/>
                  </a:lnTo>
                  <a:lnTo>
                    <a:pt x="731" y="366"/>
                  </a:lnTo>
                  <a:lnTo>
                    <a:pt x="728" y="364"/>
                  </a:lnTo>
                  <a:lnTo>
                    <a:pt x="726" y="361"/>
                  </a:lnTo>
                  <a:lnTo>
                    <a:pt x="720" y="356"/>
                  </a:lnTo>
                  <a:lnTo>
                    <a:pt x="715" y="354"/>
                  </a:lnTo>
                  <a:lnTo>
                    <a:pt x="710" y="354"/>
                  </a:lnTo>
                  <a:lnTo>
                    <a:pt x="707" y="356"/>
                  </a:lnTo>
                  <a:lnTo>
                    <a:pt x="704" y="358"/>
                  </a:lnTo>
                  <a:lnTo>
                    <a:pt x="695" y="358"/>
                  </a:lnTo>
                  <a:lnTo>
                    <a:pt x="691" y="356"/>
                  </a:lnTo>
                  <a:lnTo>
                    <a:pt x="687" y="351"/>
                  </a:lnTo>
                  <a:lnTo>
                    <a:pt x="682" y="348"/>
                  </a:lnTo>
                  <a:lnTo>
                    <a:pt x="679" y="343"/>
                  </a:lnTo>
                  <a:lnTo>
                    <a:pt x="676" y="343"/>
                  </a:lnTo>
                  <a:lnTo>
                    <a:pt x="673" y="346"/>
                  </a:lnTo>
                  <a:lnTo>
                    <a:pt x="668" y="348"/>
                  </a:lnTo>
                  <a:lnTo>
                    <a:pt x="658" y="353"/>
                  </a:lnTo>
                  <a:lnTo>
                    <a:pt x="655" y="346"/>
                  </a:lnTo>
                  <a:lnTo>
                    <a:pt x="653" y="341"/>
                  </a:lnTo>
                  <a:lnTo>
                    <a:pt x="650" y="336"/>
                  </a:lnTo>
                  <a:lnTo>
                    <a:pt x="645" y="336"/>
                  </a:lnTo>
                  <a:lnTo>
                    <a:pt x="643" y="335"/>
                  </a:lnTo>
                  <a:lnTo>
                    <a:pt x="632" y="333"/>
                  </a:lnTo>
                  <a:lnTo>
                    <a:pt x="632" y="338"/>
                  </a:lnTo>
                  <a:lnTo>
                    <a:pt x="609" y="338"/>
                  </a:lnTo>
                  <a:lnTo>
                    <a:pt x="606" y="341"/>
                  </a:lnTo>
                  <a:lnTo>
                    <a:pt x="619" y="359"/>
                  </a:lnTo>
                  <a:lnTo>
                    <a:pt x="611" y="361"/>
                  </a:lnTo>
                  <a:lnTo>
                    <a:pt x="607" y="358"/>
                  </a:lnTo>
                  <a:lnTo>
                    <a:pt x="580" y="366"/>
                  </a:lnTo>
                  <a:lnTo>
                    <a:pt x="578" y="362"/>
                  </a:lnTo>
                  <a:lnTo>
                    <a:pt x="573" y="362"/>
                  </a:lnTo>
                  <a:lnTo>
                    <a:pt x="571" y="377"/>
                  </a:lnTo>
                  <a:lnTo>
                    <a:pt x="570" y="384"/>
                  </a:lnTo>
                  <a:lnTo>
                    <a:pt x="563" y="385"/>
                  </a:lnTo>
                  <a:lnTo>
                    <a:pt x="562" y="380"/>
                  </a:lnTo>
                  <a:lnTo>
                    <a:pt x="555" y="382"/>
                  </a:lnTo>
                  <a:lnTo>
                    <a:pt x="552" y="380"/>
                  </a:lnTo>
                  <a:lnTo>
                    <a:pt x="545" y="380"/>
                  </a:lnTo>
                  <a:lnTo>
                    <a:pt x="531" y="380"/>
                  </a:lnTo>
                  <a:lnTo>
                    <a:pt x="529" y="375"/>
                  </a:lnTo>
                  <a:lnTo>
                    <a:pt x="545" y="371"/>
                  </a:lnTo>
                  <a:lnTo>
                    <a:pt x="547" y="346"/>
                  </a:lnTo>
                  <a:lnTo>
                    <a:pt x="542" y="343"/>
                  </a:lnTo>
                  <a:lnTo>
                    <a:pt x="544" y="331"/>
                  </a:lnTo>
                  <a:lnTo>
                    <a:pt x="537" y="330"/>
                  </a:lnTo>
                  <a:lnTo>
                    <a:pt x="534" y="336"/>
                  </a:lnTo>
                  <a:lnTo>
                    <a:pt x="527" y="338"/>
                  </a:lnTo>
                  <a:lnTo>
                    <a:pt x="527" y="330"/>
                  </a:lnTo>
                  <a:lnTo>
                    <a:pt x="521" y="330"/>
                  </a:lnTo>
                  <a:lnTo>
                    <a:pt x="519" y="336"/>
                  </a:lnTo>
                  <a:lnTo>
                    <a:pt x="516" y="336"/>
                  </a:lnTo>
                  <a:lnTo>
                    <a:pt x="513" y="335"/>
                  </a:lnTo>
                  <a:lnTo>
                    <a:pt x="509" y="336"/>
                  </a:lnTo>
                  <a:lnTo>
                    <a:pt x="504" y="338"/>
                  </a:lnTo>
                  <a:lnTo>
                    <a:pt x="501" y="330"/>
                  </a:lnTo>
                  <a:lnTo>
                    <a:pt x="500" y="327"/>
                  </a:lnTo>
                  <a:lnTo>
                    <a:pt x="498" y="323"/>
                  </a:lnTo>
                  <a:lnTo>
                    <a:pt x="493" y="323"/>
                  </a:lnTo>
                  <a:lnTo>
                    <a:pt x="490" y="325"/>
                  </a:lnTo>
                  <a:lnTo>
                    <a:pt x="487" y="327"/>
                  </a:lnTo>
                  <a:lnTo>
                    <a:pt x="485" y="322"/>
                  </a:lnTo>
                  <a:lnTo>
                    <a:pt x="475" y="322"/>
                  </a:lnTo>
                  <a:lnTo>
                    <a:pt x="470" y="322"/>
                  </a:lnTo>
                  <a:lnTo>
                    <a:pt x="469" y="323"/>
                  </a:lnTo>
                  <a:lnTo>
                    <a:pt x="462" y="323"/>
                  </a:lnTo>
                  <a:lnTo>
                    <a:pt x="460" y="322"/>
                  </a:lnTo>
                  <a:lnTo>
                    <a:pt x="464" y="320"/>
                  </a:lnTo>
                  <a:lnTo>
                    <a:pt x="465" y="317"/>
                  </a:lnTo>
                  <a:lnTo>
                    <a:pt x="449" y="318"/>
                  </a:lnTo>
                  <a:lnTo>
                    <a:pt x="446" y="322"/>
                  </a:lnTo>
                  <a:lnTo>
                    <a:pt x="441" y="327"/>
                  </a:lnTo>
                  <a:lnTo>
                    <a:pt x="425" y="335"/>
                  </a:lnTo>
                  <a:lnTo>
                    <a:pt x="416" y="331"/>
                  </a:lnTo>
                  <a:lnTo>
                    <a:pt x="431" y="323"/>
                  </a:lnTo>
                  <a:lnTo>
                    <a:pt x="433" y="320"/>
                  </a:lnTo>
                  <a:lnTo>
                    <a:pt x="431" y="318"/>
                  </a:lnTo>
                  <a:lnTo>
                    <a:pt x="425" y="315"/>
                  </a:lnTo>
                  <a:lnTo>
                    <a:pt x="425" y="312"/>
                  </a:lnTo>
                  <a:lnTo>
                    <a:pt x="428" y="310"/>
                  </a:lnTo>
                  <a:lnTo>
                    <a:pt x="433" y="309"/>
                  </a:lnTo>
                  <a:lnTo>
                    <a:pt x="434" y="296"/>
                  </a:lnTo>
                  <a:lnTo>
                    <a:pt x="429" y="296"/>
                  </a:lnTo>
                  <a:lnTo>
                    <a:pt x="423" y="297"/>
                  </a:lnTo>
                  <a:lnTo>
                    <a:pt x="420" y="300"/>
                  </a:lnTo>
                  <a:lnTo>
                    <a:pt x="416" y="304"/>
                  </a:lnTo>
                  <a:lnTo>
                    <a:pt x="415" y="305"/>
                  </a:lnTo>
                  <a:lnTo>
                    <a:pt x="408" y="307"/>
                  </a:lnTo>
                  <a:lnTo>
                    <a:pt x="403" y="307"/>
                  </a:lnTo>
                  <a:lnTo>
                    <a:pt x="400" y="307"/>
                  </a:lnTo>
                  <a:lnTo>
                    <a:pt x="395" y="304"/>
                  </a:lnTo>
                  <a:lnTo>
                    <a:pt x="397" y="300"/>
                  </a:lnTo>
                  <a:lnTo>
                    <a:pt x="387" y="299"/>
                  </a:lnTo>
                  <a:lnTo>
                    <a:pt x="380" y="302"/>
                  </a:lnTo>
                  <a:lnTo>
                    <a:pt x="377" y="300"/>
                  </a:lnTo>
                  <a:lnTo>
                    <a:pt x="382" y="296"/>
                  </a:lnTo>
                  <a:lnTo>
                    <a:pt x="389" y="296"/>
                  </a:lnTo>
                  <a:lnTo>
                    <a:pt x="398" y="294"/>
                  </a:lnTo>
                  <a:lnTo>
                    <a:pt x="408" y="291"/>
                  </a:lnTo>
                  <a:lnTo>
                    <a:pt x="413" y="289"/>
                  </a:lnTo>
                  <a:lnTo>
                    <a:pt x="416" y="286"/>
                  </a:lnTo>
                  <a:lnTo>
                    <a:pt x="420" y="281"/>
                  </a:lnTo>
                  <a:lnTo>
                    <a:pt x="410" y="278"/>
                  </a:lnTo>
                  <a:lnTo>
                    <a:pt x="407" y="281"/>
                  </a:lnTo>
                  <a:lnTo>
                    <a:pt x="400" y="284"/>
                  </a:lnTo>
                  <a:lnTo>
                    <a:pt x="385" y="281"/>
                  </a:lnTo>
                  <a:lnTo>
                    <a:pt x="384" y="278"/>
                  </a:lnTo>
                  <a:lnTo>
                    <a:pt x="387" y="274"/>
                  </a:lnTo>
                  <a:lnTo>
                    <a:pt x="377" y="271"/>
                  </a:lnTo>
                  <a:lnTo>
                    <a:pt x="379" y="266"/>
                  </a:lnTo>
                  <a:lnTo>
                    <a:pt x="372" y="265"/>
                  </a:lnTo>
                  <a:lnTo>
                    <a:pt x="364" y="269"/>
                  </a:lnTo>
                  <a:lnTo>
                    <a:pt x="354" y="274"/>
                  </a:lnTo>
                  <a:lnTo>
                    <a:pt x="336" y="282"/>
                  </a:lnTo>
                  <a:lnTo>
                    <a:pt x="335" y="274"/>
                  </a:lnTo>
                  <a:lnTo>
                    <a:pt x="304" y="281"/>
                  </a:lnTo>
                  <a:lnTo>
                    <a:pt x="287" y="281"/>
                  </a:lnTo>
                  <a:lnTo>
                    <a:pt x="268" y="274"/>
                  </a:lnTo>
                  <a:lnTo>
                    <a:pt x="247" y="273"/>
                  </a:lnTo>
                  <a:lnTo>
                    <a:pt x="212" y="268"/>
                  </a:lnTo>
                  <a:lnTo>
                    <a:pt x="193" y="261"/>
                  </a:lnTo>
                  <a:lnTo>
                    <a:pt x="165" y="251"/>
                  </a:lnTo>
                  <a:lnTo>
                    <a:pt x="134" y="271"/>
                  </a:lnTo>
                  <a:lnTo>
                    <a:pt x="124" y="266"/>
                  </a:lnTo>
                  <a:lnTo>
                    <a:pt x="124" y="258"/>
                  </a:lnTo>
                  <a:lnTo>
                    <a:pt x="105" y="258"/>
                  </a:lnTo>
                  <a:lnTo>
                    <a:pt x="83" y="263"/>
                  </a:lnTo>
                  <a:lnTo>
                    <a:pt x="62" y="258"/>
                  </a:lnTo>
                  <a:lnTo>
                    <a:pt x="48" y="235"/>
                  </a:lnTo>
                  <a:lnTo>
                    <a:pt x="62" y="224"/>
                  </a:lnTo>
                  <a:lnTo>
                    <a:pt x="51" y="209"/>
                  </a:lnTo>
                  <a:lnTo>
                    <a:pt x="49" y="199"/>
                  </a:lnTo>
                  <a:lnTo>
                    <a:pt x="57" y="193"/>
                  </a:lnTo>
                  <a:lnTo>
                    <a:pt x="51" y="183"/>
                  </a:lnTo>
                  <a:lnTo>
                    <a:pt x="48" y="175"/>
                  </a:lnTo>
                  <a:lnTo>
                    <a:pt x="38" y="167"/>
                  </a:lnTo>
                  <a:lnTo>
                    <a:pt x="31" y="163"/>
                  </a:lnTo>
                  <a:lnTo>
                    <a:pt x="15" y="167"/>
                  </a:lnTo>
                  <a:lnTo>
                    <a:pt x="3" y="167"/>
                  </a:lnTo>
                  <a:lnTo>
                    <a:pt x="2" y="163"/>
                  </a:lnTo>
                  <a:lnTo>
                    <a:pt x="18" y="154"/>
                  </a:lnTo>
                  <a:lnTo>
                    <a:pt x="8" y="144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0" y="119"/>
                  </a:lnTo>
                  <a:lnTo>
                    <a:pt x="20" y="118"/>
                  </a:lnTo>
                  <a:lnTo>
                    <a:pt x="31" y="118"/>
                  </a:lnTo>
                  <a:lnTo>
                    <a:pt x="36" y="113"/>
                  </a:lnTo>
                  <a:lnTo>
                    <a:pt x="31" y="105"/>
                  </a:lnTo>
                  <a:lnTo>
                    <a:pt x="33" y="98"/>
                  </a:lnTo>
                  <a:lnTo>
                    <a:pt x="30" y="90"/>
                  </a:lnTo>
                  <a:lnTo>
                    <a:pt x="21" y="88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2" name="Freeform 38"/>
            <p:cNvSpPr>
              <a:spLocks/>
            </p:cNvSpPr>
            <p:nvPr/>
          </p:nvSpPr>
          <p:spPr bwMode="auto">
            <a:xfrm>
              <a:off x="4224" y="2281"/>
              <a:ext cx="679" cy="385"/>
            </a:xfrm>
            <a:custGeom>
              <a:avLst/>
              <a:gdLst>
                <a:gd name="T0" fmla="*/ 212 w 679"/>
                <a:gd name="T1" fmla="*/ 8 h 385"/>
                <a:gd name="T2" fmla="*/ 298 w 679"/>
                <a:gd name="T3" fmla="*/ 41 h 385"/>
                <a:gd name="T4" fmla="*/ 414 w 679"/>
                <a:gd name="T5" fmla="*/ 60 h 385"/>
                <a:gd name="T6" fmla="*/ 422 w 679"/>
                <a:gd name="T7" fmla="*/ 96 h 385"/>
                <a:gd name="T8" fmla="*/ 445 w 679"/>
                <a:gd name="T9" fmla="*/ 109 h 385"/>
                <a:gd name="T10" fmla="*/ 471 w 679"/>
                <a:gd name="T11" fmla="*/ 119 h 385"/>
                <a:gd name="T12" fmla="*/ 493 w 679"/>
                <a:gd name="T13" fmla="*/ 127 h 385"/>
                <a:gd name="T14" fmla="*/ 506 w 679"/>
                <a:gd name="T15" fmla="*/ 125 h 385"/>
                <a:gd name="T16" fmla="*/ 519 w 679"/>
                <a:gd name="T17" fmla="*/ 135 h 385"/>
                <a:gd name="T18" fmla="*/ 532 w 679"/>
                <a:gd name="T19" fmla="*/ 142 h 385"/>
                <a:gd name="T20" fmla="*/ 568 w 679"/>
                <a:gd name="T21" fmla="*/ 160 h 385"/>
                <a:gd name="T22" fmla="*/ 558 w 679"/>
                <a:gd name="T23" fmla="*/ 163 h 385"/>
                <a:gd name="T24" fmla="*/ 558 w 679"/>
                <a:gd name="T25" fmla="*/ 171 h 385"/>
                <a:gd name="T26" fmla="*/ 581 w 679"/>
                <a:gd name="T27" fmla="*/ 182 h 385"/>
                <a:gd name="T28" fmla="*/ 582 w 679"/>
                <a:gd name="T29" fmla="*/ 194 h 385"/>
                <a:gd name="T30" fmla="*/ 605 w 679"/>
                <a:gd name="T31" fmla="*/ 209 h 385"/>
                <a:gd name="T32" fmla="*/ 657 w 679"/>
                <a:gd name="T33" fmla="*/ 204 h 385"/>
                <a:gd name="T34" fmla="*/ 664 w 679"/>
                <a:gd name="T35" fmla="*/ 227 h 385"/>
                <a:gd name="T36" fmla="*/ 578 w 679"/>
                <a:gd name="T37" fmla="*/ 287 h 385"/>
                <a:gd name="T38" fmla="*/ 514 w 679"/>
                <a:gd name="T39" fmla="*/ 290 h 385"/>
                <a:gd name="T40" fmla="*/ 431 w 679"/>
                <a:gd name="T41" fmla="*/ 324 h 385"/>
                <a:gd name="T42" fmla="*/ 313 w 679"/>
                <a:gd name="T43" fmla="*/ 320 h 385"/>
                <a:gd name="T44" fmla="*/ 279 w 679"/>
                <a:gd name="T45" fmla="*/ 321 h 385"/>
                <a:gd name="T46" fmla="*/ 230 w 679"/>
                <a:gd name="T47" fmla="*/ 339 h 385"/>
                <a:gd name="T48" fmla="*/ 202 w 679"/>
                <a:gd name="T49" fmla="*/ 347 h 385"/>
                <a:gd name="T50" fmla="*/ 179 w 679"/>
                <a:gd name="T51" fmla="*/ 336 h 385"/>
                <a:gd name="T52" fmla="*/ 170 w 679"/>
                <a:gd name="T53" fmla="*/ 326 h 385"/>
                <a:gd name="T54" fmla="*/ 142 w 679"/>
                <a:gd name="T55" fmla="*/ 346 h 385"/>
                <a:gd name="T56" fmla="*/ 127 w 679"/>
                <a:gd name="T57" fmla="*/ 355 h 385"/>
                <a:gd name="T58" fmla="*/ 73 w 679"/>
                <a:gd name="T59" fmla="*/ 385 h 385"/>
                <a:gd name="T60" fmla="*/ 32 w 679"/>
                <a:gd name="T61" fmla="*/ 382 h 385"/>
                <a:gd name="T62" fmla="*/ 32 w 679"/>
                <a:gd name="T63" fmla="*/ 352 h 385"/>
                <a:gd name="T64" fmla="*/ 14 w 679"/>
                <a:gd name="T65" fmla="*/ 341 h 385"/>
                <a:gd name="T66" fmla="*/ 11 w 679"/>
                <a:gd name="T67" fmla="*/ 318 h 385"/>
                <a:gd name="T68" fmla="*/ 19 w 679"/>
                <a:gd name="T69" fmla="*/ 308 h 385"/>
                <a:gd name="T70" fmla="*/ 8 w 679"/>
                <a:gd name="T71" fmla="*/ 292 h 385"/>
                <a:gd name="T72" fmla="*/ 18 w 679"/>
                <a:gd name="T73" fmla="*/ 290 h 385"/>
                <a:gd name="T74" fmla="*/ 10 w 679"/>
                <a:gd name="T75" fmla="*/ 272 h 385"/>
                <a:gd name="T76" fmla="*/ 37 w 679"/>
                <a:gd name="T77" fmla="*/ 264 h 385"/>
                <a:gd name="T78" fmla="*/ 37 w 679"/>
                <a:gd name="T79" fmla="*/ 256 h 385"/>
                <a:gd name="T80" fmla="*/ 28 w 679"/>
                <a:gd name="T81" fmla="*/ 236 h 385"/>
                <a:gd name="T82" fmla="*/ 14 w 679"/>
                <a:gd name="T83" fmla="*/ 223 h 385"/>
                <a:gd name="T84" fmla="*/ 3 w 679"/>
                <a:gd name="T85" fmla="*/ 210 h 385"/>
                <a:gd name="T86" fmla="*/ 19 w 679"/>
                <a:gd name="T87" fmla="*/ 189 h 385"/>
                <a:gd name="T88" fmla="*/ 19 w 679"/>
                <a:gd name="T89" fmla="*/ 199 h 385"/>
                <a:gd name="T90" fmla="*/ 32 w 679"/>
                <a:gd name="T91" fmla="*/ 187 h 385"/>
                <a:gd name="T92" fmla="*/ 45 w 679"/>
                <a:gd name="T93" fmla="*/ 179 h 385"/>
                <a:gd name="T94" fmla="*/ 55 w 679"/>
                <a:gd name="T95" fmla="*/ 166 h 385"/>
                <a:gd name="T96" fmla="*/ 37 w 679"/>
                <a:gd name="T97" fmla="*/ 155 h 385"/>
                <a:gd name="T98" fmla="*/ 32 w 679"/>
                <a:gd name="T99" fmla="*/ 135 h 385"/>
                <a:gd name="T100" fmla="*/ 41 w 679"/>
                <a:gd name="T101" fmla="*/ 125 h 385"/>
                <a:gd name="T102" fmla="*/ 112 w 679"/>
                <a:gd name="T103" fmla="*/ 103 h 385"/>
                <a:gd name="T104" fmla="*/ 63 w 679"/>
                <a:gd name="T105" fmla="*/ 98 h 385"/>
                <a:gd name="T106" fmla="*/ 80 w 679"/>
                <a:gd name="T107" fmla="*/ 80 h 385"/>
                <a:gd name="T108" fmla="*/ 101 w 679"/>
                <a:gd name="T109" fmla="*/ 50 h 385"/>
                <a:gd name="T110" fmla="*/ 170 w 679"/>
                <a:gd name="T111" fmla="*/ 32 h 3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9"/>
                <a:gd name="T169" fmla="*/ 0 h 385"/>
                <a:gd name="T170" fmla="*/ 679 w 679"/>
                <a:gd name="T171" fmla="*/ 385 h 3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9" h="385">
                  <a:moveTo>
                    <a:pt x="168" y="24"/>
                  </a:moveTo>
                  <a:lnTo>
                    <a:pt x="176" y="23"/>
                  </a:lnTo>
                  <a:lnTo>
                    <a:pt x="171" y="10"/>
                  </a:lnTo>
                  <a:lnTo>
                    <a:pt x="192" y="0"/>
                  </a:lnTo>
                  <a:lnTo>
                    <a:pt x="212" y="8"/>
                  </a:lnTo>
                  <a:lnTo>
                    <a:pt x="218" y="8"/>
                  </a:lnTo>
                  <a:lnTo>
                    <a:pt x="238" y="18"/>
                  </a:lnTo>
                  <a:lnTo>
                    <a:pt x="259" y="14"/>
                  </a:lnTo>
                  <a:lnTo>
                    <a:pt x="276" y="26"/>
                  </a:lnTo>
                  <a:lnTo>
                    <a:pt x="298" y="41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46" y="58"/>
                  </a:lnTo>
                  <a:lnTo>
                    <a:pt x="388" y="58"/>
                  </a:lnTo>
                  <a:lnTo>
                    <a:pt x="414" y="60"/>
                  </a:lnTo>
                  <a:lnTo>
                    <a:pt x="414" y="65"/>
                  </a:lnTo>
                  <a:lnTo>
                    <a:pt x="413" y="81"/>
                  </a:lnTo>
                  <a:lnTo>
                    <a:pt x="427" y="88"/>
                  </a:lnTo>
                  <a:lnTo>
                    <a:pt x="427" y="91"/>
                  </a:lnTo>
                  <a:lnTo>
                    <a:pt x="422" y="96"/>
                  </a:lnTo>
                  <a:lnTo>
                    <a:pt x="416" y="99"/>
                  </a:lnTo>
                  <a:lnTo>
                    <a:pt x="422" y="104"/>
                  </a:lnTo>
                  <a:lnTo>
                    <a:pt x="436" y="103"/>
                  </a:lnTo>
                  <a:lnTo>
                    <a:pt x="442" y="107"/>
                  </a:lnTo>
                  <a:lnTo>
                    <a:pt x="445" y="109"/>
                  </a:lnTo>
                  <a:lnTo>
                    <a:pt x="440" y="114"/>
                  </a:lnTo>
                  <a:lnTo>
                    <a:pt x="440" y="119"/>
                  </a:lnTo>
                  <a:lnTo>
                    <a:pt x="449" y="125"/>
                  </a:lnTo>
                  <a:lnTo>
                    <a:pt x="457" y="124"/>
                  </a:lnTo>
                  <a:lnTo>
                    <a:pt x="471" y="119"/>
                  </a:lnTo>
                  <a:lnTo>
                    <a:pt x="483" y="119"/>
                  </a:lnTo>
                  <a:lnTo>
                    <a:pt x="489" y="119"/>
                  </a:lnTo>
                  <a:lnTo>
                    <a:pt x="493" y="122"/>
                  </a:lnTo>
                  <a:lnTo>
                    <a:pt x="493" y="125"/>
                  </a:lnTo>
                  <a:lnTo>
                    <a:pt x="493" y="127"/>
                  </a:lnTo>
                  <a:lnTo>
                    <a:pt x="494" y="127"/>
                  </a:lnTo>
                  <a:lnTo>
                    <a:pt x="498" y="127"/>
                  </a:lnTo>
                  <a:lnTo>
                    <a:pt x="499" y="125"/>
                  </a:lnTo>
                  <a:lnTo>
                    <a:pt x="502" y="125"/>
                  </a:lnTo>
                  <a:lnTo>
                    <a:pt x="506" y="125"/>
                  </a:lnTo>
                  <a:lnTo>
                    <a:pt x="507" y="127"/>
                  </a:lnTo>
                  <a:lnTo>
                    <a:pt x="509" y="129"/>
                  </a:lnTo>
                  <a:lnTo>
                    <a:pt x="507" y="132"/>
                  </a:lnTo>
                  <a:lnTo>
                    <a:pt x="512" y="134"/>
                  </a:lnTo>
                  <a:lnTo>
                    <a:pt x="519" y="135"/>
                  </a:lnTo>
                  <a:lnTo>
                    <a:pt x="525" y="137"/>
                  </a:lnTo>
                  <a:lnTo>
                    <a:pt x="527" y="138"/>
                  </a:lnTo>
                  <a:lnTo>
                    <a:pt x="527" y="140"/>
                  </a:lnTo>
                  <a:lnTo>
                    <a:pt x="530" y="142"/>
                  </a:lnTo>
                  <a:lnTo>
                    <a:pt x="532" y="142"/>
                  </a:lnTo>
                  <a:lnTo>
                    <a:pt x="537" y="140"/>
                  </a:lnTo>
                  <a:lnTo>
                    <a:pt x="540" y="142"/>
                  </a:lnTo>
                  <a:lnTo>
                    <a:pt x="556" y="151"/>
                  </a:lnTo>
                  <a:lnTo>
                    <a:pt x="558" y="155"/>
                  </a:lnTo>
                  <a:lnTo>
                    <a:pt x="568" y="160"/>
                  </a:lnTo>
                  <a:lnTo>
                    <a:pt x="568" y="161"/>
                  </a:lnTo>
                  <a:lnTo>
                    <a:pt x="566" y="163"/>
                  </a:lnTo>
                  <a:lnTo>
                    <a:pt x="564" y="163"/>
                  </a:lnTo>
                  <a:lnTo>
                    <a:pt x="561" y="163"/>
                  </a:lnTo>
                  <a:lnTo>
                    <a:pt x="558" y="163"/>
                  </a:lnTo>
                  <a:lnTo>
                    <a:pt x="555" y="163"/>
                  </a:lnTo>
                  <a:lnTo>
                    <a:pt x="553" y="166"/>
                  </a:lnTo>
                  <a:lnTo>
                    <a:pt x="555" y="169"/>
                  </a:lnTo>
                  <a:lnTo>
                    <a:pt x="556" y="171"/>
                  </a:lnTo>
                  <a:lnTo>
                    <a:pt x="558" y="171"/>
                  </a:lnTo>
                  <a:lnTo>
                    <a:pt x="566" y="171"/>
                  </a:lnTo>
                  <a:lnTo>
                    <a:pt x="568" y="174"/>
                  </a:lnTo>
                  <a:lnTo>
                    <a:pt x="569" y="176"/>
                  </a:lnTo>
                  <a:lnTo>
                    <a:pt x="576" y="179"/>
                  </a:lnTo>
                  <a:lnTo>
                    <a:pt x="581" y="182"/>
                  </a:lnTo>
                  <a:lnTo>
                    <a:pt x="589" y="186"/>
                  </a:lnTo>
                  <a:lnTo>
                    <a:pt x="591" y="187"/>
                  </a:lnTo>
                  <a:lnTo>
                    <a:pt x="589" y="189"/>
                  </a:lnTo>
                  <a:lnTo>
                    <a:pt x="584" y="192"/>
                  </a:lnTo>
                  <a:lnTo>
                    <a:pt x="582" y="194"/>
                  </a:lnTo>
                  <a:lnTo>
                    <a:pt x="586" y="200"/>
                  </a:lnTo>
                  <a:lnTo>
                    <a:pt x="589" y="200"/>
                  </a:lnTo>
                  <a:lnTo>
                    <a:pt x="597" y="202"/>
                  </a:lnTo>
                  <a:lnTo>
                    <a:pt x="600" y="204"/>
                  </a:lnTo>
                  <a:lnTo>
                    <a:pt x="605" y="209"/>
                  </a:lnTo>
                  <a:lnTo>
                    <a:pt x="618" y="215"/>
                  </a:lnTo>
                  <a:lnTo>
                    <a:pt x="623" y="218"/>
                  </a:lnTo>
                  <a:lnTo>
                    <a:pt x="630" y="218"/>
                  </a:lnTo>
                  <a:lnTo>
                    <a:pt x="640" y="215"/>
                  </a:lnTo>
                  <a:lnTo>
                    <a:pt x="657" y="204"/>
                  </a:lnTo>
                  <a:lnTo>
                    <a:pt x="672" y="200"/>
                  </a:lnTo>
                  <a:lnTo>
                    <a:pt x="679" y="202"/>
                  </a:lnTo>
                  <a:lnTo>
                    <a:pt x="679" y="212"/>
                  </a:lnTo>
                  <a:lnTo>
                    <a:pt x="674" y="220"/>
                  </a:lnTo>
                  <a:lnTo>
                    <a:pt x="664" y="227"/>
                  </a:lnTo>
                  <a:lnTo>
                    <a:pt x="654" y="248"/>
                  </a:lnTo>
                  <a:lnTo>
                    <a:pt x="649" y="262"/>
                  </a:lnTo>
                  <a:lnTo>
                    <a:pt x="641" y="266"/>
                  </a:lnTo>
                  <a:lnTo>
                    <a:pt x="643" y="269"/>
                  </a:lnTo>
                  <a:lnTo>
                    <a:pt x="578" y="287"/>
                  </a:lnTo>
                  <a:lnTo>
                    <a:pt x="574" y="295"/>
                  </a:lnTo>
                  <a:lnTo>
                    <a:pt x="545" y="292"/>
                  </a:lnTo>
                  <a:lnTo>
                    <a:pt x="538" y="287"/>
                  </a:lnTo>
                  <a:lnTo>
                    <a:pt x="519" y="287"/>
                  </a:lnTo>
                  <a:lnTo>
                    <a:pt x="514" y="290"/>
                  </a:lnTo>
                  <a:lnTo>
                    <a:pt x="525" y="298"/>
                  </a:lnTo>
                  <a:lnTo>
                    <a:pt x="524" y="303"/>
                  </a:lnTo>
                  <a:lnTo>
                    <a:pt x="514" y="308"/>
                  </a:lnTo>
                  <a:lnTo>
                    <a:pt x="468" y="311"/>
                  </a:lnTo>
                  <a:lnTo>
                    <a:pt x="431" y="324"/>
                  </a:lnTo>
                  <a:lnTo>
                    <a:pt x="422" y="331"/>
                  </a:lnTo>
                  <a:lnTo>
                    <a:pt x="385" y="334"/>
                  </a:lnTo>
                  <a:lnTo>
                    <a:pt x="370" y="326"/>
                  </a:lnTo>
                  <a:lnTo>
                    <a:pt x="323" y="326"/>
                  </a:lnTo>
                  <a:lnTo>
                    <a:pt x="313" y="320"/>
                  </a:lnTo>
                  <a:lnTo>
                    <a:pt x="307" y="316"/>
                  </a:lnTo>
                  <a:lnTo>
                    <a:pt x="298" y="316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9" y="321"/>
                  </a:lnTo>
                  <a:lnTo>
                    <a:pt x="271" y="326"/>
                  </a:lnTo>
                  <a:lnTo>
                    <a:pt x="263" y="331"/>
                  </a:lnTo>
                  <a:lnTo>
                    <a:pt x="253" y="336"/>
                  </a:lnTo>
                  <a:lnTo>
                    <a:pt x="243" y="339"/>
                  </a:lnTo>
                  <a:lnTo>
                    <a:pt x="230" y="339"/>
                  </a:lnTo>
                  <a:lnTo>
                    <a:pt x="220" y="339"/>
                  </a:lnTo>
                  <a:lnTo>
                    <a:pt x="209" y="339"/>
                  </a:lnTo>
                  <a:lnTo>
                    <a:pt x="205" y="341"/>
                  </a:lnTo>
                  <a:lnTo>
                    <a:pt x="204" y="344"/>
                  </a:lnTo>
                  <a:lnTo>
                    <a:pt x="202" y="347"/>
                  </a:lnTo>
                  <a:lnTo>
                    <a:pt x="187" y="341"/>
                  </a:lnTo>
                  <a:lnTo>
                    <a:pt x="187" y="336"/>
                  </a:lnTo>
                  <a:lnTo>
                    <a:pt x="184" y="336"/>
                  </a:lnTo>
                  <a:lnTo>
                    <a:pt x="181" y="338"/>
                  </a:lnTo>
                  <a:lnTo>
                    <a:pt x="179" y="336"/>
                  </a:lnTo>
                  <a:lnTo>
                    <a:pt x="178" y="328"/>
                  </a:lnTo>
                  <a:lnTo>
                    <a:pt x="181" y="326"/>
                  </a:lnTo>
                  <a:lnTo>
                    <a:pt x="181" y="324"/>
                  </a:lnTo>
                  <a:lnTo>
                    <a:pt x="174" y="324"/>
                  </a:lnTo>
                  <a:lnTo>
                    <a:pt x="170" y="326"/>
                  </a:lnTo>
                  <a:lnTo>
                    <a:pt x="163" y="328"/>
                  </a:lnTo>
                  <a:lnTo>
                    <a:pt x="156" y="333"/>
                  </a:lnTo>
                  <a:lnTo>
                    <a:pt x="150" y="336"/>
                  </a:lnTo>
                  <a:lnTo>
                    <a:pt x="147" y="344"/>
                  </a:lnTo>
                  <a:lnTo>
                    <a:pt x="142" y="346"/>
                  </a:lnTo>
                  <a:lnTo>
                    <a:pt x="138" y="344"/>
                  </a:lnTo>
                  <a:lnTo>
                    <a:pt x="129" y="351"/>
                  </a:lnTo>
                  <a:lnTo>
                    <a:pt x="134" y="354"/>
                  </a:lnTo>
                  <a:lnTo>
                    <a:pt x="132" y="357"/>
                  </a:lnTo>
                  <a:lnTo>
                    <a:pt x="127" y="355"/>
                  </a:lnTo>
                  <a:lnTo>
                    <a:pt x="121" y="357"/>
                  </a:lnTo>
                  <a:lnTo>
                    <a:pt x="111" y="372"/>
                  </a:lnTo>
                  <a:lnTo>
                    <a:pt x="103" y="377"/>
                  </a:lnTo>
                  <a:lnTo>
                    <a:pt x="88" y="383"/>
                  </a:lnTo>
                  <a:lnTo>
                    <a:pt x="73" y="385"/>
                  </a:lnTo>
                  <a:lnTo>
                    <a:pt x="72" y="378"/>
                  </a:lnTo>
                  <a:lnTo>
                    <a:pt x="65" y="378"/>
                  </a:lnTo>
                  <a:lnTo>
                    <a:pt x="57" y="382"/>
                  </a:lnTo>
                  <a:lnTo>
                    <a:pt x="41" y="380"/>
                  </a:lnTo>
                  <a:lnTo>
                    <a:pt x="32" y="382"/>
                  </a:lnTo>
                  <a:lnTo>
                    <a:pt x="16" y="382"/>
                  </a:lnTo>
                  <a:lnTo>
                    <a:pt x="24" y="370"/>
                  </a:lnTo>
                  <a:lnTo>
                    <a:pt x="29" y="364"/>
                  </a:lnTo>
                  <a:lnTo>
                    <a:pt x="31" y="357"/>
                  </a:lnTo>
                  <a:lnTo>
                    <a:pt x="32" y="352"/>
                  </a:lnTo>
                  <a:lnTo>
                    <a:pt x="34" y="347"/>
                  </a:lnTo>
                  <a:lnTo>
                    <a:pt x="36" y="342"/>
                  </a:lnTo>
                  <a:lnTo>
                    <a:pt x="28" y="342"/>
                  </a:lnTo>
                  <a:lnTo>
                    <a:pt x="19" y="342"/>
                  </a:lnTo>
                  <a:lnTo>
                    <a:pt x="14" y="341"/>
                  </a:lnTo>
                  <a:lnTo>
                    <a:pt x="13" y="339"/>
                  </a:lnTo>
                  <a:lnTo>
                    <a:pt x="11" y="334"/>
                  </a:lnTo>
                  <a:lnTo>
                    <a:pt x="10" y="328"/>
                  </a:lnTo>
                  <a:lnTo>
                    <a:pt x="10" y="323"/>
                  </a:lnTo>
                  <a:lnTo>
                    <a:pt x="11" y="318"/>
                  </a:lnTo>
                  <a:lnTo>
                    <a:pt x="18" y="318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4" y="310"/>
                  </a:lnTo>
                  <a:lnTo>
                    <a:pt x="19" y="308"/>
                  </a:lnTo>
                  <a:lnTo>
                    <a:pt x="16" y="305"/>
                  </a:lnTo>
                  <a:lnTo>
                    <a:pt x="13" y="302"/>
                  </a:lnTo>
                  <a:lnTo>
                    <a:pt x="11" y="300"/>
                  </a:lnTo>
                  <a:lnTo>
                    <a:pt x="6" y="295"/>
                  </a:lnTo>
                  <a:lnTo>
                    <a:pt x="8" y="292"/>
                  </a:lnTo>
                  <a:lnTo>
                    <a:pt x="14" y="293"/>
                  </a:lnTo>
                  <a:lnTo>
                    <a:pt x="24" y="300"/>
                  </a:lnTo>
                  <a:lnTo>
                    <a:pt x="26" y="292"/>
                  </a:lnTo>
                  <a:lnTo>
                    <a:pt x="23" y="292"/>
                  </a:lnTo>
                  <a:lnTo>
                    <a:pt x="18" y="290"/>
                  </a:lnTo>
                  <a:lnTo>
                    <a:pt x="16" y="287"/>
                  </a:lnTo>
                  <a:lnTo>
                    <a:pt x="5" y="285"/>
                  </a:lnTo>
                  <a:lnTo>
                    <a:pt x="6" y="280"/>
                  </a:lnTo>
                  <a:lnTo>
                    <a:pt x="8" y="277"/>
                  </a:lnTo>
                  <a:lnTo>
                    <a:pt x="10" y="272"/>
                  </a:lnTo>
                  <a:lnTo>
                    <a:pt x="13" y="267"/>
                  </a:lnTo>
                  <a:lnTo>
                    <a:pt x="18" y="266"/>
                  </a:lnTo>
                  <a:lnTo>
                    <a:pt x="24" y="266"/>
                  </a:lnTo>
                  <a:lnTo>
                    <a:pt x="29" y="269"/>
                  </a:lnTo>
                  <a:lnTo>
                    <a:pt x="37" y="264"/>
                  </a:lnTo>
                  <a:lnTo>
                    <a:pt x="36" y="262"/>
                  </a:lnTo>
                  <a:lnTo>
                    <a:pt x="31" y="259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7" y="256"/>
                  </a:lnTo>
                  <a:lnTo>
                    <a:pt x="44" y="254"/>
                  </a:lnTo>
                  <a:lnTo>
                    <a:pt x="49" y="249"/>
                  </a:lnTo>
                  <a:lnTo>
                    <a:pt x="54" y="243"/>
                  </a:lnTo>
                  <a:lnTo>
                    <a:pt x="31" y="238"/>
                  </a:lnTo>
                  <a:lnTo>
                    <a:pt x="28" y="236"/>
                  </a:lnTo>
                  <a:lnTo>
                    <a:pt x="28" y="233"/>
                  </a:lnTo>
                  <a:lnTo>
                    <a:pt x="32" y="230"/>
                  </a:lnTo>
                  <a:lnTo>
                    <a:pt x="34" y="223"/>
                  </a:lnTo>
                  <a:lnTo>
                    <a:pt x="23" y="220"/>
                  </a:lnTo>
                  <a:lnTo>
                    <a:pt x="14" y="223"/>
                  </a:lnTo>
                  <a:lnTo>
                    <a:pt x="11" y="222"/>
                  </a:lnTo>
                  <a:lnTo>
                    <a:pt x="8" y="217"/>
                  </a:lnTo>
                  <a:lnTo>
                    <a:pt x="8" y="214"/>
                  </a:lnTo>
                  <a:lnTo>
                    <a:pt x="8" y="210"/>
                  </a:lnTo>
                  <a:lnTo>
                    <a:pt x="3" y="210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8" y="202"/>
                  </a:lnTo>
                  <a:lnTo>
                    <a:pt x="5" y="192"/>
                  </a:lnTo>
                  <a:lnTo>
                    <a:pt x="19" y="189"/>
                  </a:lnTo>
                  <a:lnTo>
                    <a:pt x="19" y="191"/>
                  </a:lnTo>
                  <a:lnTo>
                    <a:pt x="13" y="194"/>
                  </a:lnTo>
                  <a:lnTo>
                    <a:pt x="14" y="196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4" y="199"/>
                  </a:lnTo>
                  <a:lnTo>
                    <a:pt x="23" y="196"/>
                  </a:lnTo>
                  <a:lnTo>
                    <a:pt x="42" y="189"/>
                  </a:lnTo>
                  <a:lnTo>
                    <a:pt x="41" y="184"/>
                  </a:lnTo>
                  <a:lnTo>
                    <a:pt x="32" y="187"/>
                  </a:lnTo>
                  <a:lnTo>
                    <a:pt x="26" y="184"/>
                  </a:lnTo>
                  <a:lnTo>
                    <a:pt x="28" y="181"/>
                  </a:lnTo>
                  <a:lnTo>
                    <a:pt x="29" y="178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55" y="181"/>
                  </a:lnTo>
                  <a:lnTo>
                    <a:pt x="57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55" y="166"/>
                  </a:lnTo>
                  <a:lnTo>
                    <a:pt x="47" y="161"/>
                  </a:lnTo>
                  <a:lnTo>
                    <a:pt x="44" y="158"/>
                  </a:lnTo>
                  <a:lnTo>
                    <a:pt x="45" y="153"/>
                  </a:lnTo>
                  <a:lnTo>
                    <a:pt x="41" y="153"/>
                  </a:lnTo>
                  <a:lnTo>
                    <a:pt x="37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6" y="143"/>
                  </a:lnTo>
                  <a:lnTo>
                    <a:pt x="23" y="140"/>
                  </a:lnTo>
                  <a:lnTo>
                    <a:pt x="32" y="135"/>
                  </a:lnTo>
                  <a:lnTo>
                    <a:pt x="37" y="138"/>
                  </a:lnTo>
                  <a:lnTo>
                    <a:pt x="41" y="135"/>
                  </a:lnTo>
                  <a:lnTo>
                    <a:pt x="37" y="134"/>
                  </a:lnTo>
                  <a:lnTo>
                    <a:pt x="41" y="130"/>
                  </a:lnTo>
                  <a:lnTo>
                    <a:pt x="41" y="125"/>
                  </a:lnTo>
                  <a:lnTo>
                    <a:pt x="44" y="122"/>
                  </a:lnTo>
                  <a:lnTo>
                    <a:pt x="45" y="119"/>
                  </a:lnTo>
                  <a:lnTo>
                    <a:pt x="49" y="112"/>
                  </a:lnTo>
                  <a:lnTo>
                    <a:pt x="112" y="104"/>
                  </a:lnTo>
                  <a:lnTo>
                    <a:pt x="112" y="103"/>
                  </a:lnTo>
                  <a:lnTo>
                    <a:pt x="106" y="98"/>
                  </a:lnTo>
                  <a:lnTo>
                    <a:pt x="78" y="103"/>
                  </a:lnTo>
                  <a:lnTo>
                    <a:pt x="70" y="103"/>
                  </a:lnTo>
                  <a:lnTo>
                    <a:pt x="67" y="99"/>
                  </a:lnTo>
                  <a:lnTo>
                    <a:pt x="63" y="98"/>
                  </a:lnTo>
                  <a:lnTo>
                    <a:pt x="73" y="96"/>
                  </a:lnTo>
                  <a:lnTo>
                    <a:pt x="80" y="91"/>
                  </a:lnTo>
                  <a:lnTo>
                    <a:pt x="80" y="88"/>
                  </a:lnTo>
                  <a:lnTo>
                    <a:pt x="78" y="85"/>
                  </a:lnTo>
                  <a:lnTo>
                    <a:pt x="80" y="80"/>
                  </a:lnTo>
                  <a:lnTo>
                    <a:pt x="78" y="75"/>
                  </a:lnTo>
                  <a:lnTo>
                    <a:pt x="73" y="70"/>
                  </a:lnTo>
                  <a:lnTo>
                    <a:pt x="67" y="60"/>
                  </a:lnTo>
                  <a:lnTo>
                    <a:pt x="85" y="58"/>
                  </a:lnTo>
                  <a:lnTo>
                    <a:pt x="101" y="50"/>
                  </a:lnTo>
                  <a:lnTo>
                    <a:pt x="114" y="44"/>
                  </a:lnTo>
                  <a:lnTo>
                    <a:pt x="129" y="44"/>
                  </a:lnTo>
                  <a:lnTo>
                    <a:pt x="132" y="45"/>
                  </a:lnTo>
                  <a:lnTo>
                    <a:pt x="160" y="36"/>
                  </a:lnTo>
                  <a:lnTo>
                    <a:pt x="170" y="32"/>
                  </a:lnTo>
                  <a:lnTo>
                    <a:pt x="168" y="24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3" name="Freeform 39"/>
            <p:cNvSpPr>
              <a:spLocks/>
            </p:cNvSpPr>
            <p:nvPr/>
          </p:nvSpPr>
          <p:spPr bwMode="auto">
            <a:xfrm>
              <a:off x="1051" y="2302"/>
              <a:ext cx="532" cy="383"/>
            </a:xfrm>
            <a:custGeom>
              <a:avLst/>
              <a:gdLst>
                <a:gd name="T0" fmla="*/ 212 w 532"/>
                <a:gd name="T1" fmla="*/ 37 h 383"/>
                <a:gd name="T2" fmla="*/ 310 w 532"/>
                <a:gd name="T3" fmla="*/ 13 h 383"/>
                <a:gd name="T4" fmla="*/ 384 w 532"/>
                <a:gd name="T5" fmla="*/ 2 h 383"/>
                <a:gd name="T6" fmla="*/ 426 w 532"/>
                <a:gd name="T7" fmla="*/ 11 h 383"/>
                <a:gd name="T8" fmla="*/ 436 w 532"/>
                <a:gd name="T9" fmla="*/ 18 h 383"/>
                <a:gd name="T10" fmla="*/ 483 w 532"/>
                <a:gd name="T11" fmla="*/ 33 h 383"/>
                <a:gd name="T12" fmla="*/ 491 w 532"/>
                <a:gd name="T13" fmla="*/ 47 h 383"/>
                <a:gd name="T14" fmla="*/ 468 w 532"/>
                <a:gd name="T15" fmla="*/ 54 h 383"/>
                <a:gd name="T16" fmla="*/ 475 w 532"/>
                <a:gd name="T17" fmla="*/ 65 h 383"/>
                <a:gd name="T18" fmla="*/ 506 w 532"/>
                <a:gd name="T19" fmla="*/ 67 h 383"/>
                <a:gd name="T20" fmla="*/ 532 w 532"/>
                <a:gd name="T21" fmla="*/ 83 h 383"/>
                <a:gd name="T22" fmla="*/ 464 w 532"/>
                <a:gd name="T23" fmla="*/ 111 h 383"/>
                <a:gd name="T24" fmla="*/ 450 w 532"/>
                <a:gd name="T25" fmla="*/ 155 h 383"/>
                <a:gd name="T26" fmla="*/ 475 w 532"/>
                <a:gd name="T27" fmla="*/ 197 h 383"/>
                <a:gd name="T28" fmla="*/ 480 w 532"/>
                <a:gd name="T29" fmla="*/ 241 h 383"/>
                <a:gd name="T30" fmla="*/ 263 w 532"/>
                <a:gd name="T31" fmla="*/ 382 h 383"/>
                <a:gd name="T32" fmla="*/ 144 w 532"/>
                <a:gd name="T33" fmla="*/ 362 h 383"/>
                <a:gd name="T34" fmla="*/ 100 w 532"/>
                <a:gd name="T35" fmla="*/ 334 h 383"/>
                <a:gd name="T36" fmla="*/ 51 w 532"/>
                <a:gd name="T37" fmla="*/ 348 h 383"/>
                <a:gd name="T38" fmla="*/ 8 w 532"/>
                <a:gd name="T39" fmla="*/ 333 h 383"/>
                <a:gd name="T40" fmla="*/ 0 w 532"/>
                <a:gd name="T41" fmla="*/ 321 h 383"/>
                <a:gd name="T42" fmla="*/ 41 w 532"/>
                <a:gd name="T43" fmla="*/ 308 h 383"/>
                <a:gd name="T44" fmla="*/ 59 w 532"/>
                <a:gd name="T45" fmla="*/ 307 h 383"/>
                <a:gd name="T46" fmla="*/ 83 w 532"/>
                <a:gd name="T47" fmla="*/ 294 h 383"/>
                <a:gd name="T48" fmla="*/ 111 w 532"/>
                <a:gd name="T49" fmla="*/ 284 h 383"/>
                <a:gd name="T50" fmla="*/ 116 w 532"/>
                <a:gd name="T51" fmla="*/ 266 h 383"/>
                <a:gd name="T52" fmla="*/ 144 w 532"/>
                <a:gd name="T53" fmla="*/ 241 h 383"/>
                <a:gd name="T54" fmla="*/ 157 w 532"/>
                <a:gd name="T55" fmla="*/ 235 h 383"/>
                <a:gd name="T56" fmla="*/ 181 w 532"/>
                <a:gd name="T57" fmla="*/ 232 h 383"/>
                <a:gd name="T58" fmla="*/ 198 w 532"/>
                <a:gd name="T59" fmla="*/ 215 h 383"/>
                <a:gd name="T60" fmla="*/ 230 w 532"/>
                <a:gd name="T61" fmla="*/ 202 h 383"/>
                <a:gd name="T62" fmla="*/ 253 w 532"/>
                <a:gd name="T63" fmla="*/ 194 h 383"/>
                <a:gd name="T64" fmla="*/ 260 w 532"/>
                <a:gd name="T65" fmla="*/ 186 h 383"/>
                <a:gd name="T66" fmla="*/ 251 w 532"/>
                <a:gd name="T67" fmla="*/ 176 h 383"/>
                <a:gd name="T68" fmla="*/ 260 w 532"/>
                <a:gd name="T69" fmla="*/ 168 h 383"/>
                <a:gd name="T70" fmla="*/ 251 w 532"/>
                <a:gd name="T71" fmla="*/ 163 h 383"/>
                <a:gd name="T72" fmla="*/ 232 w 532"/>
                <a:gd name="T73" fmla="*/ 165 h 383"/>
                <a:gd name="T74" fmla="*/ 232 w 532"/>
                <a:gd name="T75" fmla="*/ 155 h 383"/>
                <a:gd name="T76" fmla="*/ 219 w 532"/>
                <a:gd name="T77" fmla="*/ 148 h 383"/>
                <a:gd name="T78" fmla="*/ 189 w 532"/>
                <a:gd name="T79" fmla="*/ 153 h 383"/>
                <a:gd name="T80" fmla="*/ 183 w 532"/>
                <a:gd name="T81" fmla="*/ 163 h 383"/>
                <a:gd name="T82" fmla="*/ 163 w 532"/>
                <a:gd name="T83" fmla="*/ 171 h 383"/>
                <a:gd name="T84" fmla="*/ 149 w 532"/>
                <a:gd name="T85" fmla="*/ 165 h 383"/>
                <a:gd name="T86" fmla="*/ 136 w 532"/>
                <a:gd name="T87" fmla="*/ 152 h 383"/>
                <a:gd name="T88" fmla="*/ 116 w 532"/>
                <a:gd name="T89" fmla="*/ 140 h 383"/>
                <a:gd name="T90" fmla="*/ 131 w 532"/>
                <a:gd name="T91" fmla="*/ 135 h 383"/>
                <a:gd name="T92" fmla="*/ 162 w 532"/>
                <a:gd name="T93" fmla="*/ 113 h 383"/>
                <a:gd name="T94" fmla="*/ 175 w 532"/>
                <a:gd name="T95" fmla="*/ 98 h 383"/>
                <a:gd name="T96" fmla="*/ 199 w 532"/>
                <a:gd name="T97" fmla="*/ 95 h 383"/>
                <a:gd name="T98" fmla="*/ 198 w 532"/>
                <a:gd name="T99" fmla="*/ 82 h 383"/>
                <a:gd name="T100" fmla="*/ 188 w 532"/>
                <a:gd name="T101" fmla="*/ 67 h 383"/>
                <a:gd name="T102" fmla="*/ 168 w 532"/>
                <a:gd name="T103" fmla="*/ 52 h 3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2"/>
                <a:gd name="T157" fmla="*/ 0 h 383"/>
                <a:gd name="T158" fmla="*/ 532 w 532"/>
                <a:gd name="T159" fmla="*/ 383 h 3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2" h="383">
                  <a:moveTo>
                    <a:pt x="167" y="39"/>
                  </a:moveTo>
                  <a:lnTo>
                    <a:pt x="188" y="36"/>
                  </a:lnTo>
                  <a:lnTo>
                    <a:pt x="194" y="37"/>
                  </a:lnTo>
                  <a:lnTo>
                    <a:pt x="212" y="37"/>
                  </a:lnTo>
                  <a:lnTo>
                    <a:pt x="220" y="42"/>
                  </a:lnTo>
                  <a:lnTo>
                    <a:pt x="268" y="31"/>
                  </a:lnTo>
                  <a:lnTo>
                    <a:pt x="304" y="20"/>
                  </a:lnTo>
                  <a:lnTo>
                    <a:pt x="310" y="13"/>
                  </a:lnTo>
                  <a:lnTo>
                    <a:pt x="320" y="8"/>
                  </a:lnTo>
                  <a:lnTo>
                    <a:pt x="346" y="3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5" y="8"/>
                  </a:lnTo>
                  <a:lnTo>
                    <a:pt x="418" y="2"/>
                  </a:lnTo>
                  <a:lnTo>
                    <a:pt x="428" y="2"/>
                  </a:lnTo>
                  <a:lnTo>
                    <a:pt x="426" y="11"/>
                  </a:lnTo>
                  <a:lnTo>
                    <a:pt x="416" y="16"/>
                  </a:lnTo>
                  <a:lnTo>
                    <a:pt x="418" y="23"/>
                  </a:lnTo>
                  <a:lnTo>
                    <a:pt x="426" y="24"/>
                  </a:lnTo>
                  <a:lnTo>
                    <a:pt x="436" y="18"/>
                  </a:lnTo>
                  <a:lnTo>
                    <a:pt x="459" y="21"/>
                  </a:lnTo>
                  <a:lnTo>
                    <a:pt x="477" y="24"/>
                  </a:lnTo>
                  <a:lnTo>
                    <a:pt x="480" y="29"/>
                  </a:lnTo>
                  <a:lnTo>
                    <a:pt x="483" y="33"/>
                  </a:lnTo>
                  <a:lnTo>
                    <a:pt x="486" y="34"/>
                  </a:lnTo>
                  <a:lnTo>
                    <a:pt x="496" y="37"/>
                  </a:lnTo>
                  <a:lnTo>
                    <a:pt x="498" y="41"/>
                  </a:lnTo>
                  <a:lnTo>
                    <a:pt x="491" y="47"/>
                  </a:lnTo>
                  <a:lnTo>
                    <a:pt x="483" y="46"/>
                  </a:lnTo>
                  <a:lnTo>
                    <a:pt x="480" y="51"/>
                  </a:lnTo>
                  <a:lnTo>
                    <a:pt x="470" y="51"/>
                  </a:lnTo>
                  <a:lnTo>
                    <a:pt x="468" y="54"/>
                  </a:lnTo>
                  <a:lnTo>
                    <a:pt x="470" y="57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5" y="65"/>
                  </a:lnTo>
                  <a:lnTo>
                    <a:pt x="480" y="65"/>
                  </a:lnTo>
                  <a:lnTo>
                    <a:pt x="482" y="68"/>
                  </a:lnTo>
                  <a:lnTo>
                    <a:pt x="498" y="70"/>
                  </a:lnTo>
                  <a:lnTo>
                    <a:pt x="506" y="67"/>
                  </a:lnTo>
                  <a:lnTo>
                    <a:pt x="513" y="70"/>
                  </a:lnTo>
                  <a:lnTo>
                    <a:pt x="514" y="73"/>
                  </a:lnTo>
                  <a:lnTo>
                    <a:pt x="519" y="78"/>
                  </a:lnTo>
                  <a:lnTo>
                    <a:pt x="532" y="83"/>
                  </a:lnTo>
                  <a:lnTo>
                    <a:pt x="496" y="96"/>
                  </a:lnTo>
                  <a:lnTo>
                    <a:pt x="482" y="101"/>
                  </a:lnTo>
                  <a:lnTo>
                    <a:pt x="472" y="106"/>
                  </a:lnTo>
                  <a:lnTo>
                    <a:pt x="464" y="111"/>
                  </a:lnTo>
                  <a:lnTo>
                    <a:pt x="457" y="117"/>
                  </a:lnTo>
                  <a:lnTo>
                    <a:pt x="452" y="124"/>
                  </a:lnTo>
                  <a:lnTo>
                    <a:pt x="450" y="139"/>
                  </a:lnTo>
                  <a:lnTo>
                    <a:pt x="450" y="155"/>
                  </a:lnTo>
                  <a:lnTo>
                    <a:pt x="452" y="168"/>
                  </a:lnTo>
                  <a:lnTo>
                    <a:pt x="460" y="178"/>
                  </a:lnTo>
                  <a:lnTo>
                    <a:pt x="467" y="184"/>
                  </a:lnTo>
                  <a:lnTo>
                    <a:pt x="475" y="197"/>
                  </a:lnTo>
                  <a:lnTo>
                    <a:pt x="482" y="207"/>
                  </a:lnTo>
                  <a:lnTo>
                    <a:pt x="485" y="217"/>
                  </a:lnTo>
                  <a:lnTo>
                    <a:pt x="483" y="233"/>
                  </a:lnTo>
                  <a:lnTo>
                    <a:pt x="480" y="241"/>
                  </a:lnTo>
                  <a:lnTo>
                    <a:pt x="472" y="261"/>
                  </a:lnTo>
                  <a:lnTo>
                    <a:pt x="468" y="261"/>
                  </a:lnTo>
                  <a:lnTo>
                    <a:pt x="470" y="380"/>
                  </a:lnTo>
                  <a:lnTo>
                    <a:pt x="263" y="382"/>
                  </a:lnTo>
                  <a:lnTo>
                    <a:pt x="176" y="383"/>
                  </a:lnTo>
                  <a:lnTo>
                    <a:pt x="165" y="375"/>
                  </a:lnTo>
                  <a:lnTo>
                    <a:pt x="153" y="369"/>
                  </a:lnTo>
                  <a:lnTo>
                    <a:pt x="144" y="362"/>
                  </a:lnTo>
                  <a:lnTo>
                    <a:pt x="121" y="352"/>
                  </a:lnTo>
                  <a:lnTo>
                    <a:pt x="96" y="351"/>
                  </a:lnTo>
                  <a:lnTo>
                    <a:pt x="91" y="348"/>
                  </a:lnTo>
                  <a:lnTo>
                    <a:pt x="100" y="334"/>
                  </a:lnTo>
                  <a:lnTo>
                    <a:pt x="77" y="326"/>
                  </a:lnTo>
                  <a:lnTo>
                    <a:pt x="70" y="328"/>
                  </a:lnTo>
                  <a:lnTo>
                    <a:pt x="60" y="338"/>
                  </a:lnTo>
                  <a:lnTo>
                    <a:pt x="51" y="348"/>
                  </a:lnTo>
                  <a:lnTo>
                    <a:pt x="42" y="354"/>
                  </a:lnTo>
                  <a:lnTo>
                    <a:pt x="34" y="349"/>
                  </a:lnTo>
                  <a:lnTo>
                    <a:pt x="23" y="343"/>
                  </a:lnTo>
                  <a:lnTo>
                    <a:pt x="8" y="333"/>
                  </a:lnTo>
                  <a:lnTo>
                    <a:pt x="7" y="330"/>
                  </a:lnTo>
                  <a:lnTo>
                    <a:pt x="5" y="326"/>
                  </a:lnTo>
                  <a:lnTo>
                    <a:pt x="3" y="325"/>
                  </a:lnTo>
                  <a:lnTo>
                    <a:pt x="0" y="321"/>
                  </a:lnTo>
                  <a:lnTo>
                    <a:pt x="8" y="321"/>
                  </a:lnTo>
                  <a:lnTo>
                    <a:pt x="16" y="323"/>
                  </a:lnTo>
                  <a:lnTo>
                    <a:pt x="28" y="312"/>
                  </a:lnTo>
                  <a:lnTo>
                    <a:pt x="41" y="308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64" y="305"/>
                  </a:lnTo>
                  <a:lnTo>
                    <a:pt x="72" y="300"/>
                  </a:lnTo>
                  <a:lnTo>
                    <a:pt x="77" y="299"/>
                  </a:lnTo>
                  <a:lnTo>
                    <a:pt x="83" y="294"/>
                  </a:lnTo>
                  <a:lnTo>
                    <a:pt x="87" y="290"/>
                  </a:lnTo>
                  <a:lnTo>
                    <a:pt x="95" y="287"/>
                  </a:lnTo>
                  <a:lnTo>
                    <a:pt x="108" y="286"/>
                  </a:lnTo>
                  <a:lnTo>
                    <a:pt x="111" y="284"/>
                  </a:lnTo>
                  <a:lnTo>
                    <a:pt x="111" y="279"/>
                  </a:lnTo>
                  <a:lnTo>
                    <a:pt x="111" y="272"/>
                  </a:lnTo>
                  <a:lnTo>
                    <a:pt x="114" y="268"/>
                  </a:lnTo>
                  <a:lnTo>
                    <a:pt x="116" y="266"/>
                  </a:lnTo>
                  <a:lnTo>
                    <a:pt x="118" y="266"/>
                  </a:lnTo>
                  <a:lnTo>
                    <a:pt x="124" y="263"/>
                  </a:lnTo>
                  <a:lnTo>
                    <a:pt x="134" y="248"/>
                  </a:lnTo>
                  <a:lnTo>
                    <a:pt x="144" y="241"/>
                  </a:lnTo>
                  <a:lnTo>
                    <a:pt x="150" y="238"/>
                  </a:lnTo>
                  <a:lnTo>
                    <a:pt x="152" y="235"/>
                  </a:lnTo>
                  <a:lnTo>
                    <a:pt x="153" y="235"/>
                  </a:lnTo>
                  <a:lnTo>
                    <a:pt x="157" y="235"/>
                  </a:lnTo>
                  <a:lnTo>
                    <a:pt x="163" y="238"/>
                  </a:lnTo>
                  <a:lnTo>
                    <a:pt x="171" y="235"/>
                  </a:lnTo>
                  <a:lnTo>
                    <a:pt x="178" y="233"/>
                  </a:lnTo>
                  <a:lnTo>
                    <a:pt x="181" y="232"/>
                  </a:lnTo>
                  <a:lnTo>
                    <a:pt x="186" y="230"/>
                  </a:lnTo>
                  <a:lnTo>
                    <a:pt x="191" y="230"/>
                  </a:lnTo>
                  <a:lnTo>
                    <a:pt x="207" y="227"/>
                  </a:lnTo>
                  <a:lnTo>
                    <a:pt x="198" y="215"/>
                  </a:lnTo>
                  <a:lnTo>
                    <a:pt x="204" y="215"/>
                  </a:lnTo>
                  <a:lnTo>
                    <a:pt x="211" y="214"/>
                  </a:lnTo>
                  <a:lnTo>
                    <a:pt x="220" y="210"/>
                  </a:lnTo>
                  <a:lnTo>
                    <a:pt x="230" y="202"/>
                  </a:lnTo>
                  <a:lnTo>
                    <a:pt x="240" y="197"/>
                  </a:lnTo>
                  <a:lnTo>
                    <a:pt x="243" y="196"/>
                  </a:lnTo>
                  <a:lnTo>
                    <a:pt x="246" y="194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55" y="189"/>
                  </a:lnTo>
                  <a:lnTo>
                    <a:pt x="256" y="188"/>
                  </a:lnTo>
                  <a:lnTo>
                    <a:pt x="260" y="186"/>
                  </a:lnTo>
                  <a:lnTo>
                    <a:pt x="260" y="183"/>
                  </a:lnTo>
                  <a:lnTo>
                    <a:pt x="256" y="181"/>
                  </a:lnTo>
                  <a:lnTo>
                    <a:pt x="251" y="179"/>
                  </a:lnTo>
                  <a:lnTo>
                    <a:pt x="251" y="176"/>
                  </a:lnTo>
                  <a:lnTo>
                    <a:pt x="255" y="175"/>
                  </a:lnTo>
                  <a:lnTo>
                    <a:pt x="260" y="171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1" y="166"/>
                  </a:lnTo>
                  <a:lnTo>
                    <a:pt x="260" y="163"/>
                  </a:lnTo>
                  <a:lnTo>
                    <a:pt x="256" y="161"/>
                  </a:lnTo>
                  <a:lnTo>
                    <a:pt x="251" y="163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38" y="166"/>
                  </a:lnTo>
                  <a:lnTo>
                    <a:pt x="232" y="165"/>
                  </a:lnTo>
                  <a:lnTo>
                    <a:pt x="227" y="161"/>
                  </a:lnTo>
                  <a:lnTo>
                    <a:pt x="225" y="160"/>
                  </a:lnTo>
                  <a:lnTo>
                    <a:pt x="227" y="157"/>
                  </a:lnTo>
                  <a:lnTo>
                    <a:pt x="232" y="155"/>
                  </a:lnTo>
                  <a:lnTo>
                    <a:pt x="235" y="153"/>
                  </a:lnTo>
                  <a:lnTo>
                    <a:pt x="233" y="152"/>
                  </a:lnTo>
                  <a:lnTo>
                    <a:pt x="227" y="150"/>
                  </a:lnTo>
                  <a:lnTo>
                    <a:pt x="219" y="148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04" y="145"/>
                  </a:lnTo>
                  <a:lnTo>
                    <a:pt x="189" y="153"/>
                  </a:lnTo>
                  <a:lnTo>
                    <a:pt x="188" y="155"/>
                  </a:lnTo>
                  <a:lnTo>
                    <a:pt x="186" y="158"/>
                  </a:lnTo>
                  <a:lnTo>
                    <a:pt x="184" y="160"/>
                  </a:lnTo>
                  <a:lnTo>
                    <a:pt x="183" y="163"/>
                  </a:lnTo>
                  <a:lnTo>
                    <a:pt x="178" y="165"/>
                  </a:lnTo>
                  <a:lnTo>
                    <a:pt x="173" y="168"/>
                  </a:lnTo>
                  <a:lnTo>
                    <a:pt x="168" y="170"/>
                  </a:lnTo>
                  <a:lnTo>
                    <a:pt x="163" y="171"/>
                  </a:lnTo>
                  <a:lnTo>
                    <a:pt x="160" y="176"/>
                  </a:lnTo>
                  <a:lnTo>
                    <a:pt x="152" y="173"/>
                  </a:lnTo>
                  <a:lnTo>
                    <a:pt x="152" y="171"/>
                  </a:lnTo>
                  <a:lnTo>
                    <a:pt x="149" y="165"/>
                  </a:lnTo>
                  <a:lnTo>
                    <a:pt x="145" y="160"/>
                  </a:lnTo>
                  <a:lnTo>
                    <a:pt x="145" y="157"/>
                  </a:lnTo>
                  <a:lnTo>
                    <a:pt x="139" y="155"/>
                  </a:lnTo>
                  <a:lnTo>
                    <a:pt x="136" y="152"/>
                  </a:lnTo>
                  <a:lnTo>
                    <a:pt x="129" y="148"/>
                  </a:lnTo>
                  <a:lnTo>
                    <a:pt x="122" y="144"/>
                  </a:lnTo>
                  <a:lnTo>
                    <a:pt x="118" y="142"/>
                  </a:lnTo>
                  <a:lnTo>
                    <a:pt x="116" y="140"/>
                  </a:lnTo>
                  <a:lnTo>
                    <a:pt x="116" y="137"/>
                  </a:lnTo>
                  <a:lnTo>
                    <a:pt x="118" y="137"/>
                  </a:lnTo>
                  <a:lnTo>
                    <a:pt x="121" y="134"/>
                  </a:lnTo>
                  <a:lnTo>
                    <a:pt x="131" y="135"/>
                  </a:lnTo>
                  <a:lnTo>
                    <a:pt x="136" y="137"/>
                  </a:lnTo>
                  <a:lnTo>
                    <a:pt x="142" y="134"/>
                  </a:lnTo>
                  <a:lnTo>
                    <a:pt x="153" y="126"/>
                  </a:lnTo>
                  <a:lnTo>
                    <a:pt x="162" y="113"/>
                  </a:lnTo>
                  <a:lnTo>
                    <a:pt x="168" y="113"/>
                  </a:lnTo>
                  <a:lnTo>
                    <a:pt x="171" y="109"/>
                  </a:lnTo>
                  <a:lnTo>
                    <a:pt x="173" y="101"/>
                  </a:lnTo>
                  <a:lnTo>
                    <a:pt x="175" y="98"/>
                  </a:lnTo>
                  <a:lnTo>
                    <a:pt x="180" y="98"/>
                  </a:lnTo>
                  <a:lnTo>
                    <a:pt x="186" y="96"/>
                  </a:lnTo>
                  <a:lnTo>
                    <a:pt x="191" y="98"/>
                  </a:lnTo>
                  <a:lnTo>
                    <a:pt x="199" y="95"/>
                  </a:lnTo>
                  <a:lnTo>
                    <a:pt x="194" y="90"/>
                  </a:lnTo>
                  <a:lnTo>
                    <a:pt x="191" y="86"/>
                  </a:lnTo>
                  <a:lnTo>
                    <a:pt x="191" y="83"/>
                  </a:lnTo>
                  <a:lnTo>
                    <a:pt x="198" y="82"/>
                  </a:lnTo>
                  <a:lnTo>
                    <a:pt x="201" y="72"/>
                  </a:lnTo>
                  <a:lnTo>
                    <a:pt x="199" y="70"/>
                  </a:lnTo>
                  <a:lnTo>
                    <a:pt x="194" y="67"/>
                  </a:lnTo>
                  <a:lnTo>
                    <a:pt x="188" y="67"/>
                  </a:lnTo>
                  <a:lnTo>
                    <a:pt x="178" y="67"/>
                  </a:lnTo>
                  <a:lnTo>
                    <a:pt x="176" y="62"/>
                  </a:lnTo>
                  <a:lnTo>
                    <a:pt x="173" y="57"/>
                  </a:lnTo>
                  <a:lnTo>
                    <a:pt x="168" y="52"/>
                  </a:lnTo>
                  <a:lnTo>
                    <a:pt x="165" y="49"/>
                  </a:lnTo>
                  <a:lnTo>
                    <a:pt x="167" y="46"/>
                  </a:lnTo>
                  <a:lnTo>
                    <a:pt x="167" y="39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4" name="Freeform 40"/>
            <p:cNvSpPr>
              <a:spLocks/>
            </p:cNvSpPr>
            <p:nvPr/>
          </p:nvSpPr>
          <p:spPr bwMode="auto">
            <a:xfrm>
              <a:off x="2637" y="2369"/>
              <a:ext cx="563" cy="308"/>
            </a:xfrm>
            <a:custGeom>
              <a:avLst/>
              <a:gdLst>
                <a:gd name="T0" fmla="*/ 97 w 563"/>
                <a:gd name="T1" fmla="*/ 16 h 308"/>
                <a:gd name="T2" fmla="*/ 211 w 563"/>
                <a:gd name="T3" fmla="*/ 21 h 308"/>
                <a:gd name="T4" fmla="*/ 293 w 563"/>
                <a:gd name="T5" fmla="*/ 18 h 308"/>
                <a:gd name="T6" fmla="*/ 342 w 563"/>
                <a:gd name="T7" fmla="*/ 28 h 308"/>
                <a:gd name="T8" fmla="*/ 342 w 563"/>
                <a:gd name="T9" fmla="*/ 44 h 308"/>
                <a:gd name="T10" fmla="*/ 361 w 563"/>
                <a:gd name="T11" fmla="*/ 67 h 308"/>
                <a:gd name="T12" fmla="*/ 415 w 563"/>
                <a:gd name="T13" fmla="*/ 77 h 308"/>
                <a:gd name="T14" fmla="*/ 410 w 563"/>
                <a:gd name="T15" fmla="*/ 91 h 308"/>
                <a:gd name="T16" fmla="*/ 449 w 563"/>
                <a:gd name="T17" fmla="*/ 119 h 308"/>
                <a:gd name="T18" fmla="*/ 506 w 563"/>
                <a:gd name="T19" fmla="*/ 122 h 308"/>
                <a:gd name="T20" fmla="*/ 559 w 563"/>
                <a:gd name="T21" fmla="*/ 124 h 308"/>
                <a:gd name="T22" fmla="*/ 537 w 563"/>
                <a:gd name="T23" fmla="*/ 143 h 308"/>
                <a:gd name="T24" fmla="*/ 541 w 563"/>
                <a:gd name="T25" fmla="*/ 158 h 308"/>
                <a:gd name="T26" fmla="*/ 508 w 563"/>
                <a:gd name="T27" fmla="*/ 166 h 308"/>
                <a:gd name="T28" fmla="*/ 441 w 563"/>
                <a:gd name="T29" fmla="*/ 184 h 308"/>
                <a:gd name="T30" fmla="*/ 397 w 563"/>
                <a:gd name="T31" fmla="*/ 173 h 308"/>
                <a:gd name="T32" fmla="*/ 430 w 563"/>
                <a:gd name="T33" fmla="*/ 192 h 308"/>
                <a:gd name="T34" fmla="*/ 443 w 563"/>
                <a:gd name="T35" fmla="*/ 202 h 308"/>
                <a:gd name="T36" fmla="*/ 456 w 563"/>
                <a:gd name="T37" fmla="*/ 205 h 308"/>
                <a:gd name="T38" fmla="*/ 470 w 563"/>
                <a:gd name="T39" fmla="*/ 228 h 308"/>
                <a:gd name="T40" fmla="*/ 469 w 563"/>
                <a:gd name="T41" fmla="*/ 248 h 308"/>
                <a:gd name="T42" fmla="*/ 435 w 563"/>
                <a:gd name="T43" fmla="*/ 263 h 308"/>
                <a:gd name="T44" fmla="*/ 402 w 563"/>
                <a:gd name="T45" fmla="*/ 276 h 308"/>
                <a:gd name="T46" fmla="*/ 373 w 563"/>
                <a:gd name="T47" fmla="*/ 279 h 308"/>
                <a:gd name="T48" fmla="*/ 350 w 563"/>
                <a:gd name="T49" fmla="*/ 267 h 308"/>
                <a:gd name="T50" fmla="*/ 343 w 563"/>
                <a:gd name="T51" fmla="*/ 274 h 308"/>
                <a:gd name="T52" fmla="*/ 327 w 563"/>
                <a:gd name="T53" fmla="*/ 274 h 308"/>
                <a:gd name="T54" fmla="*/ 314 w 563"/>
                <a:gd name="T55" fmla="*/ 282 h 308"/>
                <a:gd name="T56" fmla="*/ 297 w 563"/>
                <a:gd name="T57" fmla="*/ 285 h 308"/>
                <a:gd name="T58" fmla="*/ 293 w 563"/>
                <a:gd name="T59" fmla="*/ 305 h 308"/>
                <a:gd name="T60" fmla="*/ 258 w 563"/>
                <a:gd name="T61" fmla="*/ 300 h 308"/>
                <a:gd name="T62" fmla="*/ 231 w 563"/>
                <a:gd name="T63" fmla="*/ 302 h 308"/>
                <a:gd name="T64" fmla="*/ 217 w 563"/>
                <a:gd name="T65" fmla="*/ 292 h 308"/>
                <a:gd name="T66" fmla="*/ 214 w 563"/>
                <a:gd name="T67" fmla="*/ 308 h 308"/>
                <a:gd name="T68" fmla="*/ 204 w 563"/>
                <a:gd name="T69" fmla="*/ 294 h 308"/>
                <a:gd name="T70" fmla="*/ 177 w 563"/>
                <a:gd name="T71" fmla="*/ 282 h 308"/>
                <a:gd name="T72" fmla="*/ 169 w 563"/>
                <a:gd name="T73" fmla="*/ 302 h 308"/>
                <a:gd name="T74" fmla="*/ 131 w 563"/>
                <a:gd name="T75" fmla="*/ 294 h 308"/>
                <a:gd name="T76" fmla="*/ 124 w 563"/>
                <a:gd name="T77" fmla="*/ 279 h 308"/>
                <a:gd name="T78" fmla="*/ 77 w 563"/>
                <a:gd name="T79" fmla="*/ 259 h 308"/>
                <a:gd name="T80" fmla="*/ 93 w 563"/>
                <a:gd name="T81" fmla="*/ 245 h 308"/>
                <a:gd name="T82" fmla="*/ 80 w 563"/>
                <a:gd name="T83" fmla="*/ 230 h 308"/>
                <a:gd name="T84" fmla="*/ 54 w 563"/>
                <a:gd name="T85" fmla="*/ 215 h 308"/>
                <a:gd name="T86" fmla="*/ 64 w 563"/>
                <a:gd name="T87" fmla="*/ 212 h 308"/>
                <a:gd name="T88" fmla="*/ 87 w 563"/>
                <a:gd name="T89" fmla="*/ 204 h 308"/>
                <a:gd name="T90" fmla="*/ 95 w 563"/>
                <a:gd name="T91" fmla="*/ 191 h 308"/>
                <a:gd name="T92" fmla="*/ 80 w 563"/>
                <a:gd name="T93" fmla="*/ 181 h 308"/>
                <a:gd name="T94" fmla="*/ 97 w 563"/>
                <a:gd name="T95" fmla="*/ 163 h 308"/>
                <a:gd name="T96" fmla="*/ 98 w 563"/>
                <a:gd name="T97" fmla="*/ 155 h 308"/>
                <a:gd name="T98" fmla="*/ 110 w 563"/>
                <a:gd name="T99" fmla="*/ 152 h 308"/>
                <a:gd name="T100" fmla="*/ 121 w 563"/>
                <a:gd name="T101" fmla="*/ 163 h 308"/>
                <a:gd name="T102" fmla="*/ 139 w 563"/>
                <a:gd name="T103" fmla="*/ 173 h 308"/>
                <a:gd name="T104" fmla="*/ 142 w 563"/>
                <a:gd name="T105" fmla="*/ 165 h 308"/>
                <a:gd name="T106" fmla="*/ 144 w 563"/>
                <a:gd name="T107" fmla="*/ 157 h 308"/>
                <a:gd name="T108" fmla="*/ 146 w 563"/>
                <a:gd name="T109" fmla="*/ 143 h 308"/>
                <a:gd name="T110" fmla="*/ 113 w 563"/>
                <a:gd name="T111" fmla="*/ 143 h 308"/>
                <a:gd name="T112" fmla="*/ 95 w 563"/>
                <a:gd name="T113" fmla="*/ 135 h 308"/>
                <a:gd name="T114" fmla="*/ 67 w 563"/>
                <a:gd name="T115" fmla="*/ 129 h 308"/>
                <a:gd name="T116" fmla="*/ 40 w 563"/>
                <a:gd name="T117" fmla="*/ 117 h 308"/>
                <a:gd name="T118" fmla="*/ 9 w 563"/>
                <a:gd name="T119" fmla="*/ 98 h 308"/>
                <a:gd name="T120" fmla="*/ 33 w 563"/>
                <a:gd name="T121" fmla="*/ 72 h 308"/>
                <a:gd name="T122" fmla="*/ 13 w 563"/>
                <a:gd name="T123" fmla="*/ 19 h 3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3"/>
                <a:gd name="T187" fmla="*/ 0 h 308"/>
                <a:gd name="T188" fmla="*/ 563 w 563"/>
                <a:gd name="T189" fmla="*/ 308 h 3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3" h="308">
                  <a:moveTo>
                    <a:pt x="72" y="8"/>
                  </a:moveTo>
                  <a:lnTo>
                    <a:pt x="77" y="10"/>
                  </a:lnTo>
                  <a:lnTo>
                    <a:pt x="85" y="15"/>
                  </a:lnTo>
                  <a:lnTo>
                    <a:pt x="93" y="16"/>
                  </a:lnTo>
                  <a:lnTo>
                    <a:pt x="97" y="16"/>
                  </a:lnTo>
                  <a:lnTo>
                    <a:pt x="128" y="3"/>
                  </a:lnTo>
                  <a:lnTo>
                    <a:pt x="131" y="1"/>
                  </a:lnTo>
                  <a:lnTo>
                    <a:pt x="136" y="1"/>
                  </a:lnTo>
                  <a:lnTo>
                    <a:pt x="178" y="0"/>
                  </a:lnTo>
                  <a:lnTo>
                    <a:pt x="198" y="23"/>
                  </a:lnTo>
                  <a:lnTo>
                    <a:pt x="211" y="21"/>
                  </a:lnTo>
                  <a:lnTo>
                    <a:pt x="214" y="16"/>
                  </a:lnTo>
                  <a:lnTo>
                    <a:pt x="235" y="11"/>
                  </a:lnTo>
                  <a:lnTo>
                    <a:pt x="242" y="16"/>
                  </a:lnTo>
                  <a:lnTo>
                    <a:pt x="263" y="16"/>
                  </a:lnTo>
                  <a:lnTo>
                    <a:pt x="291" y="16"/>
                  </a:lnTo>
                  <a:lnTo>
                    <a:pt x="293" y="18"/>
                  </a:lnTo>
                  <a:lnTo>
                    <a:pt x="302" y="18"/>
                  </a:lnTo>
                  <a:lnTo>
                    <a:pt x="312" y="23"/>
                  </a:lnTo>
                  <a:lnTo>
                    <a:pt x="319" y="24"/>
                  </a:lnTo>
                  <a:lnTo>
                    <a:pt x="328" y="28"/>
                  </a:lnTo>
                  <a:lnTo>
                    <a:pt x="335" y="26"/>
                  </a:lnTo>
                  <a:lnTo>
                    <a:pt x="342" y="28"/>
                  </a:lnTo>
                  <a:lnTo>
                    <a:pt x="337" y="34"/>
                  </a:lnTo>
                  <a:lnTo>
                    <a:pt x="340" y="36"/>
                  </a:lnTo>
                  <a:lnTo>
                    <a:pt x="335" y="39"/>
                  </a:lnTo>
                  <a:lnTo>
                    <a:pt x="337" y="42"/>
                  </a:lnTo>
                  <a:lnTo>
                    <a:pt x="343" y="42"/>
                  </a:lnTo>
                  <a:lnTo>
                    <a:pt x="342" y="44"/>
                  </a:lnTo>
                  <a:lnTo>
                    <a:pt x="340" y="47"/>
                  </a:lnTo>
                  <a:lnTo>
                    <a:pt x="345" y="52"/>
                  </a:lnTo>
                  <a:lnTo>
                    <a:pt x="351" y="54"/>
                  </a:lnTo>
                  <a:lnTo>
                    <a:pt x="356" y="60"/>
                  </a:lnTo>
                  <a:lnTo>
                    <a:pt x="353" y="62"/>
                  </a:lnTo>
                  <a:lnTo>
                    <a:pt x="361" y="67"/>
                  </a:lnTo>
                  <a:lnTo>
                    <a:pt x="363" y="65"/>
                  </a:lnTo>
                  <a:lnTo>
                    <a:pt x="377" y="67"/>
                  </a:lnTo>
                  <a:lnTo>
                    <a:pt x="381" y="70"/>
                  </a:lnTo>
                  <a:lnTo>
                    <a:pt x="417" y="73"/>
                  </a:lnTo>
                  <a:lnTo>
                    <a:pt x="417" y="75"/>
                  </a:lnTo>
                  <a:lnTo>
                    <a:pt x="415" y="77"/>
                  </a:lnTo>
                  <a:lnTo>
                    <a:pt x="415" y="78"/>
                  </a:lnTo>
                  <a:lnTo>
                    <a:pt x="428" y="80"/>
                  </a:lnTo>
                  <a:lnTo>
                    <a:pt x="435" y="81"/>
                  </a:lnTo>
                  <a:lnTo>
                    <a:pt x="431" y="85"/>
                  </a:lnTo>
                  <a:lnTo>
                    <a:pt x="425" y="86"/>
                  </a:lnTo>
                  <a:lnTo>
                    <a:pt x="410" y="91"/>
                  </a:lnTo>
                  <a:lnTo>
                    <a:pt x="412" y="98"/>
                  </a:lnTo>
                  <a:lnTo>
                    <a:pt x="426" y="99"/>
                  </a:lnTo>
                  <a:lnTo>
                    <a:pt x="431" y="109"/>
                  </a:lnTo>
                  <a:lnTo>
                    <a:pt x="441" y="111"/>
                  </a:lnTo>
                  <a:lnTo>
                    <a:pt x="443" y="116"/>
                  </a:lnTo>
                  <a:lnTo>
                    <a:pt x="449" y="119"/>
                  </a:lnTo>
                  <a:lnTo>
                    <a:pt x="459" y="122"/>
                  </a:lnTo>
                  <a:lnTo>
                    <a:pt x="470" y="122"/>
                  </a:lnTo>
                  <a:lnTo>
                    <a:pt x="475" y="121"/>
                  </a:lnTo>
                  <a:lnTo>
                    <a:pt x="485" y="117"/>
                  </a:lnTo>
                  <a:lnTo>
                    <a:pt x="497" y="119"/>
                  </a:lnTo>
                  <a:lnTo>
                    <a:pt x="506" y="122"/>
                  </a:lnTo>
                  <a:lnTo>
                    <a:pt x="519" y="121"/>
                  </a:lnTo>
                  <a:lnTo>
                    <a:pt x="536" y="121"/>
                  </a:lnTo>
                  <a:lnTo>
                    <a:pt x="544" y="119"/>
                  </a:lnTo>
                  <a:lnTo>
                    <a:pt x="552" y="119"/>
                  </a:lnTo>
                  <a:lnTo>
                    <a:pt x="555" y="121"/>
                  </a:lnTo>
                  <a:lnTo>
                    <a:pt x="559" y="124"/>
                  </a:lnTo>
                  <a:lnTo>
                    <a:pt x="563" y="130"/>
                  </a:lnTo>
                  <a:lnTo>
                    <a:pt x="557" y="134"/>
                  </a:lnTo>
                  <a:lnTo>
                    <a:pt x="552" y="135"/>
                  </a:lnTo>
                  <a:lnTo>
                    <a:pt x="549" y="142"/>
                  </a:lnTo>
                  <a:lnTo>
                    <a:pt x="544" y="143"/>
                  </a:lnTo>
                  <a:lnTo>
                    <a:pt x="537" y="143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7" y="152"/>
                  </a:lnTo>
                  <a:lnTo>
                    <a:pt x="542" y="153"/>
                  </a:lnTo>
                  <a:lnTo>
                    <a:pt x="544" y="155"/>
                  </a:lnTo>
                  <a:lnTo>
                    <a:pt x="541" y="158"/>
                  </a:lnTo>
                  <a:lnTo>
                    <a:pt x="537" y="161"/>
                  </a:lnTo>
                  <a:lnTo>
                    <a:pt x="529" y="163"/>
                  </a:lnTo>
                  <a:lnTo>
                    <a:pt x="523" y="165"/>
                  </a:lnTo>
                  <a:lnTo>
                    <a:pt x="518" y="166"/>
                  </a:lnTo>
                  <a:lnTo>
                    <a:pt x="511" y="170"/>
                  </a:lnTo>
                  <a:lnTo>
                    <a:pt x="508" y="166"/>
                  </a:lnTo>
                  <a:lnTo>
                    <a:pt x="482" y="173"/>
                  </a:lnTo>
                  <a:lnTo>
                    <a:pt x="470" y="166"/>
                  </a:lnTo>
                  <a:lnTo>
                    <a:pt x="464" y="168"/>
                  </a:lnTo>
                  <a:lnTo>
                    <a:pt x="469" y="174"/>
                  </a:lnTo>
                  <a:lnTo>
                    <a:pt x="459" y="183"/>
                  </a:lnTo>
                  <a:lnTo>
                    <a:pt x="441" y="184"/>
                  </a:lnTo>
                  <a:lnTo>
                    <a:pt x="443" y="179"/>
                  </a:lnTo>
                  <a:lnTo>
                    <a:pt x="441" y="176"/>
                  </a:lnTo>
                  <a:lnTo>
                    <a:pt x="431" y="176"/>
                  </a:lnTo>
                  <a:lnTo>
                    <a:pt x="405" y="176"/>
                  </a:lnTo>
                  <a:lnTo>
                    <a:pt x="400" y="176"/>
                  </a:lnTo>
                  <a:lnTo>
                    <a:pt x="397" y="173"/>
                  </a:lnTo>
                  <a:lnTo>
                    <a:pt x="394" y="174"/>
                  </a:lnTo>
                  <a:lnTo>
                    <a:pt x="394" y="179"/>
                  </a:lnTo>
                  <a:lnTo>
                    <a:pt x="407" y="181"/>
                  </a:lnTo>
                  <a:lnTo>
                    <a:pt x="420" y="186"/>
                  </a:lnTo>
                  <a:lnTo>
                    <a:pt x="435" y="189"/>
                  </a:lnTo>
                  <a:lnTo>
                    <a:pt x="430" y="192"/>
                  </a:lnTo>
                  <a:lnTo>
                    <a:pt x="425" y="196"/>
                  </a:lnTo>
                  <a:lnTo>
                    <a:pt x="423" y="197"/>
                  </a:lnTo>
                  <a:lnTo>
                    <a:pt x="433" y="199"/>
                  </a:lnTo>
                  <a:lnTo>
                    <a:pt x="441" y="197"/>
                  </a:lnTo>
                  <a:lnTo>
                    <a:pt x="443" y="201"/>
                  </a:lnTo>
                  <a:lnTo>
                    <a:pt x="443" y="202"/>
                  </a:lnTo>
                  <a:lnTo>
                    <a:pt x="441" y="205"/>
                  </a:lnTo>
                  <a:lnTo>
                    <a:pt x="439" y="209"/>
                  </a:lnTo>
                  <a:lnTo>
                    <a:pt x="443" y="209"/>
                  </a:lnTo>
                  <a:lnTo>
                    <a:pt x="449" y="207"/>
                  </a:lnTo>
                  <a:lnTo>
                    <a:pt x="452" y="205"/>
                  </a:lnTo>
                  <a:lnTo>
                    <a:pt x="456" y="205"/>
                  </a:lnTo>
                  <a:lnTo>
                    <a:pt x="459" y="207"/>
                  </a:lnTo>
                  <a:lnTo>
                    <a:pt x="462" y="212"/>
                  </a:lnTo>
                  <a:lnTo>
                    <a:pt x="462" y="217"/>
                  </a:lnTo>
                  <a:lnTo>
                    <a:pt x="462" y="222"/>
                  </a:lnTo>
                  <a:lnTo>
                    <a:pt x="462" y="225"/>
                  </a:lnTo>
                  <a:lnTo>
                    <a:pt x="470" y="228"/>
                  </a:lnTo>
                  <a:lnTo>
                    <a:pt x="475" y="230"/>
                  </a:lnTo>
                  <a:lnTo>
                    <a:pt x="482" y="235"/>
                  </a:lnTo>
                  <a:lnTo>
                    <a:pt x="485" y="240"/>
                  </a:lnTo>
                  <a:lnTo>
                    <a:pt x="480" y="243"/>
                  </a:lnTo>
                  <a:lnTo>
                    <a:pt x="474" y="246"/>
                  </a:lnTo>
                  <a:lnTo>
                    <a:pt x="469" y="248"/>
                  </a:lnTo>
                  <a:lnTo>
                    <a:pt x="462" y="250"/>
                  </a:lnTo>
                  <a:lnTo>
                    <a:pt x="456" y="251"/>
                  </a:lnTo>
                  <a:lnTo>
                    <a:pt x="449" y="253"/>
                  </a:lnTo>
                  <a:lnTo>
                    <a:pt x="444" y="256"/>
                  </a:lnTo>
                  <a:lnTo>
                    <a:pt x="438" y="259"/>
                  </a:lnTo>
                  <a:lnTo>
                    <a:pt x="435" y="263"/>
                  </a:lnTo>
                  <a:lnTo>
                    <a:pt x="428" y="269"/>
                  </a:lnTo>
                  <a:lnTo>
                    <a:pt x="426" y="272"/>
                  </a:lnTo>
                  <a:lnTo>
                    <a:pt x="420" y="271"/>
                  </a:lnTo>
                  <a:lnTo>
                    <a:pt x="413" y="271"/>
                  </a:lnTo>
                  <a:lnTo>
                    <a:pt x="407" y="272"/>
                  </a:lnTo>
                  <a:lnTo>
                    <a:pt x="402" y="276"/>
                  </a:lnTo>
                  <a:lnTo>
                    <a:pt x="399" y="277"/>
                  </a:lnTo>
                  <a:lnTo>
                    <a:pt x="390" y="279"/>
                  </a:lnTo>
                  <a:lnTo>
                    <a:pt x="384" y="277"/>
                  </a:lnTo>
                  <a:lnTo>
                    <a:pt x="379" y="277"/>
                  </a:lnTo>
                  <a:lnTo>
                    <a:pt x="374" y="277"/>
                  </a:lnTo>
                  <a:lnTo>
                    <a:pt x="373" y="279"/>
                  </a:lnTo>
                  <a:lnTo>
                    <a:pt x="363" y="279"/>
                  </a:lnTo>
                  <a:lnTo>
                    <a:pt x="368" y="269"/>
                  </a:lnTo>
                  <a:lnTo>
                    <a:pt x="361" y="271"/>
                  </a:lnTo>
                  <a:lnTo>
                    <a:pt x="358" y="266"/>
                  </a:lnTo>
                  <a:lnTo>
                    <a:pt x="355" y="266"/>
                  </a:lnTo>
                  <a:lnTo>
                    <a:pt x="350" y="267"/>
                  </a:lnTo>
                  <a:lnTo>
                    <a:pt x="348" y="269"/>
                  </a:lnTo>
                  <a:lnTo>
                    <a:pt x="350" y="271"/>
                  </a:lnTo>
                  <a:lnTo>
                    <a:pt x="350" y="274"/>
                  </a:lnTo>
                  <a:lnTo>
                    <a:pt x="348" y="277"/>
                  </a:lnTo>
                  <a:lnTo>
                    <a:pt x="345" y="277"/>
                  </a:lnTo>
                  <a:lnTo>
                    <a:pt x="343" y="274"/>
                  </a:lnTo>
                  <a:lnTo>
                    <a:pt x="342" y="272"/>
                  </a:lnTo>
                  <a:lnTo>
                    <a:pt x="338" y="272"/>
                  </a:lnTo>
                  <a:lnTo>
                    <a:pt x="337" y="276"/>
                  </a:lnTo>
                  <a:lnTo>
                    <a:pt x="333" y="277"/>
                  </a:lnTo>
                  <a:lnTo>
                    <a:pt x="328" y="276"/>
                  </a:lnTo>
                  <a:lnTo>
                    <a:pt x="327" y="274"/>
                  </a:lnTo>
                  <a:lnTo>
                    <a:pt x="322" y="272"/>
                  </a:lnTo>
                  <a:lnTo>
                    <a:pt x="320" y="274"/>
                  </a:lnTo>
                  <a:lnTo>
                    <a:pt x="320" y="276"/>
                  </a:lnTo>
                  <a:lnTo>
                    <a:pt x="319" y="277"/>
                  </a:lnTo>
                  <a:lnTo>
                    <a:pt x="317" y="281"/>
                  </a:lnTo>
                  <a:lnTo>
                    <a:pt x="314" y="282"/>
                  </a:lnTo>
                  <a:lnTo>
                    <a:pt x="315" y="285"/>
                  </a:lnTo>
                  <a:lnTo>
                    <a:pt x="315" y="289"/>
                  </a:lnTo>
                  <a:lnTo>
                    <a:pt x="315" y="292"/>
                  </a:lnTo>
                  <a:lnTo>
                    <a:pt x="312" y="292"/>
                  </a:lnTo>
                  <a:lnTo>
                    <a:pt x="309" y="289"/>
                  </a:lnTo>
                  <a:lnTo>
                    <a:pt x="297" y="285"/>
                  </a:lnTo>
                  <a:lnTo>
                    <a:pt x="291" y="292"/>
                  </a:lnTo>
                  <a:lnTo>
                    <a:pt x="289" y="294"/>
                  </a:lnTo>
                  <a:lnTo>
                    <a:pt x="294" y="297"/>
                  </a:lnTo>
                  <a:lnTo>
                    <a:pt x="296" y="298"/>
                  </a:lnTo>
                  <a:lnTo>
                    <a:pt x="296" y="302"/>
                  </a:lnTo>
                  <a:lnTo>
                    <a:pt x="293" y="305"/>
                  </a:lnTo>
                  <a:lnTo>
                    <a:pt x="291" y="307"/>
                  </a:lnTo>
                  <a:lnTo>
                    <a:pt x="286" y="307"/>
                  </a:lnTo>
                  <a:lnTo>
                    <a:pt x="283" y="305"/>
                  </a:lnTo>
                  <a:lnTo>
                    <a:pt x="278" y="298"/>
                  </a:lnTo>
                  <a:lnTo>
                    <a:pt x="266" y="300"/>
                  </a:lnTo>
                  <a:lnTo>
                    <a:pt x="258" y="300"/>
                  </a:lnTo>
                  <a:lnTo>
                    <a:pt x="245" y="305"/>
                  </a:lnTo>
                  <a:lnTo>
                    <a:pt x="242" y="303"/>
                  </a:lnTo>
                  <a:lnTo>
                    <a:pt x="239" y="303"/>
                  </a:lnTo>
                  <a:lnTo>
                    <a:pt x="234" y="307"/>
                  </a:lnTo>
                  <a:lnTo>
                    <a:pt x="231" y="307"/>
                  </a:lnTo>
                  <a:lnTo>
                    <a:pt x="231" y="302"/>
                  </a:lnTo>
                  <a:lnTo>
                    <a:pt x="232" y="298"/>
                  </a:lnTo>
                  <a:lnTo>
                    <a:pt x="235" y="294"/>
                  </a:lnTo>
                  <a:lnTo>
                    <a:pt x="231" y="292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7" y="292"/>
                  </a:lnTo>
                  <a:lnTo>
                    <a:pt x="217" y="295"/>
                  </a:lnTo>
                  <a:lnTo>
                    <a:pt x="216" y="298"/>
                  </a:lnTo>
                  <a:lnTo>
                    <a:pt x="217" y="302"/>
                  </a:lnTo>
                  <a:lnTo>
                    <a:pt x="217" y="303"/>
                  </a:lnTo>
                  <a:lnTo>
                    <a:pt x="217" y="307"/>
                  </a:lnTo>
                  <a:lnTo>
                    <a:pt x="214" y="308"/>
                  </a:lnTo>
                  <a:lnTo>
                    <a:pt x="209" y="308"/>
                  </a:lnTo>
                  <a:lnTo>
                    <a:pt x="206" y="307"/>
                  </a:lnTo>
                  <a:lnTo>
                    <a:pt x="203" y="305"/>
                  </a:lnTo>
                  <a:lnTo>
                    <a:pt x="201" y="302"/>
                  </a:lnTo>
                  <a:lnTo>
                    <a:pt x="201" y="298"/>
                  </a:lnTo>
                  <a:lnTo>
                    <a:pt x="204" y="294"/>
                  </a:lnTo>
                  <a:lnTo>
                    <a:pt x="193" y="292"/>
                  </a:lnTo>
                  <a:lnTo>
                    <a:pt x="195" y="287"/>
                  </a:lnTo>
                  <a:lnTo>
                    <a:pt x="190" y="284"/>
                  </a:lnTo>
                  <a:lnTo>
                    <a:pt x="185" y="282"/>
                  </a:lnTo>
                  <a:lnTo>
                    <a:pt x="180" y="282"/>
                  </a:lnTo>
                  <a:lnTo>
                    <a:pt x="177" y="282"/>
                  </a:lnTo>
                  <a:lnTo>
                    <a:pt x="173" y="284"/>
                  </a:lnTo>
                  <a:lnTo>
                    <a:pt x="172" y="287"/>
                  </a:lnTo>
                  <a:lnTo>
                    <a:pt x="172" y="290"/>
                  </a:lnTo>
                  <a:lnTo>
                    <a:pt x="178" y="302"/>
                  </a:lnTo>
                  <a:lnTo>
                    <a:pt x="175" y="302"/>
                  </a:lnTo>
                  <a:lnTo>
                    <a:pt x="169" y="302"/>
                  </a:lnTo>
                  <a:lnTo>
                    <a:pt x="155" y="303"/>
                  </a:lnTo>
                  <a:lnTo>
                    <a:pt x="151" y="303"/>
                  </a:lnTo>
                  <a:lnTo>
                    <a:pt x="144" y="300"/>
                  </a:lnTo>
                  <a:lnTo>
                    <a:pt x="136" y="298"/>
                  </a:lnTo>
                  <a:lnTo>
                    <a:pt x="133" y="297"/>
                  </a:lnTo>
                  <a:lnTo>
                    <a:pt x="131" y="294"/>
                  </a:lnTo>
                  <a:lnTo>
                    <a:pt x="131" y="290"/>
                  </a:lnTo>
                  <a:lnTo>
                    <a:pt x="131" y="289"/>
                  </a:lnTo>
                  <a:lnTo>
                    <a:pt x="128" y="285"/>
                  </a:lnTo>
                  <a:lnTo>
                    <a:pt x="126" y="284"/>
                  </a:lnTo>
                  <a:lnTo>
                    <a:pt x="128" y="281"/>
                  </a:lnTo>
                  <a:lnTo>
                    <a:pt x="124" y="279"/>
                  </a:lnTo>
                  <a:lnTo>
                    <a:pt x="89" y="269"/>
                  </a:lnTo>
                  <a:lnTo>
                    <a:pt x="85" y="267"/>
                  </a:lnTo>
                  <a:lnTo>
                    <a:pt x="85" y="264"/>
                  </a:lnTo>
                  <a:lnTo>
                    <a:pt x="82" y="263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6"/>
                  </a:lnTo>
                  <a:lnTo>
                    <a:pt x="80" y="253"/>
                  </a:lnTo>
                  <a:lnTo>
                    <a:pt x="82" y="250"/>
                  </a:lnTo>
                  <a:lnTo>
                    <a:pt x="84" y="248"/>
                  </a:lnTo>
                  <a:lnTo>
                    <a:pt x="90" y="246"/>
                  </a:lnTo>
                  <a:lnTo>
                    <a:pt x="93" y="245"/>
                  </a:lnTo>
                  <a:lnTo>
                    <a:pt x="93" y="240"/>
                  </a:lnTo>
                  <a:lnTo>
                    <a:pt x="89" y="240"/>
                  </a:lnTo>
                  <a:lnTo>
                    <a:pt x="82" y="238"/>
                  </a:lnTo>
                  <a:lnTo>
                    <a:pt x="85" y="236"/>
                  </a:lnTo>
                  <a:lnTo>
                    <a:pt x="84" y="233"/>
                  </a:lnTo>
                  <a:lnTo>
                    <a:pt x="80" y="230"/>
                  </a:lnTo>
                  <a:lnTo>
                    <a:pt x="75" y="228"/>
                  </a:lnTo>
                  <a:lnTo>
                    <a:pt x="69" y="227"/>
                  </a:lnTo>
                  <a:lnTo>
                    <a:pt x="67" y="222"/>
                  </a:lnTo>
                  <a:lnTo>
                    <a:pt x="66" y="219"/>
                  </a:lnTo>
                  <a:lnTo>
                    <a:pt x="61" y="217"/>
                  </a:lnTo>
                  <a:lnTo>
                    <a:pt x="54" y="215"/>
                  </a:lnTo>
                  <a:lnTo>
                    <a:pt x="49" y="214"/>
                  </a:lnTo>
                  <a:lnTo>
                    <a:pt x="43" y="215"/>
                  </a:lnTo>
                  <a:lnTo>
                    <a:pt x="38" y="214"/>
                  </a:lnTo>
                  <a:lnTo>
                    <a:pt x="43" y="209"/>
                  </a:lnTo>
                  <a:lnTo>
                    <a:pt x="53" y="210"/>
                  </a:lnTo>
                  <a:lnTo>
                    <a:pt x="64" y="212"/>
                  </a:lnTo>
                  <a:lnTo>
                    <a:pt x="69" y="214"/>
                  </a:lnTo>
                  <a:lnTo>
                    <a:pt x="74" y="210"/>
                  </a:lnTo>
                  <a:lnTo>
                    <a:pt x="84" y="212"/>
                  </a:lnTo>
                  <a:lnTo>
                    <a:pt x="92" y="210"/>
                  </a:lnTo>
                  <a:lnTo>
                    <a:pt x="95" y="207"/>
                  </a:lnTo>
                  <a:lnTo>
                    <a:pt x="87" y="204"/>
                  </a:lnTo>
                  <a:lnTo>
                    <a:pt x="84" y="205"/>
                  </a:lnTo>
                  <a:lnTo>
                    <a:pt x="72" y="202"/>
                  </a:lnTo>
                  <a:lnTo>
                    <a:pt x="75" y="194"/>
                  </a:lnTo>
                  <a:lnTo>
                    <a:pt x="87" y="192"/>
                  </a:lnTo>
                  <a:lnTo>
                    <a:pt x="90" y="192"/>
                  </a:lnTo>
                  <a:lnTo>
                    <a:pt x="95" y="191"/>
                  </a:lnTo>
                  <a:lnTo>
                    <a:pt x="102" y="188"/>
                  </a:lnTo>
                  <a:lnTo>
                    <a:pt x="103" y="183"/>
                  </a:lnTo>
                  <a:lnTo>
                    <a:pt x="95" y="179"/>
                  </a:lnTo>
                  <a:lnTo>
                    <a:pt x="92" y="179"/>
                  </a:lnTo>
                  <a:lnTo>
                    <a:pt x="89" y="183"/>
                  </a:lnTo>
                  <a:lnTo>
                    <a:pt x="80" y="181"/>
                  </a:lnTo>
                  <a:lnTo>
                    <a:pt x="75" y="179"/>
                  </a:lnTo>
                  <a:lnTo>
                    <a:pt x="80" y="176"/>
                  </a:lnTo>
                  <a:lnTo>
                    <a:pt x="87" y="171"/>
                  </a:lnTo>
                  <a:lnTo>
                    <a:pt x="90" y="168"/>
                  </a:lnTo>
                  <a:lnTo>
                    <a:pt x="93" y="166"/>
                  </a:lnTo>
                  <a:lnTo>
                    <a:pt x="97" y="163"/>
                  </a:lnTo>
                  <a:lnTo>
                    <a:pt x="92" y="161"/>
                  </a:lnTo>
                  <a:lnTo>
                    <a:pt x="87" y="160"/>
                  </a:lnTo>
                  <a:lnTo>
                    <a:pt x="87" y="157"/>
                  </a:lnTo>
                  <a:lnTo>
                    <a:pt x="90" y="155"/>
                  </a:lnTo>
                  <a:lnTo>
                    <a:pt x="95" y="157"/>
                  </a:lnTo>
                  <a:lnTo>
                    <a:pt x="98" y="155"/>
                  </a:lnTo>
                  <a:lnTo>
                    <a:pt x="98" y="150"/>
                  </a:lnTo>
                  <a:lnTo>
                    <a:pt x="103" y="147"/>
                  </a:lnTo>
                  <a:lnTo>
                    <a:pt x="106" y="147"/>
                  </a:lnTo>
                  <a:lnTo>
                    <a:pt x="110" y="147"/>
                  </a:lnTo>
                  <a:lnTo>
                    <a:pt x="111" y="148"/>
                  </a:lnTo>
                  <a:lnTo>
                    <a:pt x="110" y="152"/>
                  </a:lnTo>
                  <a:lnTo>
                    <a:pt x="113" y="153"/>
                  </a:lnTo>
                  <a:lnTo>
                    <a:pt x="116" y="152"/>
                  </a:lnTo>
                  <a:lnTo>
                    <a:pt x="121" y="153"/>
                  </a:lnTo>
                  <a:lnTo>
                    <a:pt x="121" y="157"/>
                  </a:lnTo>
                  <a:lnTo>
                    <a:pt x="123" y="160"/>
                  </a:lnTo>
                  <a:lnTo>
                    <a:pt x="121" y="163"/>
                  </a:lnTo>
                  <a:lnTo>
                    <a:pt x="120" y="165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29" y="170"/>
                  </a:lnTo>
                  <a:lnTo>
                    <a:pt x="136" y="171"/>
                  </a:lnTo>
                  <a:lnTo>
                    <a:pt x="139" y="173"/>
                  </a:lnTo>
                  <a:lnTo>
                    <a:pt x="146" y="171"/>
                  </a:lnTo>
                  <a:lnTo>
                    <a:pt x="149" y="170"/>
                  </a:lnTo>
                  <a:lnTo>
                    <a:pt x="149" y="166"/>
                  </a:lnTo>
                  <a:lnTo>
                    <a:pt x="149" y="165"/>
                  </a:lnTo>
                  <a:lnTo>
                    <a:pt x="144" y="165"/>
                  </a:lnTo>
                  <a:lnTo>
                    <a:pt x="142" y="165"/>
                  </a:lnTo>
                  <a:lnTo>
                    <a:pt x="138" y="165"/>
                  </a:lnTo>
                  <a:lnTo>
                    <a:pt x="138" y="161"/>
                  </a:lnTo>
                  <a:lnTo>
                    <a:pt x="138" y="158"/>
                  </a:lnTo>
                  <a:lnTo>
                    <a:pt x="139" y="157"/>
                  </a:lnTo>
                  <a:lnTo>
                    <a:pt x="141" y="157"/>
                  </a:lnTo>
                  <a:lnTo>
                    <a:pt x="144" y="157"/>
                  </a:lnTo>
                  <a:lnTo>
                    <a:pt x="147" y="157"/>
                  </a:lnTo>
                  <a:lnTo>
                    <a:pt x="157" y="153"/>
                  </a:lnTo>
                  <a:lnTo>
                    <a:pt x="157" y="148"/>
                  </a:lnTo>
                  <a:lnTo>
                    <a:pt x="155" y="147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2" y="145"/>
                  </a:lnTo>
                  <a:lnTo>
                    <a:pt x="138" y="145"/>
                  </a:lnTo>
                  <a:lnTo>
                    <a:pt x="129" y="145"/>
                  </a:lnTo>
                  <a:lnTo>
                    <a:pt x="123" y="147"/>
                  </a:lnTo>
                  <a:lnTo>
                    <a:pt x="121" y="145"/>
                  </a:lnTo>
                  <a:lnTo>
                    <a:pt x="113" y="143"/>
                  </a:lnTo>
                  <a:lnTo>
                    <a:pt x="110" y="140"/>
                  </a:lnTo>
                  <a:lnTo>
                    <a:pt x="110" y="139"/>
                  </a:lnTo>
                  <a:lnTo>
                    <a:pt x="111" y="137"/>
                  </a:lnTo>
                  <a:lnTo>
                    <a:pt x="108" y="135"/>
                  </a:lnTo>
                  <a:lnTo>
                    <a:pt x="103" y="135"/>
                  </a:lnTo>
                  <a:lnTo>
                    <a:pt x="95" y="135"/>
                  </a:lnTo>
                  <a:lnTo>
                    <a:pt x="89" y="135"/>
                  </a:lnTo>
                  <a:lnTo>
                    <a:pt x="84" y="134"/>
                  </a:lnTo>
                  <a:lnTo>
                    <a:pt x="80" y="132"/>
                  </a:lnTo>
                  <a:lnTo>
                    <a:pt x="75" y="130"/>
                  </a:lnTo>
                  <a:lnTo>
                    <a:pt x="72" y="129"/>
                  </a:lnTo>
                  <a:lnTo>
                    <a:pt x="67" y="129"/>
                  </a:lnTo>
                  <a:lnTo>
                    <a:pt x="62" y="127"/>
                  </a:lnTo>
                  <a:lnTo>
                    <a:pt x="59" y="127"/>
                  </a:lnTo>
                  <a:lnTo>
                    <a:pt x="53" y="129"/>
                  </a:lnTo>
                  <a:lnTo>
                    <a:pt x="41" y="130"/>
                  </a:lnTo>
                  <a:lnTo>
                    <a:pt x="36" y="127"/>
                  </a:lnTo>
                  <a:lnTo>
                    <a:pt x="40" y="117"/>
                  </a:lnTo>
                  <a:lnTo>
                    <a:pt x="48" y="108"/>
                  </a:lnTo>
                  <a:lnTo>
                    <a:pt x="40" y="103"/>
                  </a:lnTo>
                  <a:lnTo>
                    <a:pt x="41" y="91"/>
                  </a:lnTo>
                  <a:lnTo>
                    <a:pt x="33" y="93"/>
                  </a:lnTo>
                  <a:lnTo>
                    <a:pt x="22" y="96"/>
                  </a:lnTo>
                  <a:lnTo>
                    <a:pt x="9" y="98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4" y="85"/>
                  </a:lnTo>
                  <a:lnTo>
                    <a:pt x="15" y="86"/>
                  </a:lnTo>
                  <a:lnTo>
                    <a:pt x="22" y="78"/>
                  </a:lnTo>
                  <a:lnTo>
                    <a:pt x="33" y="72"/>
                  </a:lnTo>
                  <a:lnTo>
                    <a:pt x="46" y="67"/>
                  </a:lnTo>
                  <a:lnTo>
                    <a:pt x="35" y="57"/>
                  </a:lnTo>
                  <a:lnTo>
                    <a:pt x="22" y="44"/>
                  </a:lnTo>
                  <a:lnTo>
                    <a:pt x="10" y="31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23" y="23"/>
                  </a:lnTo>
                  <a:lnTo>
                    <a:pt x="35" y="24"/>
                  </a:lnTo>
                  <a:lnTo>
                    <a:pt x="51" y="18"/>
                  </a:lnTo>
                  <a:lnTo>
                    <a:pt x="56" y="13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5" name="Freeform 41"/>
            <p:cNvSpPr>
              <a:spLocks/>
            </p:cNvSpPr>
            <p:nvPr/>
          </p:nvSpPr>
          <p:spPr bwMode="auto">
            <a:xfrm>
              <a:off x="2012" y="2377"/>
              <a:ext cx="483" cy="398"/>
            </a:xfrm>
            <a:custGeom>
              <a:avLst/>
              <a:gdLst>
                <a:gd name="T0" fmla="*/ 477 w 483"/>
                <a:gd name="T1" fmla="*/ 163 h 398"/>
                <a:gd name="T2" fmla="*/ 474 w 483"/>
                <a:gd name="T3" fmla="*/ 189 h 398"/>
                <a:gd name="T4" fmla="*/ 467 w 483"/>
                <a:gd name="T5" fmla="*/ 199 h 398"/>
                <a:gd name="T6" fmla="*/ 483 w 483"/>
                <a:gd name="T7" fmla="*/ 235 h 398"/>
                <a:gd name="T8" fmla="*/ 403 w 483"/>
                <a:gd name="T9" fmla="*/ 273 h 398"/>
                <a:gd name="T10" fmla="*/ 351 w 483"/>
                <a:gd name="T11" fmla="*/ 305 h 398"/>
                <a:gd name="T12" fmla="*/ 325 w 483"/>
                <a:gd name="T13" fmla="*/ 317 h 398"/>
                <a:gd name="T14" fmla="*/ 341 w 483"/>
                <a:gd name="T15" fmla="*/ 322 h 398"/>
                <a:gd name="T16" fmla="*/ 310 w 483"/>
                <a:gd name="T17" fmla="*/ 313 h 398"/>
                <a:gd name="T18" fmla="*/ 296 w 483"/>
                <a:gd name="T19" fmla="*/ 330 h 398"/>
                <a:gd name="T20" fmla="*/ 315 w 483"/>
                <a:gd name="T21" fmla="*/ 348 h 398"/>
                <a:gd name="T22" fmla="*/ 291 w 483"/>
                <a:gd name="T23" fmla="*/ 366 h 398"/>
                <a:gd name="T24" fmla="*/ 327 w 483"/>
                <a:gd name="T25" fmla="*/ 380 h 398"/>
                <a:gd name="T26" fmla="*/ 345 w 483"/>
                <a:gd name="T27" fmla="*/ 384 h 398"/>
                <a:gd name="T28" fmla="*/ 271 w 483"/>
                <a:gd name="T29" fmla="*/ 395 h 398"/>
                <a:gd name="T30" fmla="*/ 168 w 483"/>
                <a:gd name="T31" fmla="*/ 351 h 398"/>
                <a:gd name="T32" fmla="*/ 155 w 483"/>
                <a:gd name="T33" fmla="*/ 339 h 398"/>
                <a:gd name="T34" fmla="*/ 178 w 483"/>
                <a:gd name="T35" fmla="*/ 328 h 398"/>
                <a:gd name="T36" fmla="*/ 178 w 483"/>
                <a:gd name="T37" fmla="*/ 308 h 398"/>
                <a:gd name="T38" fmla="*/ 167 w 483"/>
                <a:gd name="T39" fmla="*/ 294 h 398"/>
                <a:gd name="T40" fmla="*/ 144 w 483"/>
                <a:gd name="T41" fmla="*/ 302 h 398"/>
                <a:gd name="T42" fmla="*/ 139 w 483"/>
                <a:gd name="T43" fmla="*/ 284 h 398"/>
                <a:gd name="T44" fmla="*/ 85 w 483"/>
                <a:gd name="T45" fmla="*/ 281 h 398"/>
                <a:gd name="T46" fmla="*/ 66 w 483"/>
                <a:gd name="T47" fmla="*/ 268 h 398"/>
                <a:gd name="T48" fmla="*/ 57 w 483"/>
                <a:gd name="T49" fmla="*/ 235 h 398"/>
                <a:gd name="T50" fmla="*/ 31 w 483"/>
                <a:gd name="T51" fmla="*/ 211 h 398"/>
                <a:gd name="T52" fmla="*/ 17 w 483"/>
                <a:gd name="T53" fmla="*/ 201 h 398"/>
                <a:gd name="T54" fmla="*/ 7 w 483"/>
                <a:gd name="T55" fmla="*/ 189 h 398"/>
                <a:gd name="T56" fmla="*/ 5 w 483"/>
                <a:gd name="T57" fmla="*/ 163 h 398"/>
                <a:gd name="T58" fmla="*/ 22 w 483"/>
                <a:gd name="T59" fmla="*/ 144 h 398"/>
                <a:gd name="T60" fmla="*/ 17 w 483"/>
                <a:gd name="T61" fmla="*/ 124 h 398"/>
                <a:gd name="T62" fmla="*/ 2 w 483"/>
                <a:gd name="T63" fmla="*/ 106 h 398"/>
                <a:gd name="T64" fmla="*/ 26 w 483"/>
                <a:gd name="T65" fmla="*/ 93 h 398"/>
                <a:gd name="T66" fmla="*/ 56 w 483"/>
                <a:gd name="T67" fmla="*/ 85 h 398"/>
                <a:gd name="T68" fmla="*/ 82 w 483"/>
                <a:gd name="T69" fmla="*/ 72 h 398"/>
                <a:gd name="T70" fmla="*/ 105 w 483"/>
                <a:gd name="T71" fmla="*/ 57 h 398"/>
                <a:gd name="T72" fmla="*/ 129 w 483"/>
                <a:gd name="T73" fmla="*/ 29 h 398"/>
                <a:gd name="T74" fmla="*/ 154 w 483"/>
                <a:gd name="T75" fmla="*/ 18 h 398"/>
                <a:gd name="T76" fmla="*/ 191 w 483"/>
                <a:gd name="T77" fmla="*/ 8 h 398"/>
                <a:gd name="T78" fmla="*/ 206 w 483"/>
                <a:gd name="T79" fmla="*/ 10 h 398"/>
                <a:gd name="T80" fmla="*/ 240 w 483"/>
                <a:gd name="T81" fmla="*/ 26 h 398"/>
                <a:gd name="T82" fmla="*/ 276 w 483"/>
                <a:gd name="T83" fmla="*/ 20 h 398"/>
                <a:gd name="T84" fmla="*/ 332 w 483"/>
                <a:gd name="T85" fmla="*/ 24 h 398"/>
                <a:gd name="T86" fmla="*/ 356 w 483"/>
                <a:gd name="T87" fmla="*/ 36 h 398"/>
                <a:gd name="T88" fmla="*/ 371 w 483"/>
                <a:gd name="T89" fmla="*/ 41 h 398"/>
                <a:gd name="T90" fmla="*/ 395 w 483"/>
                <a:gd name="T91" fmla="*/ 41 h 398"/>
                <a:gd name="T92" fmla="*/ 387 w 483"/>
                <a:gd name="T93" fmla="*/ 52 h 398"/>
                <a:gd name="T94" fmla="*/ 385 w 483"/>
                <a:gd name="T95" fmla="*/ 64 h 398"/>
                <a:gd name="T96" fmla="*/ 381 w 483"/>
                <a:gd name="T97" fmla="*/ 78 h 398"/>
                <a:gd name="T98" fmla="*/ 376 w 483"/>
                <a:gd name="T99" fmla="*/ 93 h 398"/>
                <a:gd name="T100" fmla="*/ 402 w 483"/>
                <a:gd name="T101" fmla="*/ 95 h 398"/>
                <a:gd name="T102" fmla="*/ 444 w 483"/>
                <a:gd name="T103" fmla="*/ 111 h 398"/>
                <a:gd name="T104" fmla="*/ 446 w 483"/>
                <a:gd name="T105" fmla="*/ 127 h 3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3"/>
                <a:gd name="T160" fmla="*/ 0 h 398"/>
                <a:gd name="T161" fmla="*/ 483 w 483"/>
                <a:gd name="T162" fmla="*/ 398 h 3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3" h="398">
                  <a:moveTo>
                    <a:pt x="472" y="140"/>
                  </a:moveTo>
                  <a:lnTo>
                    <a:pt x="467" y="150"/>
                  </a:lnTo>
                  <a:lnTo>
                    <a:pt x="462" y="157"/>
                  </a:lnTo>
                  <a:lnTo>
                    <a:pt x="462" y="162"/>
                  </a:lnTo>
                  <a:lnTo>
                    <a:pt x="470" y="162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0" y="171"/>
                  </a:lnTo>
                  <a:lnTo>
                    <a:pt x="480" y="176"/>
                  </a:lnTo>
                  <a:lnTo>
                    <a:pt x="479" y="181"/>
                  </a:lnTo>
                  <a:lnTo>
                    <a:pt x="474" y="186"/>
                  </a:lnTo>
                  <a:lnTo>
                    <a:pt x="474" y="189"/>
                  </a:lnTo>
                  <a:lnTo>
                    <a:pt x="475" y="191"/>
                  </a:lnTo>
                  <a:lnTo>
                    <a:pt x="477" y="193"/>
                  </a:lnTo>
                  <a:lnTo>
                    <a:pt x="477" y="194"/>
                  </a:lnTo>
                  <a:lnTo>
                    <a:pt x="474" y="196"/>
                  </a:lnTo>
                  <a:lnTo>
                    <a:pt x="474" y="197"/>
                  </a:lnTo>
                  <a:lnTo>
                    <a:pt x="467" y="199"/>
                  </a:lnTo>
                  <a:lnTo>
                    <a:pt x="462" y="202"/>
                  </a:lnTo>
                  <a:lnTo>
                    <a:pt x="464" y="209"/>
                  </a:lnTo>
                  <a:lnTo>
                    <a:pt x="470" y="214"/>
                  </a:lnTo>
                  <a:lnTo>
                    <a:pt x="475" y="219"/>
                  </a:lnTo>
                  <a:lnTo>
                    <a:pt x="472" y="224"/>
                  </a:lnTo>
                  <a:lnTo>
                    <a:pt x="483" y="235"/>
                  </a:lnTo>
                  <a:lnTo>
                    <a:pt x="459" y="253"/>
                  </a:lnTo>
                  <a:lnTo>
                    <a:pt x="451" y="256"/>
                  </a:lnTo>
                  <a:lnTo>
                    <a:pt x="441" y="261"/>
                  </a:lnTo>
                  <a:lnTo>
                    <a:pt x="426" y="268"/>
                  </a:lnTo>
                  <a:lnTo>
                    <a:pt x="420" y="266"/>
                  </a:lnTo>
                  <a:lnTo>
                    <a:pt x="403" y="273"/>
                  </a:lnTo>
                  <a:lnTo>
                    <a:pt x="408" y="279"/>
                  </a:lnTo>
                  <a:lnTo>
                    <a:pt x="412" y="294"/>
                  </a:lnTo>
                  <a:lnTo>
                    <a:pt x="436" y="302"/>
                  </a:lnTo>
                  <a:lnTo>
                    <a:pt x="433" y="308"/>
                  </a:lnTo>
                  <a:lnTo>
                    <a:pt x="382" y="307"/>
                  </a:lnTo>
                  <a:lnTo>
                    <a:pt x="351" y="305"/>
                  </a:lnTo>
                  <a:lnTo>
                    <a:pt x="330" y="304"/>
                  </a:lnTo>
                  <a:lnTo>
                    <a:pt x="317" y="307"/>
                  </a:lnTo>
                  <a:lnTo>
                    <a:pt x="322" y="312"/>
                  </a:lnTo>
                  <a:lnTo>
                    <a:pt x="327" y="315"/>
                  </a:lnTo>
                  <a:lnTo>
                    <a:pt x="323" y="317"/>
                  </a:lnTo>
                  <a:lnTo>
                    <a:pt x="325" y="317"/>
                  </a:lnTo>
                  <a:lnTo>
                    <a:pt x="332" y="317"/>
                  </a:lnTo>
                  <a:lnTo>
                    <a:pt x="338" y="317"/>
                  </a:lnTo>
                  <a:lnTo>
                    <a:pt x="345" y="317"/>
                  </a:lnTo>
                  <a:lnTo>
                    <a:pt x="348" y="318"/>
                  </a:lnTo>
                  <a:lnTo>
                    <a:pt x="348" y="322"/>
                  </a:lnTo>
                  <a:lnTo>
                    <a:pt x="341" y="322"/>
                  </a:lnTo>
                  <a:lnTo>
                    <a:pt x="333" y="322"/>
                  </a:lnTo>
                  <a:lnTo>
                    <a:pt x="325" y="320"/>
                  </a:lnTo>
                  <a:lnTo>
                    <a:pt x="322" y="318"/>
                  </a:lnTo>
                  <a:lnTo>
                    <a:pt x="317" y="317"/>
                  </a:lnTo>
                  <a:lnTo>
                    <a:pt x="315" y="315"/>
                  </a:lnTo>
                  <a:lnTo>
                    <a:pt x="310" y="313"/>
                  </a:lnTo>
                  <a:lnTo>
                    <a:pt x="304" y="313"/>
                  </a:lnTo>
                  <a:lnTo>
                    <a:pt x="299" y="317"/>
                  </a:lnTo>
                  <a:lnTo>
                    <a:pt x="297" y="320"/>
                  </a:lnTo>
                  <a:lnTo>
                    <a:pt x="299" y="325"/>
                  </a:lnTo>
                  <a:lnTo>
                    <a:pt x="296" y="326"/>
                  </a:lnTo>
                  <a:lnTo>
                    <a:pt x="296" y="330"/>
                  </a:lnTo>
                  <a:lnTo>
                    <a:pt x="297" y="333"/>
                  </a:lnTo>
                  <a:lnTo>
                    <a:pt x="302" y="336"/>
                  </a:lnTo>
                  <a:lnTo>
                    <a:pt x="307" y="336"/>
                  </a:lnTo>
                  <a:lnTo>
                    <a:pt x="312" y="338"/>
                  </a:lnTo>
                  <a:lnTo>
                    <a:pt x="315" y="341"/>
                  </a:lnTo>
                  <a:lnTo>
                    <a:pt x="315" y="348"/>
                  </a:lnTo>
                  <a:lnTo>
                    <a:pt x="309" y="349"/>
                  </a:lnTo>
                  <a:lnTo>
                    <a:pt x="297" y="351"/>
                  </a:lnTo>
                  <a:lnTo>
                    <a:pt x="297" y="357"/>
                  </a:lnTo>
                  <a:lnTo>
                    <a:pt x="292" y="361"/>
                  </a:lnTo>
                  <a:lnTo>
                    <a:pt x="289" y="362"/>
                  </a:lnTo>
                  <a:lnTo>
                    <a:pt x="291" y="366"/>
                  </a:lnTo>
                  <a:lnTo>
                    <a:pt x="304" y="374"/>
                  </a:lnTo>
                  <a:lnTo>
                    <a:pt x="310" y="372"/>
                  </a:lnTo>
                  <a:lnTo>
                    <a:pt x="315" y="377"/>
                  </a:lnTo>
                  <a:lnTo>
                    <a:pt x="320" y="377"/>
                  </a:lnTo>
                  <a:lnTo>
                    <a:pt x="330" y="377"/>
                  </a:lnTo>
                  <a:lnTo>
                    <a:pt x="327" y="380"/>
                  </a:lnTo>
                  <a:lnTo>
                    <a:pt x="322" y="384"/>
                  </a:lnTo>
                  <a:lnTo>
                    <a:pt x="322" y="385"/>
                  </a:lnTo>
                  <a:lnTo>
                    <a:pt x="325" y="385"/>
                  </a:lnTo>
                  <a:lnTo>
                    <a:pt x="328" y="384"/>
                  </a:lnTo>
                  <a:lnTo>
                    <a:pt x="332" y="382"/>
                  </a:lnTo>
                  <a:lnTo>
                    <a:pt x="345" y="384"/>
                  </a:lnTo>
                  <a:lnTo>
                    <a:pt x="346" y="390"/>
                  </a:lnTo>
                  <a:lnTo>
                    <a:pt x="319" y="390"/>
                  </a:lnTo>
                  <a:lnTo>
                    <a:pt x="302" y="384"/>
                  </a:lnTo>
                  <a:lnTo>
                    <a:pt x="288" y="392"/>
                  </a:lnTo>
                  <a:lnTo>
                    <a:pt x="281" y="398"/>
                  </a:lnTo>
                  <a:lnTo>
                    <a:pt x="271" y="395"/>
                  </a:lnTo>
                  <a:lnTo>
                    <a:pt x="270" y="377"/>
                  </a:lnTo>
                  <a:lnTo>
                    <a:pt x="255" y="372"/>
                  </a:lnTo>
                  <a:lnTo>
                    <a:pt x="198" y="370"/>
                  </a:lnTo>
                  <a:lnTo>
                    <a:pt x="186" y="366"/>
                  </a:lnTo>
                  <a:lnTo>
                    <a:pt x="181" y="361"/>
                  </a:lnTo>
                  <a:lnTo>
                    <a:pt x="168" y="351"/>
                  </a:lnTo>
                  <a:lnTo>
                    <a:pt x="159" y="353"/>
                  </a:lnTo>
                  <a:lnTo>
                    <a:pt x="150" y="351"/>
                  </a:lnTo>
                  <a:lnTo>
                    <a:pt x="137" y="346"/>
                  </a:lnTo>
                  <a:lnTo>
                    <a:pt x="144" y="341"/>
                  </a:lnTo>
                  <a:lnTo>
                    <a:pt x="150" y="341"/>
                  </a:lnTo>
                  <a:lnTo>
                    <a:pt x="155" y="339"/>
                  </a:lnTo>
                  <a:lnTo>
                    <a:pt x="159" y="338"/>
                  </a:lnTo>
                  <a:lnTo>
                    <a:pt x="160" y="333"/>
                  </a:lnTo>
                  <a:lnTo>
                    <a:pt x="162" y="331"/>
                  </a:lnTo>
                  <a:lnTo>
                    <a:pt x="165" y="330"/>
                  </a:lnTo>
                  <a:lnTo>
                    <a:pt x="172" y="328"/>
                  </a:lnTo>
                  <a:lnTo>
                    <a:pt x="178" y="328"/>
                  </a:lnTo>
                  <a:lnTo>
                    <a:pt x="183" y="328"/>
                  </a:lnTo>
                  <a:lnTo>
                    <a:pt x="185" y="323"/>
                  </a:lnTo>
                  <a:lnTo>
                    <a:pt x="183" y="320"/>
                  </a:lnTo>
                  <a:lnTo>
                    <a:pt x="181" y="315"/>
                  </a:lnTo>
                  <a:lnTo>
                    <a:pt x="180" y="312"/>
                  </a:lnTo>
                  <a:lnTo>
                    <a:pt x="178" y="308"/>
                  </a:lnTo>
                  <a:lnTo>
                    <a:pt x="177" y="305"/>
                  </a:lnTo>
                  <a:lnTo>
                    <a:pt x="178" y="302"/>
                  </a:lnTo>
                  <a:lnTo>
                    <a:pt x="177" y="299"/>
                  </a:lnTo>
                  <a:lnTo>
                    <a:pt x="175" y="297"/>
                  </a:lnTo>
                  <a:lnTo>
                    <a:pt x="170" y="295"/>
                  </a:lnTo>
                  <a:lnTo>
                    <a:pt x="167" y="294"/>
                  </a:lnTo>
                  <a:lnTo>
                    <a:pt x="155" y="294"/>
                  </a:lnTo>
                  <a:lnTo>
                    <a:pt x="154" y="294"/>
                  </a:lnTo>
                  <a:lnTo>
                    <a:pt x="154" y="299"/>
                  </a:lnTo>
                  <a:lnTo>
                    <a:pt x="152" y="300"/>
                  </a:lnTo>
                  <a:lnTo>
                    <a:pt x="149" y="302"/>
                  </a:lnTo>
                  <a:lnTo>
                    <a:pt x="144" y="302"/>
                  </a:lnTo>
                  <a:lnTo>
                    <a:pt x="137" y="300"/>
                  </a:lnTo>
                  <a:lnTo>
                    <a:pt x="141" y="297"/>
                  </a:lnTo>
                  <a:lnTo>
                    <a:pt x="141" y="294"/>
                  </a:lnTo>
                  <a:lnTo>
                    <a:pt x="137" y="290"/>
                  </a:lnTo>
                  <a:lnTo>
                    <a:pt x="139" y="287"/>
                  </a:lnTo>
                  <a:lnTo>
                    <a:pt x="139" y="284"/>
                  </a:lnTo>
                  <a:lnTo>
                    <a:pt x="136" y="282"/>
                  </a:lnTo>
                  <a:lnTo>
                    <a:pt x="128" y="284"/>
                  </a:lnTo>
                  <a:lnTo>
                    <a:pt x="116" y="284"/>
                  </a:lnTo>
                  <a:lnTo>
                    <a:pt x="108" y="284"/>
                  </a:lnTo>
                  <a:lnTo>
                    <a:pt x="100" y="287"/>
                  </a:lnTo>
                  <a:lnTo>
                    <a:pt x="85" y="281"/>
                  </a:lnTo>
                  <a:lnTo>
                    <a:pt x="85" y="279"/>
                  </a:lnTo>
                  <a:lnTo>
                    <a:pt x="80" y="277"/>
                  </a:lnTo>
                  <a:lnTo>
                    <a:pt x="72" y="281"/>
                  </a:lnTo>
                  <a:lnTo>
                    <a:pt x="62" y="276"/>
                  </a:lnTo>
                  <a:lnTo>
                    <a:pt x="67" y="271"/>
                  </a:lnTo>
                  <a:lnTo>
                    <a:pt x="66" y="268"/>
                  </a:lnTo>
                  <a:lnTo>
                    <a:pt x="59" y="264"/>
                  </a:lnTo>
                  <a:lnTo>
                    <a:pt x="61" y="259"/>
                  </a:lnTo>
                  <a:lnTo>
                    <a:pt x="62" y="253"/>
                  </a:lnTo>
                  <a:lnTo>
                    <a:pt x="61" y="245"/>
                  </a:lnTo>
                  <a:lnTo>
                    <a:pt x="59" y="240"/>
                  </a:lnTo>
                  <a:lnTo>
                    <a:pt x="57" y="235"/>
                  </a:lnTo>
                  <a:lnTo>
                    <a:pt x="56" y="230"/>
                  </a:lnTo>
                  <a:lnTo>
                    <a:pt x="64" y="225"/>
                  </a:lnTo>
                  <a:lnTo>
                    <a:pt x="53" y="219"/>
                  </a:lnTo>
                  <a:lnTo>
                    <a:pt x="35" y="217"/>
                  </a:lnTo>
                  <a:lnTo>
                    <a:pt x="30" y="215"/>
                  </a:lnTo>
                  <a:lnTo>
                    <a:pt x="31" y="211"/>
                  </a:lnTo>
                  <a:lnTo>
                    <a:pt x="35" y="209"/>
                  </a:lnTo>
                  <a:lnTo>
                    <a:pt x="35" y="204"/>
                  </a:lnTo>
                  <a:lnTo>
                    <a:pt x="36" y="201"/>
                  </a:lnTo>
                  <a:lnTo>
                    <a:pt x="31" y="199"/>
                  </a:lnTo>
                  <a:lnTo>
                    <a:pt x="23" y="199"/>
                  </a:lnTo>
                  <a:lnTo>
                    <a:pt x="17" y="201"/>
                  </a:lnTo>
                  <a:lnTo>
                    <a:pt x="8" y="202"/>
                  </a:lnTo>
                  <a:lnTo>
                    <a:pt x="5" y="201"/>
                  </a:lnTo>
                  <a:lnTo>
                    <a:pt x="2" y="199"/>
                  </a:lnTo>
                  <a:lnTo>
                    <a:pt x="4" y="194"/>
                  </a:lnTo>
                  <a:lnTo>
                    <a:pt x="4" y="193"/>
                  </a:lnTo>
                  <a:lnTo>
                    <a:pt x="7" y="189"/>
                  </a:lnTo>
                  <a:lnTo>
                    <a:pt x="5" y="186"/>
                  </a:lnTo>
                  <a:lnTo>
                    <a:pt x="2" y="183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2" y="170"/>
                  </a:lnTo>
                  <a:lnTo>
                    <a:pt x="5" y="163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3" y="152"/>
                  </a:lnTo>
                  <a:lnTo>
                    <a:pt x="17" y="152"/>
                  </a:lnTo>
                  <a:lnTo>
                    <a:pt x="18" y="149"/>
                  </a:lnTo>
                  <a:lnTo>
                    <a:pt x="22" y="144"/>
                  </a:lnTo>
                  <a:lnTo>
                    <a:pt x="26" y="140"/>
                  </a:lnTo>
                  <a:lnTo>
                    <a:pt x="31" y="137"/>
                  </a:lnTo>
                  <a:lnTo>
                    <a:pt x="31" y="132"/>
                  </a:lnTo>
                  <a:lnTo>
                    <a:pt x="22" y="129"/>
                  </a:lnTo>
                  <a:lnTo>
                    <a:pt x="17" y="127"/>
                  </a:lnTo>
                  <a:lnTo>
                    <a:pt x="17" y="124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18" y="111"/>
                  </a:lnTo>
                  <a:lnTo>
                    <a:pt x="12" y="109"/>
                  </a:lnTo>
                  <a:lnTo>
                    <a:pt x="4" y="109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8" y="101"/>
                  </a:lnTo>
                  <a:lnTo>
                    <a:pt x="12" y="100"/>
                  </a:lnTo>
                  <a:lnTo>
                    <a:pt x="13" y="95"/>
                  </a:lnTo>
                  <a:lnTo>
                    <a:pt x="18" y="93"/>
                  </a:lnTo>
                  <a:lnTo>
                    <a:pt x="26" y="93"/>
                  </a:lnTo>
                  <a:lnTo>
                    <a:pt x="33" y="90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6" y="85"/>
                  </a:lnTo>
                  <a:lnTo>
                    <a:pt x="53" y="83"/>
                  </a:lnTo>
                  <a:lnTo>
                    <a:pt x="53" y="80"/>
                  </a:lnTo>
                  <a:lnTo>
                    <a:pt x="59" y="77"/>
                  </a:lnTo>
                  <a:lnTo>
                    <a:pt x="67" y="73"/>
                  </a:lnTo>
                  <a:lnTo>
                    <a:pt x="74" y="70"/>
                  </a:lnTo>
                  <a:lnTo>
                    <a:pt x="82" y="72"/>
                  </a:lnTo>
                  <a:lnTo>
                    <a:pt x="87" y="69"/>
                  </a:lnTo>
                  <a:lnTo>
                    <a:pt x="95" y="67"/>
                  </a:lnTo>
                  <a:lnTo>
                    <a:pt x="100" y="65"/>
                  </a:lnTo>
                  <a:lnTo>
                    <a:pt x="100" y="64"/>
                  </a:lnTo>
                  <a:lnTo>
                    <a:pt x="98" y="59"/>
                  </a:lnTo>
                  <a:lnTo>
                    <a:pt x="105" y="57"/>
                  </a:lnTo>
                  <a:lnTo>
                    <a:pt x="118" y="54"/>
                  </a:lnTo>
                  <a:lnTo>
                    <a:pt x="128" y="51"/>
                  </a:lnTo>
                  <a:lnTo>
                    <a:pt x="131" y="44"/>
                  </a:lnTo>
                  <a:lnTo>
                    <a:pt x="134" y="41"/>
                  </a:lnTo>
                  <a:lnTo>
                    <a:pt x="137" y="36"/>
                  </a:lnTo>
                  <a:lnTo>
                    <a:pt x="129" y="29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41" y="16"/>
                  </a:lnTo>
                  <a:lnTo>
                    <a:pt x="144" y="18"/>
                  </a:lnTo>
                  <a:lnTo>
                    <a:pt x="147" y="16"/>
                  </a:lnTo>
                  <a:lnTo>
                    <a:pt x="154" y="18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8" y="11"/>
                  </a:lnTo>
                  <a:lnTo>
                    <a:pt x="191" y="8"/>
                  </a:lnTo>
                  <a:lnTo>
                    <a:pt x="193" y="5"/>
                  </a:lnTo>
                  <a:lnTo>
                    <a:pt x="196" y="3"/>
                  </a:lnTo>
                  <a:lnTo>
                    <a:pt x="201" y="0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4" y="15"/>
                  </a:lnTo>
                  <a:lnTo>
                    <a:pt x="224" y="16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40" y="26"/>
                  </a:lnTo>
                  <a:lnTo>
                    <a:pt x="242" y="28"/>
                  </a:lnTo>
                  <a:lnTo>
                    <a:pt x="248" y="26"/>
                  </a:lnTo>
                  <a:lnTo>
                    <a:pt x="257" y="24"/>
                  </a:lnTo>
                  <a:lnTo>
                    <a:pt x="258" y="21"/>
                  </a:lnTo>
                  <a:lnTo>
                    <a:pt x="268" y="21"/>
                  </a:lnTo>
                  <a:lnTo>
                    <a:pt x="276" y="20"/>
                  </a:lnTo>
                  <a:lnTo>
                    <a:pt x="283" y="21"/>
                  </a:lnTo>
                  <a:lnTo>
                    <a:pt x="289" y="24"/>
                  </a:lnTo>
                  <a:lnTo>
                    <a:pt x="296" y="26"/>
                  </a:lnTo>
                  <a:lnTo>
                    <a:pt x="312" y="24"/>
                  </a:lnTo>
                  <a:lnTo>
                    <a:pt x="323" y="24"/>
                  </a:lnTo>
                  <a:lnTo>
                    <a:pt x="332" y="24"/>
                  </a:lnTo>
                  <a:lnTo>
                    <a:pt x="335" y="21"/>
                  </a:lnTo>
                  <a:lnTo>
                    <a:pt x="358" y="23"/>
                  </a:lnTo>
                  <a:lnTo>
                    <a:pt x="361" y="26"/>
                  </a:lnTo>
                  <a:lnTo>
                    <a:pt x="368" y="26"/>
                  </a:lnTo>
                  <a:lnTo>
                    <a:pt x="369" y="34"/>
                  </a:lnTo>
                  <a:lnTo>
                    <a:pt x="356" y="36"/>
                  </a:lnTo>
                  <a:lnTo>
                    <a:pt x="356" y="38"/>
                  </a:lnTo>
                  <a:lnTo>
                    <a:pt x="358" y="41"/>
                  </a:lnTo>
                  <a:lnTo>
                    <a:pt x="361" y="42"/>
                  </a:lnTo>
                  <a:lnTo>
                    <a:pt x="366" y="41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4" y="42"/>
                  </a:lnTo>
                  <a:lnTo>
                    <a:pt x="379" y="41"/>
                  </a:lnTo>
                  <a:lnTo>
                    <a:pt x="385" y="39"/>
                  </a:lnTo>
                  <a:lnTo>
                    <a:pt x="394" y="36"/>
                  </a:lnTo>
                  <a:lnTo>
                    <a:pt x="395" y="39"/>
                  </a:lnTo>
                  <a:lnTo>
                    <a:pt x="395" y="41"/>
                  </a:lnTo>
                  <a:lnTo>
                    <a:pt x="394" y="44"/>
                  </a:lnTo>
                  <a:lnTo>
                    <a:pt x="392" y="44"/>
                  </a:lnTo>
                  <a:lnTo>
                    <a:pt x="390" y="46"/>
                  </a:lnTo>
                  <a:lnTo>
                    <a:pt x="389" y="49"/>
                  </a:lnTo>
                  <a:lnTo>
                    <a:pt x="390" y="51"/>
                  </a:lnTo>
                  <a:lnTo>
                    <a:pt x="387" y="52"/>
                  </a:lnTo>
                  <a:lnTo>
                    <a:pt x="379" y="54"/>
                  </a:lnTo>
                  <a:lnTo>
                    <a:pt x="376" y="55"/>
                  </a:lnTo>
                  <a:lnTo>
                    <a:pt x="381" y="57"/>
                  </a:lnTo>
                  <a:lnTo>
                    <a:pt x="389" y="57"/>
                  </a:lnTo>
                  <a:lnTo>
                    <a:pt x="387" y="60"/>
                  </a:lnTo>
                  <a:lnTo>
                    <a:pt x="385" y="64"/>
                  </a:lnTo>
                  <a:lnTo>
                    <a:pt x="384" y="65"/>
                  </a:lnTo>
                  <a:lnTo>
                    <a:pt x="382" y="69"/>
                  </a:lnTo>
                  <a:lnTo>
                    <a:pt x="384" y="70"/>
                  </a:lnTo>
                  <a:lnTo>
                    <a:pt x="385" y="72"/>
                  </a:lnTo>
                  <a:lnTo>
                    <a:pt x="384" y="75"/>
                  </a:lnTo>
                  <a:lnTo>
                    <a:pt x="381" y="78"/>
                  </a:lnTo>
                  <a:lnTo>
                    <a:pt x="384" y="82"/>
                  </a:lnTo>
                  <a:lnTo>
                    <a:pt x="381" y="85"/>
                  </a:lnTo>
                  <a:lnTo>
                    <a:pt x="374" y="88"/>
                  </a:lnTo>
                  <a:lnTo>
                    <a:pt x="371" y="91"/>
                  </a:lnTo>
                  <a:lnTo>
                    <a:pt x="371" y="93"/>
                  </a:lnTo>
                  <a:lnTo>
                    <a:pt x="376" y="93"/>
                  </a:lnTo>
                  <a:lnTo>
                    <a:pt x="381" y="91"/>
                  </a:lnTo>
                  <a:lnTo>
                    <a:pt x="387" y="90"/>
                  </a:lnTo>
                  <a:lnTo>
                    <a:pt x="397" y="90"/>
                  </a:lnTo>
                  <a:lnTo>
                    <a:pt x="402" y="90"/>
                  </a:lnTo>
                  <a:lnTo>
                    <a:pt x="402" y="91"/>
                  </a:lnTo>
                  <a:lnTo>
                    <a:pt x="402" y="95"/>
                  </a:lnTo>
                  <a:lnTo>
                    <a:pt x="407" y="95"/>
                  </a:lnTo>
                  <a:lnTo>
                    <a:pt x="413" y="93"/>
                  </a:lnTo>
                  <a:lnTo>
                    <a:pt x="434" y="101"/>
                  </a:lnTo>
                  <a:lnTo>
                    <a:pt x="444" y="106"/>
                  </a:lnTo>
                  <a:lnTo>
                    <a:pt x="446" y="108"/>
                  </a:lnTo>
                  <a:lnTo>
                    <a:pt x="444" y="111"/>
                  </a:lnTo>
                  <a:lnTo>
                    <a:pt x="441" y="113"/>
                  </a:lnTo>
                  <a:lnTo>
                    <a:pt x="438" y="114"/>
                  </a:lnTo>
                  <a:lnTo>
                    <a:pt x="436" y="118"/>
                  </a:lnTo>
                  <a:lnTo>
                    <a:pt x="438" y="121"/>
                  </a:lnTo>
                  <a:lnTo>
                    <a:pt x="441" y="122"/>
                  </a:lnTo>
                  <a:lnTo>
                    <a:pt x="446" y="127"/>
                  </a:lnTo>
                  <a:lnTo>
                    <a:pt x="452" y="132"/>
                  </a:lnTo>
                  <a:lnTo>
                    <a:pt x="459" y="137"/>
                  </a:lnTo>
                  <a:lnTo>
                    <a:pt x="464" y="139"/>
                  </a:lnTo>
                  <a:lnTo>
                    <a:pt x="472" y="140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6" name="Freeform 42"/>
            <p:cNvSpPr>
              <a:spLocks/>
            </p:cNvSpPr>
            <p:nvPr/>
          </p:nvSpPr>
          <p:spPr bwMode="auto">
            <a:xfrm>
              <a:off x="3031" y="2450"/>
              <a:ext cx="644" cy="281"/>
            </a:xfrm>
            <a:custGeom>
              <a:avLst/>
              <a:gdLst>
                <a:gd name="T0" fmla="*/ 370 w 644"/>
                <a:gd name="T1" fmla="*/ 35 h 281"/>
                <a:gd name="T2" fmla="*/ 413 w 644"/>
                <a:gd name="T3" fmla="*/ 69 h 281"/>
                <a:gd name="T4" fmla="*/ 473 w 644"/>
                <a:gd name="T5" fmla="*/ 62 h 281"/>
                <a:gd name="T6" fmla="*/ 576 w 644"/>
                <a:gd name="T7" fmla="*/ 85 h 281"/>
                <a:gd name="T8" fmla="*/ 644 w 644"/>
                <a:gd name="T9" fmla="*/ 93 h 281"/>
                <a:gd name="T10" fmla="*/ 599 w 644"/>
                <a:gd name="T11" fmla="*/ 124 h 281"/>
                <a:gd name="T12" fmla="*/ 600 w 644"/>
                <a:gd name="T13" fmla="*/ 159 h 281"/>
                <a:gd name="T14" fmla="*/ 620 w 644"/>
                <a:gd name="T15" fmla="*/ 154 h 281"/>
                <a:gd name="T16" fmla="*/ 595 w 644"/>
                <a:gd name="T17" fmla="*/ 180 h 281"/>
                <a:gd name="T18" fmla="*/ 543 w 644"/>
                <a:gd name="T19" fmla="*/ 211 h 281"/>
                <a:gd name="T20" fmla="*/ 530 w 644"/>
                <a:gd name="T21" fmla="*/ 247 h 281"/>
                <a:gd name="T22" fmla="*/ 501 w 644"/>
                <a:gd name="T23" fmla="*/ 281 h 281"/>
                <a:gd name="T24" fmla="*/ 455 w 644"/>
                <a:gd name="T25" fmla="*/ 273 h 281"/>
                <a:gd name="T26" fmla="*/ 439 w 644"/>
                <a:gd name="T27" fmla="*/ 270 h 281"/>
                <a:gd name="T28" fmla="*/ 409 w 644"/>
                <a:gd name="T29" fmla="*/ 237 h 281"/>
                <a:gd name="T30" fmla="*/ 391 w 644"/>
                <a:gd name="T31" fmla="*/ 231 h 281"/>
                <a:gd name="T32" fmla="*/ 382 w 644"/>
                <a:gd name="T33" fmla="*/ 221 h 281"/>
                <a:gd name="T34" fmla="*/ 380 w 644"/>
                <a:gd name="T35" fmla="*/ 216 h 281"/>
                <a:gd name="T36" fmla="*/ 346 w 644"/>
                <a:gd name="T37" fmla="*/ 211 h 281"/>
                <a:gd name="T38" fmla="*/ 328 w 644"/>
                <a:gd name="T39" fmla="*/ 203 h 281"/>
                <a:gd name="T40" fmla="*/ 316 w 644"/>
                <a:gd name="T41" fmla="*/ 200 h 281"/>
                <a:gd name="T42" fmla="*/ 307 w 644"/>
                <a:gd name="T43" fmla="*/ 203 h 281"/>
                <a:gd name="T44" fmla="*/ 284 w 644"/>
                <a:gd name="T45" fmla="*/ 198 h 281"/>
                <a:gd name="T46" fmla="*/ 259 w 644"/>
                <a:gd name="T47" fmla="*/ 203 h 281"/>
                <a:gd name="T48" fmla="*/ 241 w 644"/>
                <a:gd name="T49" fmla="*/ 213 h 281"/>
                <a:gd name="T50" fmla="*/ 214 w 644"/>
                <a:gd name="T51" fmla="*/ 214 h 281"/>
                <a:gd name="T52" fmla="*/ 200 w 644"/>
                <a:gd name="T53" fmla="*/ 217 h 281"/>
                <a:gd name="T54" fmla="*/ 181 w 644"/>
                <a:gd name="T55" fmla="*/ 224 h 281"/>
                <a:gd name="T56" fmla="*/ 156 w 644"/>
                <a:gd name="T57" fmla="*/ 221 h 281"/>
                <a:gd name="T58" fmla="*/ 135 w 644"/>
                <a:gd name="T59" fmla="*/ 204 h 281"/>
                <a:gd name="T60" fmla="*/ 62 w 644"/>
                <a:gd name="T61" fmla="*/ 219 h 281"/>
                <a:gd name="T62" fmla="*/ 34 w 644"/>
                <a:gd name="T63" fmla="*/ 188 h 281"/>
                <a:gd name="T64" fmla="*/ 55 w 644"/>
                <a:gd name="T65" fmla="*/ 172 h 281"/>
                <a:gd name="T66" fmla="*/ 80 w 644"/>
                <a:gd name="T67" fmla="*/ 165 h 281"/>
                <a:gd name="T68" fmla="*/ 81 w 644"/>
                <a:gd name="T69" fmla="*/ 149 h 281"/>
                <a:gd name="T70" fmla="*/ 68 w 644"/>
                <a:gd name="T71" fmla="*/ 136 h 281"/>
                <a:gd name="T72" fmla="*/ 58 w 644"/>
                <a:gd name="T73" fmla="*/ 124 h 281"/>
                <a:gd name="T74" fmla="*/ 47 w 644"/>
                <a:gd name="T75" fmla="*/ 124 h 281"/>
                <a:gd name="T76" fmla="*/ 39 w 644"/>
                <a:gd name="T77" fmla="*/ 118 h 281"/>
                <a:gd name="T78" fmla="*/ 41 w 644"/>
                <a:gd name="T79" fmla="*/ 108 h 281"/>
                <a:gd name="T80" fmla="*/ 0 w 644"/>
                <a:gd name="T81" fmla="*/ 93 h 281"/>
                <a:gd name="T82" fmla="*/ 37 w 644"/>
                <a:gd name="T83" fmla="*/ 95 h 281"/>
                <a:gd name="T84" fmla="*/ 65 w 644"/>
                <a:gd name="T85" fmla="*/ 102 h 281"/>
                <a:gd name="T86" fmla="*/ 88 w 644"/>
                <a:gd name="T87" fmla="*/ 92 h 281"/>
                <a:gd name="T88" fmla="*/ 129 w 644"/>
                <a:gd name="T89" fmla="*/ 84 h 281"/>
                <a:gd name="T90" fmla="*/ 150 w 644"/>
                <a:gd name="T91" fmla="*/ 74 h 281"/>
                <a:gd name="T92" fmla="*/ 140 w 644"/>
                <a:gd name="T93" fmla="*/ 66 h 281"/>
                <a:gd name="T94" fmla="*/ 161 w 644"/>
                <a:gd name="T95" fmla="*/ 64 h 281"/>
                <a:gd name="T96" fmla="*/ 158 w 644"/>
                <a:gd name="T97" fmla="*/ 71 h 281"/>
                <a:gd name="T98" fmla="*/ 174 w 644"/>
                <a:gd name="T99" fmla="*/ 66 h 281"/>
                <a:gd name="T100" fmla="*/ 186 w 644"/>
                <a:gd name="T101" fmla="*/ 58 h 281"/>
                <a:gd name="T102" fmla="*/ 194 w 644"/>
                <a:gd name="T103" fmla="*/ 45 h 281"/>
                <a:gd name="T104" fmla="*/ 207 w 644"/>
                <a:gd name="T105" fmla="*/ 40 h 281"/>
                <a:gd name="T106" fmla="*/ 236 w 644"/>
                <a:gd name="T107" fmla="*/ 17 h 281"/>
                <a:gd name="T108" fmla="*/ 258 w 644"/>
                <a:gd name="T109" fmla="*/ 5 h 281"/>
                <a:gd name="T110" fmla="*/ 287 w 644"/>
                <a:gd name="T111" fmla="*/ 2 h 281"/>
                <a:gd name="T112" fmla="*/ 315 w 644"/>
                <a:gd name="T113" fmla="*/ 0 h 281"/>
                <a:gd name="T114" fmla="*/ 351 w 644"/>
                <a:gd name="T115" fmla="*/ 2 h 2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4"/>
                <a:gd name="T175" fmla="*/ 0 h 281"/>
                <a:gd name="T176" fmla="*/ 644 w 644"/>
                <a:gd name="T177" fmla="*/ 281 h 2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4" h="281">
                  <a:moveTo>
                    <a:pt x="365" y="4"/>
                  </a:moveTo>
                  <a:lnTo>
                    <a:pt x="357" y="10"/>
                  </a:lnTo>
                  <a:lnTo>
                    <a:pt x="359" y="20"/>
                  </a:lnTo>
                  <a:lnTo>
                    <a:pt x="370" y="35"/>
                  </a:lnTo>
                  <a:lnTo>
                    <a:pt x="356" y="46"/>
                  </a:lnTo>
                  <a:lnTo>
                    <a:pt x="370" y="69"/>
                  </a:lnTo>
                  <a:lnTo>
                    <a:pt x="391" y="74"/>
                  </a:lnTo>
                  <a:lnTo>
                    <a:pt x="413" y="69"/>
                  </a:lnTo>
                  <a:lnTo>
                    <a:pt x="432" y="69"/>
                  </a:lnTo>
                  <a:lnTo>
                    <a:pt x="432" y="77"/>
                  </a:lnTo>
                  <a:lnTo>
                    <a:pt x="442" y="82"/>
                  </a:lnTo>
                  <a:lnTo>
                    <a:pt x="473" y="62"/>
                  </a:lnTo>
                  <a:lnTo>
                    <a:pt x="501" y="72"/>
                  </a:lnTo>
                  <a:lnTo>
                    <a:pt x="520" y="79"/>
                  </a:lnTo>
                  <a:lnTo>
                    <a:pt x="555" y="84"/>
                  </a:lnTo>
                  <a:lnTo>
                    <a:pt x="576" y="85"/>
                  </a:lnTo>
                  <a:lnTo>
                    <a:pt x="595" y="92"/>
                  </a:lnTo>
                  <a:lnTo>
                    <a:pt x="612" y="92"/>
                  </a:lnTo>
                  <a:lnTo>
                    <a:pt x="643" y="85"/>
                  </a:lnTo>
                  <a:lnTo>
                    <a:pt x="644" y="93"/>
                  </a:lnTo>
                  <a:lnTo>
                    <a:pt x="628" y="100"/>
                  </a:lnTo>
                  <a:lnTo>
                    <a:pt x="620" y="105"/>
                  </a:lnTo>
                  <a:lnTo>
                    <a:pt x="612" y="110"/>
                  </a:lnTo>
                  <a:lnTo>
                    <a:pt x="599" y="124"/>
                  </a:lnTo>
                  <a:lnTo>
                    <a:pt x="610" y="129"/>
                  </a:lnTo>
                  <a:lnTo>
                    <a:pt x="584" y="157"/>
                  </a:lnTo>
                  <a:lnTo>
                    <a:pt x="595" y="165"/>
                  </a:lnTo>
                  <a:lnTo>
                    <a:pt x="600" y="159"/>
                  </a:lnTo>
                  <a:lnTo>
                    <a:pt x="605" y="155"/>
                  </a:lnTo>
                  <a:lnTo>
                    <a:pt x="613" y="155"/>
                  </a:lnTo>
                  <a:lnTo>
                    <a:pt x="620" y="151"/>
                  </a:lnTo>
                  <a:lnTo>
                    <a:pt x="620" y="154"/>
                  </a:lnTo>
                  <a:lnTo>
                    <a:pt x="613" y="162"/>
                  </a:lnTo>
                  <a:lnTo>
                    <a:pt x="610" y="169"/>
                  </a:lnTo>
                  <a:lnTo>
                    <a:pt x="597" y="173"/>
                  </a:lnTo>
                  <a:lnTo>
                    <a:pt x="595" y="180"/>
                  </a:lnTo>
                  <a:lnTo>
                    <a:pt x="577" y="188"/>
                  </a:lnTo>
                  <a:lnTo>
                    <a:pt x="560" y="196"/>
                  </a:lnTo>
                  <a:lnTo>
                    <a:pt x="553" y="200"/>
                  </a:lnTo>
                  <a:lnTo>
                    <a:pt x="543" y="211"/>
                  </a:lnTo>
                  <a:lnTo>
                    <a:pt x="555" y="222"/>
                  </a:lnTo>
                  <a:lnTo>
                    <a:pt x="535" y="227"/>
                  </a:lnTo>
                  <a:lnTo>
                    <a:pt x="537" y="239"/>
                  </a:lnTo>
                  <a:lnTo>
                    <a:pt x="530" y="247"/>
                  </a:lnTo>
                  <a:lnTo>
                    <a:pt x="520" y="258"/>
                  </a:lnTo>
                  <a:lnTo>
                    <a:pt x="514" y="262"/>
                  </a:lnTo>
                  <a:lnTo>
                    <a:pt x="502" y="266"/>
                  </a:lnTo>
                  <a:lnTo>
                    <a:pt x="501" y="281"/>
                  </a:lnTo>
                  <a:lnTo>
                    <a:pt x="481" y="278"/>
                  </a:lnTo>
                  <a:lnTo>
                    <a:pt x="476" y="275"/>
                  </a:lnTo>
                  <a:lnTo>
                    <a:pt x="465" y="271"/>
                  </a:lnTo>
                  <a:lnTo>
                    <a:pt x="455" y="273"/>
                  </a:lnTo>
                  <a:lnTo>
                    <a:pt x="444" y="276"/>
                  </a:lnTo>
                  <a:lnTo>
                    <a:pt x="444" y="275"/>
                  </a:lnTo>
                  <a:lnTo>
                    <a:pt x="444" y="273"/>
                  </a:lnTo>
                  <a:lnTo>
                    <a:pt x="439" y="270"/>
                  </a:lnTo>
                  <a:lnTo>
                    <a:pt x="427" y="262"/>
                  </a:lnTo>
                  <a:lnTo>
                    <a:pt x="411" y="249"/>
                  </a:lnTo>
                  <a:lnTo>
                    <a:pt x="411" y="245"/>
                  </a:lnTo>
                  <a:lnTo>
                    <a:pt x="409" y="237"/>
                  </a:lnTo>
                  <a:lnTo>
                    <a:pt x="404" y="232"/>
                  </a:lnTo>
                  <a:lnTo>
                    <a:pt x="395" y="232"/>
                  </a:lnTo>
                  <a:lnTo>
                    <a:pt x="393" y="231"/>
                  </a:lnTo>
                  <a:lnTo>
                    <a:pt x="391" y="231"/>
                  </a:lnTo>
                  <a:lnTo>
                    <a:pt x="391" y="226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2" y="221"/>
                  </a:lnTo>
                  <a:lnTo>
                    <a:pt x="378" y="221"/>
                  </a:lnTo>
                  <a:lnTo>
                    <a:pt x="378" y="219"/>
                  </a:lnTo>
                  <a:lnTo>
                    <a:pt x="378" y="217"/>
                  </a:lnTo>
                  <a:lnTo>
                    <a:pt x="380" y="216"/>
                  </a:lnTo>
                  <a:lnTo>
                    <a:pt x="380" y="214"/>
                  </a:lnTo>
                  <a:lnTo>
                    <a:pt x="375" y="213"/>
                  </a:lnTo>
                  <a:lnTo>
                    <a:pt x="360" y="213"/>
                  </a:lnTo>
                  <a:lnTo>
                    <a:pt x="346" y="211"/>
                  </a:lnTo>
                  <a:lnTo>
                    <a:pt x="341" y="209"/>
                  </a:lnTo>
                  <a:lnTo>
                    <a:pt x="334" y="206"/>
                  </a:lnTo>
                  <a:lnTo>
                    <a:pt x="329" y="204"/>
                  </a:lnTo>
                  <a:lnTo>
                    <a:pt x="328" y="203"/>
                  </a:lnTo>
                  <a:lnTo>
                    <a:pt x="328" y="201"/>
                  </a:lnTo>
                  <a:lnTo>
                    <a:pt x="325" y="198"/>
                  </a:lnTo>
                  <a:lnTo>
                    <a:pt x="318" y="198"/>
                  </a:lnTo>
                  <a:lnTo>
                    <a:pt x="316" y="200"/>
                  </a:lnTo>
                  <a:lnTo>
                    <a:pt x="316" y="203"/>
                  </a:lnTo>
                  <a:lnTo>
                    <a:pt x="313" y="204"/>
                  </a:lnTo>
                  <a:lnTo>
                    <a:pt x="307" y="203"/>
                  </a:lnTo>
                  <a:lnTo>
                    <a:pt x="302" y="203"/>
                  </a:lnTo>
                  <a:lnTo>
                    <a:pt x="297" y="203"/>
                  </a:lnTo>
                  <a:lnTo>
                    <a:pt x="290" y="198"/>
                  </a:lnTo>
                  <a:lnTo>
                    <a:pt x="284" y="198"/>
                  </a:lnTo>
                  <a:lnTo>
                    <a:pt x="276" y="198"/>
                  </a:lnTo>
                  <a:lnTo>
                    <a:pt x="272" y="196"/>
                  </a:lnTo>
                  <a:lnTo>
                    <a:pt x="266" y="198"/>
                  </a:lnTo>
                  <a:lnTo>
                    <a:pt x="259" y="203"/>
                  </a:lnTo>
                  <a:lnTo>
                    <a:pt x="254" y="206"/>
                  </a:lnTo>
                  <a:lnTo>
                    <a:pt x="251" y="209"/>
                  </a:lnTo>
                  <a:lnTo>
                    <a:pt x="248" y="211"/>
                  </a:lnTo>
                  <a:lnTo>
                    <a:pt x="241" y="213"/>
                  </a:lnTo>
                  <a:lnTo>
                    <a:pt x="235" y="211"/>
                  </a:lnTo>
                  <a:lnTo>
                    <a:pt x="228" y="213"/>
                  </a:lnTo>
                  <a:lnTo>
                    <a:pt x="217" y="214"/>
                  </a:lnTo>
                  <a:lnTo>
                    <a:pt x="214" y="214"/>
                  </a:lnTo>
                  <a:lnTo>
                    <a:pt x="210" y="213"/>
                  </a:lnTo>
                  <a:lnTo>
                    <a:pt x="207" y="213"/>
                  </a:lnTo>
                  <a:lnTo>
                    <a:pt x="200" y="214"/>
                  </a:lnTo>
                  <a:lnTo>
                    <a:pt x="200" y="217"/>
                  </a:lnTo>
                  <a:lnTo>
                    <a:pt x="200" y="219"/>
                  </a:lnTo>
                  <a:lnTo>
                    <a:pt x="197" y="221"/>
                  </a:lnTo>
                  <a:lnTo>
                    <a:pt x="194" y="222"/>
                  </a:lnTo>
                  <a:lnTo>
                    <a:pt x="181" y="224"/>
                  </a:lnTo>
                  <a:lnTo>
                    <a:pt x="176" y="224"/>
                  </a:lnTo>
                  <a:lnTo>
                    <a:pt x="161" y="229"/>
                  </a:lnTo>
                  <a:lnTo>
                    <a:pt x="156" y="224"/>
                  </a:lnTo>
                  <a:lnTo>
                    <a:pt x="156" y="221"/>
                  </a:lnTo>
                  <a:lnTo>
                    <a:pt x="150" y="217"/>
                  </a:lnTo>
                  <a:lnTo>
                    <a:pt x="143" y="214"/>
                  </a:lnTo>
                  <a:lnTo>
                    <a:pt x="130" y="213"/>
                  </a:lnTo>
                  <a:lnTo>
                    <a:pt x="135" y="204"/>
                  </a:lnTo>
                  <a:lnTo>
                    <a:pt x="119" y="209"/>
                  </a:lnTo>
                  <a:lnTo>
                    <a:pt x="106" y="216"/>
                  </a:lnTo>
                  <a:lnTo>
                    <a:pt x="96" y="222"/>
                  </a:lnTo>
                  <a:lnTo>
                    <a:pt x="62" y="219"/>
                  </a:lnTo>
                  <a:lnTo>
                    <a:pt x="55" y="214"/>
                  </a:lnTo>
                  <a:lnTo>
                    <a:pt x="52" y="203"/>
                  </a:lnTo>
                  <a:lnTo>
                    <a:pt x="49" y="195"/>
                  </a:lnTo>
                  <a:lnTo>
                    <a:pt x="34" y="188"/>
                  </a:lnTo>
                  <a:lnTo>
                    <a:pt x="41" y="182"/>
                  </a:lnTo>
                  <a:lnTo>
                    <a:pt x="44" y="178"/>
                  </a:lnTo>
                  <a:lnTo>
                    <a:pt x="50" y="175"/>
                  </a:lnTo>
                  <a:lnTo>
                    <a:pt x="55" y="172"/>
                  </a:lnTo>
                  <a:lnTo>
                    <a:pt x="62" y="170"/>
                  </a:lnTo>
                  <a:lnTo>
                    <a:pt x="68" y="169"/>
                  </a:lnTo>
                  <a:lnTo>
                    <a:pt x="75" y="167"/>
                  </a:lnTo>
                  <a:lnTo>
                    <a:pt x="80" y="165"/>
                  </a:lnTo>
                  <a:lnTo>
                    <a:pt x="86" y="162"/>
                  </a:lnTo>
                  <a:lnTo>
                    <a:pt x="91" y="159"/>
                  </a:lnTo>
                  <a:lnTo>
                    <a:pt x="88" y="154"/>
                  </a:lnTo>
                  <a:lnTo>
                    <a:pt x="81" y="149"/>
                  </a:lnTo>
                  <a:lnTo>
                    <a:pt x="76" y="147"/>
                  </a:lnTo>
                  <a:lnTo>
                    <a:pt x="68" y="144"/>
                  </a:lnTo>
                  <a:lnTo>
                    <a:pt x="68" y="141"/>
                  </a:lnTo>
                  <a:lnTo>
                    <a:pt x="68" y="136"/>
                  </a:lnTo>
                  <a:lnTo>
                    <a:pt x="68" y="131"/>
                  </a:lnTo>
                  <a:lnTo>
                    <a:pt x="65" y="126"/>
                  </a:lnTo>
                  <a:lnTo>
                    <a:pt x="62" y="124"/>
                  </a:lnTo>
                  <a:lnTo>
                    <a:pt x="58" y="124"/>
                  </a:lnTo>
                  <a:lnTo>
                    <a:pt x="55" y="126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7" y="124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7" y="116"/>
                  </a:lnTo>
                  <a:lnTo>
                    <a:pt x="39" y="118"/>
                  </a:lnTo>
                  <a:lnTo>
                    <a:pt x="29" y="116"/>
                  </a:lnTo>
                  <a:lnTo>
                    <a:pt x="31" y="115"/>
                  </a:lnTo>
                  <a:lnTo>
                    <a:pt x="36" y="111"/>
                  </a:lnTo>
                  <a:lnTo>
                    <a:pt x="41" y="108"/>
                  </a:lnTo>
                  <a:lnTo>
                    <a:pt x="26" y="105"/>
                  </a:lnTo>
                  <a:lnTo>
                    <a:pt x="13" y="100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37" y="95"/>
                  </a:lnTo>
                  <a:lnTo>
                    <a:pt x="47" y="95"/>
                  </a:lnTo>
                  <a:lnTo>
                    <a:pt x="49" y="98"/>
                  </a:lnTo>
                  <a:lnTo>
                    <a:pt x="47" y="103"/>
                  </a:lnTo>
                  <a:lnTo>
                    <a:pt x="65" y="102"/>
                  </a:lnTo>
                  <a:lnTo>
                    <a:pt x="75" y="93"/>
                  </a:lnTo>
                  <a:lnTo>
                    <a:pt x="70" y="87"/>
                  </a:lnTo>
                  <a:lnTo>
                    <a:pt x="76" y="85"/>
                  </a:lnTo>
                  <a:lnTo>
                    <a:pt x="88" y="92"/>
                  </a:lnTo>
                  <a:lnTo>
                    <a:pt x="114" y="85"/>
                  </a:lnTo>
                  <a:lnTo>
                    <a:pt x="117" y="89"/>
                  </a:lnTo>
                  <a:lnTo>
                    <a:pt x="124" y="85"/>
                  </a:lnTo>
                  <a:lnTo>
                    <a:pt x="129" y="84"/>
                  </a:lnTo>
                  <a:lnTo>
                    <a:pt x="135" y="82"/>
                  </a:lnTo>
                  <a:lnTo>
                    <a:pt x="143" y="80"/>
                  </a:lnTo>
                  <a:lnTo>
                    <a:pt x="147" y="77"/>
                  </a:lnTo>
                  <a:lnTo>
                    <a:pt x="150" y="74"/>
                  </a:lnTo>
                  <a:lnTo>
                    <a:pt x="148" y="72"/>
                  </a:lnTo>
                  <a:lnTo>
                    <a:pt x="143" y="71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3" y="62"/>
                  </a:lnTo>
                  <a:lnTo>
                    <a:pt x="150" y="62"/>
                  </a:lnTo>
                  <a:lnTo>
                    <a:pt x="155" y="61"/>
                  </a:lnTo>
                  <a:lnTo>
                    <a:pt x="161" y="64"/>
                  </a:lnTo>
                  <a:lnTo>
                    <a:pt x="161" y="66"/>
                  </a:lnTo>
                  <a:lnTo>
                    <a:pt x="158" y="66"/>
                  </a:lnTo>
                  <a:lnTo>
                    <a:pt x="156" y="67"/>
                  </a:lnTo>
                  <a:lnTo>
                    <a:pt x="158" y="71"/>
                  </a:lnTo>
                  <a:lnTo>
                    <a:pt x="165" y="71"/>
                  </a:lnTo>
                  <a:lnTo>
                    <a:pt x="168" y="69"/>
                  </a:lnTo>
                  <a:lnTo>
                    <a:pt x="173" y="69"/>
                  </a:lnTo>
                  <a:lnTo>
                    <a:pt x="174" y="66"/>
                  </a:lnTo>
                  <a:lnTo>
                    <a:pt x="176" y="64"/>
                  </a:lnTo>
                  <a:lnTo>
                    <a:pt x="181" y="62"/>
                  </a:lnTo>
                  <a:lnTo>
                    <a:pt x="184" y="61"/>
                  </a:lnTo>
                  <a:lnTo>
                    <a:pt x="186" y="58"/>
                  </a:lnTo>
                  <a:lnTo>
                    <a:pt x="184" y="53"/>
                  </a:lnTo>
                  <a:lnTo>
                    <a:pt x="184" y="49"/>
                  </a:lnTo>
                  <a:lnTo>
                    <a:pt x="189" y="46"/>
                  </a:lnTo>
                  <a:lnTo>
                    <a:pt x="194" y="45"/>
                  </a:lnTo>
                  <a:lnTo>
                    <a:pt x="197" y="41"/>
                  </a:lnTo>
                  <a:lnTo>
                    <a:pt x="199" y="40"/>
                  </a:lnTo>
                  <a:lnTo>
                    <a:pt x="202" y="40"/>
                  </a:lnTo>
                  <a:lnTo>
                    <a:pt x="207" y="40"/>
                  </a:lnTo>
                  <a:lnTo>
                    <a:pt x="212" y="41"/>
                  </a:lnTo>
                  <a:lnTo>
                    <a:pt x="225" y="27"/>
                  </a:lnTo>
                  <a:lnTo>
                    <a:pt x="231" y="22"/>
                  </a:lnTo>
                  <a:lnTo>
                    <a:pt x="236" y="17"/>
                  </a:lnTo>
                  <a:lnTo>
                    <a:pt x="238" y="12"/>
                  </a:lnTo>
                  <a:lnTo>
                    <a:pt x="241" y="7"/>
                  </a:lnTo>
                  <a:lnTo>
                    <a:pt x="246" y="4"/>
                  </a:lnTo>
                  <a:lnTo>
                    <a:pt x="258" y="5"/>
                  </a:lnTo>
                  <a:lnTo>
                    <a:pt x="261" y="5"/>
                  </a:lnTo>
                  <a:lnTo>
                    <a:pt x="272" y="5"/>
                  </a:lnTo>
                  <a:lnTo>
                    <a:pt x="280" y="5"/>
                  </a:lnTo>
                  <a:lnTo>
                    <a:pt x="287" y="2"/>
                  </a:lnTo>
                  <a:lnTo>
                    <a:pt x="290" y="2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5" y="0"/>
                  </a:lnTo>
                  <a:lnTo>
                    <a:pt x="325" y="2"/>
                  </a:lnTo>
                  <a:lnTo>
                    <a:pt x="333" y="2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57" y="2"/>
                  </a:lnTo>
                  <a:lnTo>
                    <a:pt x="365" y="4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7" name="Freeform 43"/>
            <p:cNvSpPr>
              <a:spLocks/>
            </p:cNvSpPr>
            <p:nvPr/>
          </p:nvSpPr>
          <p:spPr bwMode="auto">
            <a:xfrm>
              <a:off x="356" y="2483"/>
              <a:ext cx="613" cy="295"/>
            </a:xfrm>
            <a:custGeom>
              <a:avLst/>
              <a:gdLst>
                <a:gd name="T0" fmla="*/ 445 w 613"/>
                <a:gd name="T1" fmla="*/ 64 h 295"/>
                <a:gd name="T2" fmla="*/ 496 w 613"/>
                <a:gd name="T3" fmla="*/ 85 h 295"/>
                <a:gd name="T4" fmla="*/ 542 w 613"/>
                <a:gd name="T5" fmla="*/ 75 h 295"/>
                <a:gd name="T6" fmla="*/ 589 w 613"/>
                <a:gd name="T7" fmla="*/ 87 h 295"/>
                <a:gd name="T8" fmla="*/ 584 w 613"/>
                <a:gd name="T9" fmla="*/ 105 h 295"/>
                <a:gd name="T10" fmla="*/ 561 w 613"/>
                <a:gd name="T11" fmla="*/ 144 h 295"/>
                <a:gd name="T12" fmla="*/ 532 w 613"/>
                <a:gd name="T13" fmla="*/ 136 h 295"/>
                <a:gd name="T14" fmla="*/ 489 w 613"/>
                <a:gd name="T15" fmla="*/ 131 h 295"/>
                <a:gd name="T16" fmla="*/ 473 w 613"/>
                <a:gd name="T17" fmla="*/ 147 h 295"/>
                <a:gd name="T18" fmla="*/ 473 w 613"/>
                <a:gd name="T19" fmla="*/ 173 h 295"/>
                <a:gd name="T20" fmla="*/ 416 w 613"/>
                <a:gd name="T21" fmla="*/ 189 h 295"/>
                <a:gd name="T22" fmla="*/ 372 w 613"/>
                <a:gd name="T23" fmla="*/ 163 h 295"/>
                <a:gd name="T24" fmla="*/ 408 w 613"/>
                <a:gd name="T25" fmla="*/ 160 h 295"/>
                <a:gd name="T26" fmla="*/ 401 w 613"/>
                <a:gd name="T27" fmla="*/ 127 h 295"/>
                <a:gd name="T28" fmla="*/ 318 w 613"/>
                <a:gd name="T29" fmla="*/ 136 h 295"/>
                <a:gd name="T30" fmla="*/ 308 w 613"/>
                <a:gd name="T31" fmla="*/ 176 h 295"/>
                <a:gd name="T32" fmla="*/ 307 w 613"/>
                <a:gd name="T33" fmla="*/ 184 h 295"/>
                <a:gd name="T34" fmla="*/ 253 w 613"/>
                <a:gd name="T35" fmla="*/ 211 h 295"/>
                <a:gd name="T36" fmla="*/ 267 w 613"/>
                <a:gd name="T37" fmla="*/ 237 h 295"/>
                <a:gd name="T38" fmla="*/ 233 w 613"/>
                <a:gd name="T39" fmla="*/ 268 h 295"/>
                <a:gd name="T40" fmla="*/ 168 w 613"/>
                <a:gd name="T41" fmla="*/ 253 h 295"/>
                <a:gd name="T42" fmla="*/ 145 w 613"/>
                <a:gd name="T43" fmla="*/ 247 h 295"/>
                <a:gd name="T44" fmla="*/ 127 w 613"/>
                <a:gd name="T45" fmla="*/ 261 h 295"/>
                <a:gd name="T46" fmla="*/ 117 w 613"/>
                <a:gd name="T47" fmla="*/ 291 h 295"/>
                <a:gd name="T48" fmla="*/ 96 w 613"/>
                <a:gd name="T49" fmla="*/ 286 h 295"/>
                <a:gd name="T50" fmla="*/ 70 w 613"/>
                <a:gd name="T51" fmla="*/ 235 h 295"/>
                <a:gd name="T52" fmla="*/ 67 w 613"/>
                <a:gd name="T53" fmla="*/ 206 h 295"/>
                <a:gd name="T54" fmla="*/ 96 w 613"/>
                <a:gd name="T55" fmla="*/ 198 h 295"/>
                <a:gd name="T56" fmla="*/ 94 w 613"/>
                <a:gd name="T57" fmla="*/ 184 h 295"/>
                <a:gd name="T58" fmla="*/ 85 w 613"/>
                <a:gd name="T59" fmla="*/ 176 h 295"/>
                <a:gd name="T60" fmla="*/ 76 w 613"/>
                <a:gd name="T61" fmla="*/ 160 h 295"/>
                <a:gd name="T62" fmla="*/ 32 w 613"/>
                <a:gd name="T63" fmla="*/ 165 h 295"/>
                <a:gd name="T64" fmla="*/ 3 w 613"/>
                <a:gd name="T65" fmla="*/ 155 h 295"/>
                <a:gd name="T66" fmla="*/ 23 w 613"/>
                <a:gd name="T67" fmla="*/ 137 h 295"/>
                <a:gd name="T68" fmla="*/ 47 w 613"/>
                <a:gd name="T69" fmla="*/ 127 h 295"/>
                <a:gd name="T70" fmla="*/ 75 w 613"/>
                <a:gd name="T71" fmla="*/ 118 h 295"/>
                <a:gd name="T72" fmla="*/ 93 w 613"/>
                <a:gd name="T73" fmla="*/ 106 h 295"/>
                <a:gd name="T74" fmla="*/ 78 w 613"/>
                <a:gd name="T75" fmla="*/ 80 h 295"/>
                <a:gd name="T76" fmla="*/ 103 w 613"/>
                <a:gd name="T77" fmla="*/ 43 h 295"/>
                <a:gd name="T78" fmla="*/ 104 w 613"/>
                <a:gd name="T79" fmla="*/ 23 h 295"/>
                <a:gd name="T80" fmla="*/ 104 w 613"/>
                <a:gd name="T81" fmla="*/ 10 h 295"/>
                <a:gd name="T82" fmla="*/ 119 w 613"/>
                <a:gd name="T83" fmla="*/ 16 h 295"/>
                <a:gd name="T84" fmla="*/ 156 w 613"/>
                <a:gd name="T85" fmla="*/ 34 h 295"/>
                <a:gd name="T86" fmla="*/ 192 w 613"/>
                <a:gd name="T87" fmla="*/ 39 h 295"/>
                <a:gd name="T88" fmla="*/ 225 w 613"/>
                <a:gd name="T89" fmla="*/ 49 h 295"/>
                <a:gd name="T90" fmla="*/ 240 w 613"/>
                <a:gd name="T91" fmla="*/ 56 h 295"/>
                <a:gd name="T92" fmla="*/ 253 w 613"/>
                <a:gd name="T93" fmla="*/ 49 h 295"/>
                <a:gd name="T94" fmla="*/ 277 w 613"/>
                <a:gd name="T95" fmla="*/ 34 h 295"/>
                <a:gd name="T96" fmla="*/ 308 w 613"/>
                <a:gd name="T97" fmla="*/ 49 h 295"/>
                <a:gd name="T98" fmla="*/ 336 w 613"/>
                <a:gd name="T99" fmla="*/ 60 h 295"/>
                <a:gd name="T100" fmla="*/ 338 w 613"/>
                <a:gd name="T101" fmla="*/ 47 h 295"/>
                <a:gd name="T102" fmla="*/ 336 w 613"/>
                <a:gd name="T103" fmla="*/ 29 h 295"/>
                <a:gd name="T104" fmla="*/ 333 w 613"/>
                <a:gd name="T105" fmla="*/ 7 h 295"/>
                <a:gd name="T106" fmla="*/ 354 w 613"/>
                <a:gd name="T107" fmla="*/ 8 h 295"/>
                <a:gd name="T108" fmla="*/ 383 w 613"/>
                <a:gd name="T109" fmla="*/ 51 h 2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3"/>
                <a:gd name="T166" fmla="*/ 0 h 295"/>
                <a:gd name="T167" fmla="*/ 613 w 613"/>
                <a:gd name="T168" fmla="*/ 295 h 2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3" h="295">
                  <a:moveTo>
                    <a:pt x="383" y="51"/>
                  </a:moveTo>
                  <a:lnTo>
                    <a:pt x="411" y="65"/>
                  </a:lnTo>
                  <a:lnTo>
                    <a:pt x="422" y="65"/>
                  </a:lnTo>
                  <a:lnTo>
                    <a:pt x="445" y="64"/>
                  </a:lnTo>
                  <a:lnTo>
                    <a:pt x="463" y="69"/>
                  </a:lnTo>
                  <a:lnTo>
                    <a:pt x="470" y="70"/>
                  </a:lnTo>
                  <a:lnTo>
                    <a:pt x="489" y="72"/>
                  </a:lnTo>
                  <a:lnTo>
                    <a:pt x="496" y="85"/>
                  </a:lnTo>
                  <a:lnTo>
                    <a:pt x="509" y="80"/>
                  </a:lnTo>
                  <a:lnTo>
                    <a:pt x="519" y="77"/>
                  </a:lnTo>
                  <a:lnTo>
                    <a:pt x="529" y="75"/>
                  </a:lnTo>
                  <a:lnTo>
                    <a:pt x="542" y="75"/>
                  </a:lnTo>
                  <a:lnTo>
                    <a:pt x="551" y="74"/>
                  </a:lnTo>
                  <a:lnTo>
                    <a:pt x="558" y="75"/>
                  </a:lnTo>
                  <a:lnTo>
                    <a:pt x="586" y="69"/>
                  </a:lnTo>
                  <a:lnTo>
                    <a:pt x="589" y="87"/>
                  </a:lnTo>
                  <a:lnTo>
                    <a:pt x="613" y="91"/>
                  </a:lnTo>
                  <a:lnTo>
                    <a:pt x="609" y="101"/>
                  </a:lnTo>
                  <a:lnTo>
                    <a:pt x="586" y="101"/>
                  </a:lnTo>
                  <a:lnTo>
                    <a:pt x="584" y="105"/>
                  </a:lnTo>
                  <a:lnTo>
                    <a:pt x="586" y="113"/>
                  </a:lnTo>
                  <a:lnTo>
                    <a:pt x="589" y="121"/>
                  </a:lnTo>
                  <a:lnTo>
                    <a:pt x="592" y="134"/>
                  </a:lnTo>
                  <a:lnTo>
                    <a:pt x="561" y="144"/>
                  </a:lnTo>
                  <a:lnTo>
                    <a:pt x="558" y="137"/>
                  </a:lnTo>
                  <a:lnTo>
                    <a:pt x="553" y="127"/>
                  </a:lnTo>
                  <a:lnTo>
                    <a:pt x="543" y="131"/>
                  </a:lnTo>
                  <a:lnTo>
                    <a:pt x="532" y="136"/>
                  </a:lnTo>
                  <a:lnTo>
                    <a:pt x="527" y="137"/>
                  </a:lnTo>
                  <a:lnTo>
                    <a:pt x="506" y="144"/>
                  </a:lnTo>
                  <a:lnTo>
                    <a:pt x="493" y="134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0" y="132"/>
                  </a:lnTo>
                  <a:lnTo>
                    <a:pt x="480" y="145"/>
                  </a:lnTo>
                  <a:lnTo>
                    <a:pt x="473" y="147"/>
                  </a:lnTo>
                  <a:lnTo>
                    <a:pt x="465" y="147"/>
                  </a:lnTo>
                  <a:lnTo>
                    <a:pt x="458" y="149"/>
                  </a:lnTo>
                  <a:lnTo>
                    <a:pt x="458" y="162"/>
                  </a:lnTo>
                  <a:lnTo>
                    <a:pt x="473" y="173"/>
                  </a:lnTo>
                  <a:lnTo>
                    <a:pt x="475" y="176"/>
                  </a:lnTo>
                  <a:lnTo>
                    <a:pt x="476" y="183"/>
                  </a:lnTo>
                  <a:lnTo>
                    <a:pt x="475" y="184"/>
                  </a:lnTo>
                  <a:lnTo>
                    <a:pt x="416" y="189"/>
                  </a:lnTo>
                  <a:lnTo>
                    <a:pt x="406" y="191"/>
                  </a:lnTo>
                  <a:lnTo>
                    <a:pt x="391" y="183"/>
                  </a:lnTo>
                  <a:lnTo>
                    <a:pt x="377" y="173"/>
                  </a:lnTo>
                  <a:lnTo>
                    <a:pt x="372" y="163"/>
                  </a:lnTo>
                  <a:lnTo>
                    <a:pt x="374" y="162"/>
                  </a:lnTo>
                  <a:lnTo>
                    <a:pt x="385" y="158"/>
                  </a:lnTo>
                  <a:lnTo>
                    <a:pt x="393" y="160"/>
                  </a:lnTo>
                  <a:lnTo>
                    <a:pt x="408" y="160"/>
                  </a:lnTo>
                  <a:lnTo>
                    <a:pt x="409" y="153"/>
                  </a:lnTo>
                  <a:lnTo>
                    <a:pt x="408" y="150"/>
                  </a:lnTo>
                  <a:lnTo>
                    <a:pt x="405" y="132"/>
                  </a:lnTo>
                  <a:lnTo>
                    <a:pt x="401" y="127"/>
                  </a:lnTo>
                  <a:lnTo>
                    <a:pt x="382" y="126"/>
                  </a:lnTo>
                  <a:lnTo>
                    <a:pt x="380" y="126"/>
                  </a:lnTo>
                  <a:lnTo>
                    <a:pt x="316" y="131"/>
                  </a:lnTo>
                  <a:lnTo>
                    <a:pt x="318" y="136"/>
                  </a:lnTo>
                  <a:lnTo>
                    <a:pt x="325" y="139"/>
                  </a:lnTo>
                  <a:lnTo>
                    <a:pt x="312" y="153"/>
                  </a:lnTo>
                  <a:lnTo>
                    <a:pt x="294" y="167"/>
                  </a:lnTo>
                  <a:lnTo>
                    <a:pt x="308" y="176"/>
                  </a:lnTo>
                  <a:lnTo>
                    <a:pt x="312" y="178"/>
                  </a:lnTo>
                  <a:lnTo>
                    <a:pt x="313" y="180"/>
                  </a:lnTo>
                  <a:lnTo>
                    <a:pt x="312" y="183"/>
                  </a:lnTo>
                  <a:lnTo>
                    <a:pt x="307" y="184"/>
                  </a:lnTo>
                  <a:lnTo>
                    <a:pt x="292" y="194"/>
                  </a:lnTo>
                  <a:lnTo>
                    <a:pt x="282" y="201"/>
                  </a:lnTo>
                  <a:lnTo>
                    <a:pt x="261" y="207"/>
                  </a:lnTo>
                  <a:lnTo>
                    <a:pt x="253" y="211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2" y="232"/>
                  </a:lnTo>
                  <a:lnTo>
                    <a:pt x="267" y="237"/>
                  </a:lnTo>
                  <a:lnTo>
                    <a:pt x="251" y="255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3" y="268"/>
                  </a:lnTo>
                  <a:lnTo>
                    <a:pt x="220" y="269"/>
                  </a:lnTo>
                  <a:lnTo>
                    <a:pt x="202" y="269"/>
                  </a:lnTo>
                  <a:lnTo>
                    <a:pt x="184" y="264"/>
                  </a:lnTo>
                  <a:lnTo>
                    <a:pt x="168" y="253"/>
                  </a:lnTo>
                  <a:lnTo>
                    <a:pt x="160" y="251"/>
                  </a:lnTo>
                  <a:lnTo>
                    <a:pt x="153" y="250"/>
                  </a:lnTo>
                  <a:lnTo>
                    <a:pt x="148" y="248"/>
                  </a:lnTo>
                  <a:lnTo>
                    <a:pt x="145" y="247"/>
                  </a:lnTo>
                  <a:lnTo>
                    <a:pt x="139" y="248"/>
                  </a:lnTo>
                  <a:lnTo>
                    <a:pt x="129" y="251"/>
                  </a:lnTo>
                  <a:lnTo>
                    <a:pt x="127" y="256"/>
                  </a:lnTo>
                  <a:lnTo>
                    <a:pt x="127" y="261"/>
                  </a:lnTo>
                  <a:lnTo>
                    <a:pt x="106" y="268"/>
                  </a:lnTo>
                  <a:lnTo>
                    <a:pt x="104" y="271"/>
                  </a:lnTo>
                  <a:lnTo>
                    <a:pt x="109" y="278"/>
                  </a:lnTo>
                  <a:lnTo>
                    <a:pt x="117" y="291"/>
                  </a:lnTo>
                  <a:lnTo>
                    <a:pt x="114" y="294"/>
                  </a:lnTo>
                  <a:lnTo>
                    <a:pt x="104" y="295"/>
                  </a:lnTo>
                  <a:lnTo>
                    <a:pt x="103" y="295"/>
                  </a:lnTo>
                  <a:lnTo>
                    <a:pt x="96" y="286"/>
                  </a:lnTo>
                  <a:lnTo>
                    <a:pt x="90" y="269"/>
                  </a:lnTo>
                  <a:lnTo>
                    <a:pt x="83" y="256"/>
                  </a:lnTo>
                  <a:lnTo>
                    <a:pt x="80" y="248"/>
                  </a:lnTo>
                  <a:lnTo>
                    <a:pt x="70" y="235"/>
                  </a:lnTo>
                  <a:lnTo>
                    <a:pt x="68" y="233"/>
                  </a:lnTo>
                  <a:lnTo>
                    <a:pt x="60" y="219"/>
                  </a:lnTo>
                  <a:lnTo>
                    <a:pt x="60" y="207"/>
                  </a:lnTo>
                  <a:lnTo>
                    <a:pt x="67" y="206"/>
                  </a:lnTo>
                  <a:lnTo>
                    <a:pt x="73" y="206"/>
                  </a:lnTo>
                  <a:lnTo>
                    <a:pt x="75" y="201"/>
                  </a:lnTo>
                  <a:lnTo>
                    <a:pt x="81" y="201"/>
                  </a:lnTo>
                  <a:lnTo>
                    <a:pt x="96" y="198"/>
                  </a:lnTo>
                  <a:lnTo>
                    <a:pt x="106" y="194"/>
                  </a:lnTo>
                  <a:lnTo>
                    <a:pt x="108" y="189"/>
                  </a:lnTo>
                  <a:lnTo>
                    <a:pt x="96" y="186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96" y="180"/>
                  </a:lnTo>
                  <a:lnTo>
                    <a:pt x="86" y="180"/>
                  </a:lnTo>
                  <a:lnTo>
                    <a:pt x="85" y="176"/>
                  </a:lnTo>
                  <a:lnTo>
                    <a:pt x="86" y="171"/>
                  </a:lnTo>
                  <a:lnTo>
                    <a:pt x="78" y="170"/>
                  </a:lnTo>
                  <a:lnTo>
                    <a:pt x="75" y="167"/>
                  </a:lnTo>
                  <a:lnTo>
                    <a:pt x="76" y="160"/>
                  </a:lnTo>
                  <a:lnTo>
                    <a:pt x="83" y="150"/>
                  </a:lnTo>
                  <a:lnTo>
                    <a:pt x="80" y="147"/>
                  </a:lnTo>
                  <a:lnTo>
                    <a:pt x="65" y="153"/>
                  </a:lnTo>
                  <a:lnTo>
                    <a:pt x="32" y="165"/>
                  </a:lnTo>
                  <a:lnTo>
                    <a:pt x="14" y="167"/>
                  </a:lnTo>
                  <a:lnTo>
                    <a:pt x="6" y="163"/>
                  </a:lnTo>
                  <a:lnTo>
                    <a:pt x="0" y="160"/>
                  </a:lnTo>
                  <a:lnTo>
                    <a:pt x="3" y="155"/>
                  </a:lnTo>
                  <a:lnTo>
                    <a:pt x="10" y="147"/>
                  </a:lnTo>
                  <a:lnTo>
                    <a:pt x="16" y="144"/>
                  </a:lnTo>
                  <a:lnTo>
                    <a:pt x="19" y="139"/>
                  </a:lnTo>
                  <a:lnTo>
                    <a:pt x="23" y="137"/>
                  </a:lnTo>
                  <a:lnTo>
                    <a:pt x="26" y="136"/>
                  </a:lnTo>
                  <a:lnTo>
                    <a:pt x="29" y="134"/>
                  </a:lnTo>
                  <a:lnTo>
                    <a:pt x="39" y="131"/>
                  </a:lnTo>
                  <a:lnTo>
                    <a:pt x="47" y="127"/>
                  </a:lnTo>
                  <a:lnTo>
                    <a:pt x="54" y="122"/>
                  </a:lnTo>
                  <a:lnTo>
                    <a:pt x="59" y="121"/>
                  </a:lnTo>
                  <a:lnTo>
                    <a:pt x="67" y="119"/>
                  </a:lnTo>
                  <a:lnTo>
                    <a:pt x="75" y="118"/>
                  </a:lnTo>
                  <a:lnTo>
                    <a:pt x="73" y="116"/>
                  </a:lnTo>
                  <a:lnTo>
                    <a:pt x="78" y="114"/>
                  </a:lnTo>
                  <a:lnTo>
                    <a:pt x="86" y="111"/>
                  </a:lnTo>
                  <a:lnTo>
                    <a:pt x="93" y="106"/>
                  </a:lnTo>
                  <a:lnTo>
                    <a:pt x="91" y="103"/>
                  </a:lnTo>
                  <a:lnTo>
                    <a:pt x="80" y="98"/>
                  </a:lnTo>
                  <a:lnTo>
                    <a:pt x="76" y="88"/>
                  </a:lnTo>
                  <a:lnTo>
                    <a:pt x="78" y="80"/>
                  </a:lnTo>
                  <a:lnTo>
                    <a:pt x="78" y="70"/>
                  </a:lnTo>
                  <a:lnTo>
                    <a:pt x="75" y="57"/>
                  </a:lnTo>
                  <a:lnTo>
                    <a:pt x="80" y="51"/>
                  </a:lnTo>
                  <a:lnTo>
                    <a:pt x="103" y="43"/>
                  </a:lnTo>
                  <a:lnTo>
                    <a:pt x="108" y="41"/>
                  </a:lnTo>
                  <a:lnTo>
                    <a:pt x="111" y="34"/>
                  </a:lnTo>
                  <a:lnTo>
                    <a:pt x="106" y="23"/>
                  </a:lnTo>
                  <a:lnTo>
                    <a:pt x="104" y="23"/>
                  </a:lnTo>
                  <a:lnTo>
                    <a:pt x="103" y="21"/>
                  </a:lnTo>
                  <a:lnTo>
                    <a:pt x="99" y="16"/>
                  </a:lnTo>
                  <a:lnTo>
                    <a:pt x="99" y="15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11" y="16"/>
                  </a:lnTo>
                  <a:lnTo>
                    <a:pt x="119" y="16"/>
                  </a:lnTo>
                  <a:lnTo>
                    <a:pt x="122" y="23"/>
                  </a:lnTo>
                  <a:lnTo>
                    <a:pt x="139" y="25"/>
                  </a:lnTo>
                  <a:lnTo>
                    <a:pt x="142" y="33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83" y="38"/>
                  </a:lnTo>
                  <a:lnTo>
                    <a:pt x="187" y="38"/>
                  </a:lnTo>
                  <a:lnTo>
                    <a:pt x="192" y="39"/>
                  </a:lnTo>
                  <a:lnTo>
                    <a:pt x="199" y="44"/>
                  </a:lnTo>
                  <a:lnTo>
                    <a:pt x="212" y="44"/>
                  </a:lnTo>
                  <a:lnTo>
                    <a:pt x="222" y="47"/>
                  </a:lnTo>
                  <a:lnTo>
                    <a:pt x="225" y="49"/>
                  </a:lnTo>
                  <a:lnTo>
                    <a:pt x="223" y="56"/>
                  </a:lnTo>
                  <a:lnTo>
                    <a:pt x="227" y="57"/>
                  </a:lnTo>
                  <a:lnTo>
                    <a:pt x="238" y="57"/>
                  </a:lnTo>
                  <a:lnTo>
                    <a:pt x="240" y="56"/>
                  </a:lnTo>
                  <a:lnTo>
                    <a:pt x="241" y="54"/>
                  </a:lnTo>
                  <a:lnTo>
                    <a:pt x="245" y="54"/>
                  </a:lnTo>
                  <a:lnTo>
                    <a:pt x="248" y="52"/>
                  </a:lnTo>
                  <a:lnTo>
                    <a:pt x="253" y="49"/>
                  </a:lnTo>
                  <a:lnTo>
                    <a:pt x="259" y="44"/>
                  </a:lnTo>
                  <a:lnTo>
                    <a:pt x="266" y="36"/>
                  </a:lnTo>
                  <a:lnTo>
                    <a:pt x="269" y="34"/>
                  </a:lnTo>
                  <a:lnTo>
                    <a:pt x="277" y="34"/>
                  </a:lnTo>
                  <a:lnTo>
                    <a:pt x="290" y="36"/>
                  </a:lnTo>
                  <a:lnTo>
                    <a:pt x="297" y="44"/>
                  </a:lnTo>
                  <a:lnTo>
                    <a:pt x="298" y="49"/>
                  </a:lnTo>
                  <a:lnTo>
                    <a:pt x="308" y="49"/>
                  </a:lnTo>
                  <a:lnTo>
                    <a:pt x="315" y="46"/>
                  </a:lnTo>
                  <a:lnTo>
                    <a:pt x="326" y="47"/>
                  </a:lnTo>
                  <a:lnTo>
                    <a:pt x="331" y="54"/>
                  </a:lnTo>
                  <a:lnTo>
                    <a:pt x="336" y="60"/>
                  </a:lnTo>
                  <a:lnTo>
                    <a:pt x="351" y="69"/>
                  </a:lnTo>
                  <a:lnTo>
                    <a:pt x="354" y="64"/>
                  </a:lnTo>
                  <a:lnTo>
                    <a:pt x="343" y="49"/>
                  </a:lnTo>
                  <a:lnTo>
                    <a:pt x="338" y="47"/>
                  </a:lnTo>
                  <a:lnTo>
                    <a:pt x="334" y="41"/>
                  </a:lnTo>
                  <a:lnTo>
                    <a:pt x="331" y="36"/>
                  </a:lnTo>
                  <a:lnTo>
                    <a:pt x="333" y="33"/>
                  </a:lnTo>
                  <a:lnTo>
                    <a:pt x="336" y="29"/>
                  </a:lnTo>
                  <a:lnTo>
                    <a:pt x="341" y="23"/>
                  </a:lnTo>
                  <a:lnTo>
                    <a:pt x="341" y="18"/>
                  </a:lnTo>
                  <a:lnTo>
                    <a:pt x="336" y="12"/>
                  </a:lnTo>
                  <a:lnTo>
                    <a:pt x="333" y="7"/>
                  </a:lnTo>
                  <a:lnTo>
                    <a:pt x="331" y="5"/>
                  </a:lnTo>
                  <a:lnTo>
                    <a:pt x="336" y="0"/>
                  </a:lnTo>
                  <a:lnTo>
                    <a:pt x="349" y="5"/>
                  </a:lnTo>
                  <a:lnTo>
                    <a:pt x="354" y="8"/>
                  </a:lnTo>
                  <a:lnTo>
                    <a:pt x="352" y="16"/>
                  </a:lnTo>
                  <a:lnTo>
                    <a:pt x="359" y="26"/>
                  </a:lnTo>
                  <a:lnTo>
                    <a:pt x="374" y="51"/>
                  </a:lnTo>
                  <a:lnTo>
                    <a:pt x="383" y="51"/>
                  </a:lnTo>
                  <a:close/>
                </a:path>
              </a:pathLst>
            </a:custGeom>
            <a:solidFill>
              <a:srgbClr val="FF00C5">
                <a:alpha val="23137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8" name="Freeform 44"/>
            <p:cNvSpPr>
              <a:spLocks noEditPoints="1"/>
            </p:cNvSpPr>
            <p:nvPr/>
          </p:nvSpPr>
          <p:spPr bwMode="auto">
            <a:xfrm>
              <a:off x="2301" y="2493"/>
              <a:ext cx="826" cy="403"/>
            </a:xfrm>
            <a:custGeom>
              <a:avLst/>
              <a:gdLst>
                <a:gd name="T0" fmla="*/ 36 w 826"/>
                <a:gd name="T1" fmla="*/ 269 h 403"/>
                <a:gd name="T2" fmla="*/ 15 w 826"/>
                <a:gd name="T3" fmla="*/ 258 h 403"/>
                <a:gd name="T4" fmla="*/ 26 w 826"/>
                <a:gd name="T5" fmla="*/ 225 h 403"/>
                <a:gd name="T6" fmla="*/ 8 w 826"/>
                <a:gd name="T7" fmla="*/ 204 h 403"/>
                <a:gd name="T8" fmla="*/ 44 w 826"/>
                <a:gd name="T9" fmla="*/ 206 h 403"/>
                <a:gd name="T10" fmla="*/ 34 w 826"/>
                <a:gd name="T11" fmla="*/ 201 h 403"/>
                <a:gd name="T12" fmla="*/ 147 w 826"/>
                <a:gd name="T13" fmla="*/ 186 h 403"/>
                <a:gd name="T14" fmla="*/ 170 w 826"/>
                <a:gd name="T15" fmla="*/ 137 h 403"/>
                <a:gd name="T16" fmla="*/ 185 w 826"/>
                <a:gd name="T17" fmla="*/ 81 h 403"/>
                <a:gd name="T18" fmla="*/ 191 w 826"/>
                <a:gd name="T19" fmla="*/ 60 h 403"/>
                <a:gd name="T20" fmla="*/ 183 w 826"/>
                <a:gd name="T21" fmla="*/ 24 h 403"/>
                <a:gd name="T22" fmla="*/ 389 w 826"/>
                <a:gd name="T23" fmla="*/ 5 h 403"/>
                <a:gd name="T24" fmla="*/ 425 w 826"/>
                <a:gd name="T25" fmla="*/ 11 h 403"/>
                <a:gd name="T26" fmla="*/ 457 w 826"/>
                <a:gd name="T27" fmla="*/ 21 h 403"/>
                <a:gd name="T28" fmla="*/ 493 w 826"/>
                <a:gd name="T29" fmla="*/ 24 h 403"/>
                <a:gd name="T30" fmla="*/ 474 w 826"/>
                <a:gd name="T31" fmla="*/ 41 h 403"/>
                <a:gd name="T32" fmla="*/ 472 w 826"/>
                <a:gd name="T33" fmla="*/ 47 h 403"/>
                <a:gd name="T34" fmla="*/ 457 w 826"/>
                <a:gd name="T35" fmla="*/ 29 h 403"/>
                <a:gd name="T36" fmla="*/ 434 w 826"/>
                <a:gd name="T37" fmla="*/ 26 h 403"/>
                <a:gd name="T38" fmla="*/ 429 w 826"/>
                <a:gd name="T39" fmla="*/ 42 h 403"/>
                <a:gd name="T40" fmla="*/ 431 w 826"/>
                <a:gd name="T41" fmla="*/ 55 h 403"/>
                <a:gd name="T42" fmla="*/ 420 w 826"/>
                <a:gd name="T43" fmla="*/ 81 h 403"/>
                <a:gd name="T44" fmla="*/ 389 w 826"/>
                <a:gd name="T45" fmla="*/ 86 h 403"/>
                <a:gd name="T46" fmla="*/ 403 w 826"/>
                <a:gd name="T47" fmla="*/ 98 h 403"/>
                <a:gd name="T48" fmla="*/ 429 w 826"/>
                <a:gd name="T49" fmla="*/ 116 h 403"/>
                <a:gd name="T50" fmla="*/ 413 w 826"/>
                <a:gd name="T51" fmla="*/ 137 h 403"/>
                <a:gd name="T52" fmla="*/ 464 w 826"/>
                <a:gd name="T53" fmla="*/ 161 h 403"/>
                <a:gd name="T54" fmla="*/ 491 w 826"/>
                <a:gd name="T55" fmla="*/ 179 h 403"/>
                <a:gd name="T56" fmla="*/ 516 w 826"/>
                <a:gd name="T57" fmla="*/ 158 h 403"/>
                <a:gd name="T58" fmla="*/ 539 w 826"/>
                <a:gd name="T59" fmla="*/ 181 h 403"/>
                <a:gd name="T60" fmla="*/ 553 w 826"/>
                <a:gd name="T61" fmla="*/ 171 h 403"/>
                <a:gd name="T62" fmla="*/ 567 w 826"/>
                <a:gd name="T63" fmla="*/ 183 h 403"/>
                <a:gd name="T64" fmla="*/ 619 w 826"/>
                <a:gd name="T65" fmla="*/ 181 h 403"/>
                <a:gd name="T66" fmla="*/ 627 w 826"/>
                <a:gd name="T67" fmla="*/ 168 h 403"/>
                <a:gd name="T68" fmla="*/ 653 w 826"/>
                <a:gd name="T69" fmla="*/ 157 h 403"/>
                <a:gd name="T70" fmla="*/ 673 w 826"/>
                <a:gd name="T71" fmla="*/ 152 h 403"/>
                <a:gd name="T72" fmla="*/ 684 w 826"/>
                <a:gd name="T73" fmla="*/ 145 h 403"/>
                <a:gd name="T74" fmla="*/ 710 w 826"/>
                <a:gd name="T75" fmla="*/ 153 h 403"/>
                <a:gd name="T76" fmla="*/ 756 w 826"/>
                <a:gd name="T77" fmla="*/ 147 h 403"/>
                <a:gd name="T78" fmla="*/ 824 w 826"/>
                <a:gd name="T79" fmla="*/ 194 h 403"/>
                <a:gd name="T80" fmla="*/ 740 w 826"/>
                <a:gd name="T81" fmla="*/ 240 h 403"/>
                <a:gd name="T82" fmla="*/ 715 w 826"/>
                <a:gd name="T83" fmla="*/ 320 h 403"/>
                <a:gd name="T84" fmla="*/ 679 w 826"/>
                <a:gd name="T85" fmla="*/ 393 h 403"/>
                <a:gd name="T86" fmla="*/ 627 w 826"/>
                <a:gd name="T87" fmla="*/ 370 h 403"/>
                <a:gd name="T88" fmla="*/ 542 w 826"/>
                <a:gd name="T89" fmla="*/ 354 h 403"/>
                <a:gd name="T90" fmla="*/ 429 w 826"/>
                <a:gd name="T91" fmla="*/ 390 h 403"/>
                <a:gd name="T92" fmla="*/ 376 w 826"/>
                <a:gd name="T93" fmla="*/ 385 h 403"/>
                <a:gd name="T94" fmla="*/ 312 w 826"/>
                <a:gd name="T95" fmla="*/ 325 h 403"/>
                <a:gd name="T96" fmla="*/ 243 w 826"/>
                <a:gd name="T97" fmla="*/ 312 h 403"/>
                <a:gd name="T98" fmla="*/ 176 w 826"/>
                <a:gd name="T99" fmla="*/ 300 h 403"/>
                <a:gd name="T100" fmla="*/ 167 w 826"/>
                <a:gd name="T101" fmla="*/ 266 h 403"/>
                <a:gd name="T102" fmla="*/ 75 w 826"/>
                <a:gd name="T103" fmla="*/ 263 h 403"/>
                <a:gd name="T104" fmla="*/ 72 w 826"/>
                <a:gd name="T105" fmla="*/ 254 h 403"/>
                <a:gd name="T106" fmla="*/ 87 w 826"/>
                <a:gd name="T107" fmla="*/ 240 h 403"/>
                <a:gd name="T108" fmla="*/ 106 w 826"/>
                <a:gd name="T109" fmla="*/ 240 h 403"/>
                <a:gd name="T110" fmla="*/ 134 w 826"/>
                <a:gd name="T111" fmla="*/ 243 h 403"/>
                <a:gd name="T112" fmla="*/ 103 w 826"/>
                <a:gd name="T113" fmla="*/ 228 h 403"/>
                <a:gd name="T114" fmla="*/ 49 w 826"/>
                <a:gd name="T115" fmla="*/ 233 h 403"/>
                <a:gd name="T116" fmla="*/ 48 w 826"/>
                <a:gd name="T117" fmla="*/ 245 h 403"/>
                <a:gd name="T118" fmla="*/ 69 w 826"/>
                <a:gd name="T119" fmla="*/ 266 h 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403"/>
                <a:gd name="T182" fmla="*/ 826 w 826"/>
                <a:gd name="T183" fmla="*/ 403 h 4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403">
                  <a:moveTo>
                    <a:pt x="145" y="279"/>
                  </a:moveTo>
                  <a:lnTo>
                    <a:pt x="129" y="277"/>
                  </a:lnTo>
                  <a:lnTo>
                    <a:pt x="75" y="274"/>
                  </a:lnTo>
                  <a:lnTo>
                    <a:pt x="57" y="274"/>
                  </a:lnTo>
                  <a:lnTo>
                    <a:pt x="56" y="268"/>
                  </a:lnTo>
                  <a:lnTo>
                    <a:pt x="43" y="266"/>
                  </a:lnTo>
                  <a:lnTo>
                    <a:pt x="39" y="268"/>
                  </a:lnTo>
                  <a:lnTo>
                    <a:pt x="36" y="269"/>
                  </a:lnTo>
                  <a:lnTo>
                    <a:pt x="33" y="269"/>
                  </a:lnTo>
                  <a:lnTo>
                    <a:pt x="33" y="268"/>
                  </a:lnTo>
                  <a:lnTo>
                    <a:pt x="38" y="264"/>
                  </a:lnTo>
                  <a:lnTo>
                    <a:pt x="41" y="261"/>
                  </a:lnTo>
                  <a:lnTo>
                    <a:pt x="31" y="261"/>
                  </a:lnTo>
                  <a:lnTo>
                    <a:pt x="26" y="261"/>
                  </a:lnTo>
                  <a:lnTo>
                    <a:pt x="21" y="256"/>
                  </a:lnTo>
                  <a:lnTo>
                    <a:pt x="15" y="258"/>
                  </a:lnTo>
                  <a:lnTo>
                    <a:pt x="2" y="250"/>
                  </a:lnTo>
                  <a:lnTo>
                    <a:pt x="0" y="246"/>
                  </a:lnTo>
                  <a:lnTo>
                    <a:pt x="3" y="245"/>
                  </a:lnTo>
                  <a:lnTo>
                    <a:pt x="8" y="241"/>
                  </a:lnTo>
                  <a:lnTo>
                    <a:pt x="8" y="235"/>
                  </a:lnTo>
                  <a:lnTo>
                    <a:pt x="20" y="233"/>
                  </a:lnTo>
                  <a:lnTo>
                    <a:pt x="26" y="232"/>
                  </a:lnTo>
                  <a:lnTo>
                    <a:pt x="26" y="225"/>
                  </a:lnTo>
                  <a:lnTo>
                    <a:pt x="23" y="222"/>
                  </a:lnTo>
                  <a:lnTo>
                    <a:pt x="18" y="220"/>
                  </a:lnTo>
                  <a:lnTo>
                    <a:pt x="13" y="220"/>
                  </a:lnTo>
                  <a:lnTo>
                    <a:pt x="8" y="217"/>
                  </a:lnTo>
                  <a:lnTo>
                    <a:pt x="7" y="214"/>
                  </a:lnTo>
                  <a:lnTo>
                    <a:pt x="7" y="210"/>
                  </a:lnTo>
                  <a:lnTo>
                    <a:pt x="10" y="209"/>
                  </a:lnTo>
                  <a:lnTo>
                    <a:pt x="8" y="204"/>
                  </a:lnTo>
                  <a:lnTo>
                    <a:pt x="10" y="201"/>
                  </a:lnTo>
                  <a:lnTo>
                    <a:pt x="15" y="197"/>
                  </a:lnTo>
                  <a:lnTo>
                    <a:pt x="21" y="197"/>
                  </a:lnTo>
                  <a:lnTo>
                    <a:pt x="26" y="199"/>
                  </a:lnTo>
                  <a:lnTo>
                    <a:pt x="28" y="201"/>
                  </a:lnTo>
                  <a:lnTo>
                    <a:pt x="33" y="202"/>
                  </a:lnTo>
                  <a:lnTo>
                    <a:pt x="36" y="204"/>
                  </a:lnTo>
                  <a:lnTo>
                    <a:pt x="44" y="206"/>
                  </a:lnTo>
                  <a:lnTo>
                    <a:pt x="52" y="206"/>
                  </a:lnTo>
                  <a:lnTo>
                    <a:pt x="59" y="206"/>
                  </a:lnTo>
                  <a:lnTo>
                    <a:pt x="59" y="202"/>
                  </a:lnTo>
                  <a:lnTo>
                    <a:pt x="56" y="201"/>
                  </a:lnTo>
                  <a:lnTo>
                    <a:pt x="49" y="201"/>
                  </a:lnTo>
                  <a:lnTo>
                    <a:pt x="43" y="201"/>
                  </a:lnTo>
                  <a:lnTo>
                    <a:pt x="36" y="201"/>
                  </a:lnTo>
                  <a:lnTo>
                    <a:pt x="34" y="201"/>
                  </a:lnTo>
                  <a:lnTo>
                    <a:pt x="38" y="199"/>
                  </a:lnTo>
                  <a:lnTo>
                    <a:pt x="33" y="196"/>
                  </a:lnTo>
                  <a:lnTo>
                    <a:pt x="28" y="191"/>
                  </a:lnTo>
                  <a:lnTo>
                    <a:pt x="41" y="188"/>
                  </a:lnTo>
                  <a:lnTo>
                    <a:pt x="62" y="189"/>
                  </a:lnTo>
                  <a:lnTo>
                    <a:pt x="93" y="191"/>
                  </a:lnTo>
                  <a:lnTo>
                    <a:pt x="144" y="192"/>
                  </a:lnTo>
                  <a:lnTo>
                    <a:pt x="147" y="186"/>
                  </a:lnTo>
                  <a:lnTo>
                    <a:pt x="123" y="178"/>
                  </a:lnTo>
                  <a:lnTo>
                    <a:pt x="119" y="163"/>
                  </a:lnTo>
                  <a:lnTo>
                    <a:pt x="114" y="157"/>
                  </a:lnTo>
                  <a:lnTo>
                    <a:pt x="131" y="150"/>
                  </a:lnTo>
                  <a:lnTo>
                    <a:pt x="137" y="152"/>
                  </a:lnTo>
                  <a:lnTo>
                    <a:pt x="152" y="145"/>
                  </a:lnTo>
                  <a:lnTo>
                    <a:pt x="162" y="140"/>
                  </a:lnTo>
                  <a:lnTo>
                    <a:pt x="170" y="137"/>
                  </a:lnTo>
                  <a:lnTo>
                    <a:pt x="194" y="119"/>
                  </a:lnTo>
                  <a:lnTo>
                    <a:pt x="183" y="108"/>
                  </a:lnTo>
                  <a:lnTo>
                    <a:pt x="186" y="103"/>
                  </a:lnTo>
                  <a:lnTo>
                    <a:pt x="181" y="98"/>
                  </a:lnTo>
                  <a:lnTo>
                    <a:pt x="175" y="93"/>
                  </a:lnTo>
                  <a:lnTo>
                    <a:pt x="173" y="86"/>
                  </a:lnTo>
                  <a:lnTo>
                    <a:pt x="178" y="83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8" y="78"/>
                  </a:lnTo>
                  <a:lnTo>
                    <a:pt x="188" y="77"/>
                  </a:lnTo>
                  <a:lnTo>
                    <a:pt x="186" y="75"/>
                  </a:lnTo>
                  <a:lnTo>
                    <a:pt x="185" y="73"/>
                  </a:lnTo>
                  <a:lnTo>
                    <a:pt x="185" y="70"/>
                  </a:lnTo>
                  <a:lnTo>
                    <a:pt x="190" y="65"/>
                  </a:lnTo>
                  <a:lnTo>
                    <a:pt x="191" y="60"/>
                  </a:lnTo>
                  <a:lnTo>
                    <a:pt x="191" y="55"/>
                  </a:lnTo>
                  <a:lnTo>
                    <a:pt x="190" y="50"/>
                  </a:lnTo>
                  <a:lnTo>
                    <a:pt x="188" y="47"/>
                  </a:lnTo>
                  <a:lnTo>
                    <a:pt x="181" y="46"/>
                  </a:lnTo>
                  <a:lnTo>
                    <a:pt x="173" y="46"/>
                  </a:lnTo>
                  <a:lnTo>
                    <a:pt x="173" y="41"/>
                  </a:lnTo>
                  <a:lnTo>
                    <a:pt x="178" y="34"/>
                  </a:lnTo>
                  <a:lnTo>
                    <a:pt x="183" y="24"/>
                  </a:lnTo>
                  <a:lnTo>
                    <a:pt x="212" y="24"/>
                  </a:lnTo>
                  <a:lnTo>
                    <a:pt x="230" y="15"/>
                  </a:lnTo>
                  <a:lnTo>
                    <a:pt x="250" y="10"/>
                  </a:lnTo>
                  <a:lnTo>
                    <a:pt x="294" y="0"/>
                  </a:lnTo>
                  <a:lnTo>
                    <a:pt x="353" y="2"/>
                  </a:lnTo>
                  <a:lnTo>
                    <a:pt x="372" y="3"/>
                  </a:lnTo>
                  <a:lnTo>
                    <a:pt x="377" y="6"/>
                  </a:lnTo>
                  <a:lnTo>
                    <a:pt x="389" y="5"/>
                  </a:lnTo>
                  <a:lnTo>
                    <a:pt x="395" y="3"/>
                  </a:lnTo>
                  <a:lnTo>
                    <a:pt x="398" y="3"/>
                  </a:lnTo>
                  <a:lnTo>
                    <a:pt x="403" y="5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6" y="8"/>
                  </a:lnTo>
                  <a:lnTo>
                    <a:pt x="420" y="10"/>
                  </a:lnTo>
                  <a:lnTo>
                    <a:pt x="425" y="11"/>
                  </a:lnTo>
                  <a:lnTo>
                    <a:pt x="431" y="11"/>
                  </a:lnTo>
                  <a:lnTo>
                    <a:pt x="439" y="11"/>
                  </a:lnTo>
                  <a:lnTo>
                    <a:pt x="444" y="11"/>
                  </a:lnTo>
                  <a:lnTo>
                    <a:pt x="447" y="13"/>
                  </a:lnTo>
                  <a:lnTo>
                    <a:pt x="446" y="15"/>
                  </a:lnTo>
                  <a:lnTo>
                    <a:pt x="446" y="16"/>
                  </a:lnTo>
                  <a:lnTo>
                    <a:pt x="449" y="19"/>
                  </a:lnTo>
                  <a:lnTo>
                    <a:pt x="457" y="21"/>
                  </a:lnTo>
                  <a:lnTo>
                    <a:pt x="459" y="23"/>
                  </a:lnTo>
                  <a:lnTo>
                    <a:pt x="465" y="21"/>
                  </a:lnTo>
                  <a:lnTo>
                    <a:pt x="474" y="21"/>
                  </a:lnTo>
                  <a:lnTo>
                    <a:pt x="478" y="21"/>
                  </a:lnTo>
                  <a:lnTo>
                    <a:pt x="482" y="19"/>
                  </a:lnTo>
                  <a:lnTo>
                    <a:pt x="487" y="21"/>
                  </a:lnTo>
                  <a:lnTo>
                    <a:pt x="491" y="23"/>
                  </a:lnTo>
                  <a:lnTo>
                    <a:pt x="493" y="24"/>
                  </a:lnTo>
                  <a:lnTo>
                    <a:pt x="493" y="29"/>
                  </a:lnTo>
                  <a:lnTo>
                    <a:pt x="483" y="33"/>
                  </a:lnTo>
                  <a:lnTo>
                    <a:pt x="480" y="33"/>
                  </a:lnTo>
                  <a:lnTo>
                    <a:pt x="477" y="33"/>
                  </a:lnTo>
                  <a:lnTo>
                    <a:pt x="475" y="33"/>
                  </a:lnTo>
                  <a:lnTo>
                    <a:pt x="474" y="34"/>
                  </a:lnTo>
                  <a:lnTo>
                    <a:pt x="474" y="37"/>
                  </a:lnTo>
                  <a:lnTo>
                    <a:pt x="474" y="41"/>
                  </a:lnTo>
                  <a:lnTo>
                    <a:pt x="478" y="41"/>
                  </a:lnTo>
                  <a:lnTo>
                    <a:pt x="480" y="41"/>
                  </a:lnTo>
                  <a:lnTo>
                    <a:pt x="485" y="41"/>
                  </a:lnTo>
                  <a:lnTo>
                    <a:pt x="485" y="42"/>
                  </a:lnTo>
                  <a:lnTo>
                    <a:pt x="485" y="46"/>
                  </a:lnTo>
                  <a:lnTo>
                    <a:pt x="482" y="47"/>
                  </a:lnTo>
                  <a:lnTo>
                    <a:pt x="475" y="49"/>
                  </a:lnTo>
                  <a:lnTo>
                    <a:pt x="472" y="47"/>
                  </a:lnTo>
                  <a:lnTo>
                    <a:pt x="465" y="46"/>
                  </a:lnTo>
                  <a:lnTo>
                    <a:pt x="460" y="46"/>
                  </a:lnTo>
                  <a:lnTo>
                    <a:pt x="456" y="44"/>
                  </a:lnTo>
                  <a:lnTo>
                    <a:pt x="456" y="41"/>
                  </a:lnTo>
                  <a:lnTo>
                    <a:pt x="457" y="39"/>
                  </a:lnTo>
                  <a:lnTo>
                    <a:pt x="459" y="36"/>
                  </a:lnTo>
                  <a:lnTo>
                    <a:pt x="457" y="33"/>
                  </a:lnTo>
                  <a:lnTo>
                    <a:pt x="457" y="29"/>
                  </a:lnTo>
                  <a:lnTo>
                    <a:pt x="452" y="28"/>
                  </a:lnTo>
                  <a:lnTo>
                    <a:pt x="449" y="29"/>
                  </a:lnTo>
                  <a:lnTo>
                    <a:pt x="446" y="28"/>
                  </a:lnTo>
                  <a:lnTo>
                    <a:pt x="447" y="24"/>
                  </a:lnTo>
                  <a:lnTo>
                    <a:pt x="446" y="23"/>
                  </a:lnTo>
                  <a:lnTo>
                    <a:pt x="442" y="23"/>
                  </a:lnTo>
                  <a:lnTo>
                    <a:pt x="439" y="23"/>
                  </a:lnTo>
                  <a:lnTo>
                    <a:pt x="434" y="26"/>
                  </a:lnTo>
                  <a:lnTo>
                    <a:pt x="434" y="31"/>
                  </a:lnTo>
                  <a:lnTo>
                    <a:pt x="431" y="33"/>
                  </a:lnTo>
                  <a:lnTo>
                    <a:pt x="426" y="31"/>
                  </a:lnTo>
                  <a:lnTo>
                    <a:pt x="423" y="33"/>
                  </a:lnTo>
                  <a:lnTo>
                    <a:pt x="423" y="36"/>
                  </a:lnTo>
                  <a:lnTo>
                    <a:pt x="428" y="37"/>
                  </a:lnTo>
                  <a:lnTo>
                    <a:pt x="433" y="39"/>
                  </a:lnTo>
                  <a:lnTo>
                    <a:pt x="429" y="42"/>
                  </a:lnTo>
                  <a:lnTo>
                    <a:pt x="426" y="44"/>
                  </a:lnTo>
                  <a:lnTo>
                    <a:pt x="423" y="47"/>
                  </a:lnTo>
                  <a:lnTo>
                    <a:pt x="416" y="52"/>
                  </a:lnTo>
                  <a:lnTo>
                    <a:pt x="411" y="55"/>
                  </a:lnTo>
                  <a:lnTo>
                    <a:pt x="416" y="57"/>
                  </a:lnTo>
                  <a:lnTo>
                    <a:pt x="425" y="59"/>
                  </a:lnTo>
                  <a:lnTo>
                    <a:pt x="428" y="55"/>
                  </a:lnTo>
                  <a:lnTo>
                    <a:pt x="431" y="55"/>
                  </a:lnTo>
                  <a:lnTo>
                    <a:pt x="439" y="59"/>
                  </a:lnTo>
                  <a:lnTo>
                    <a:pt x="438" y="64"/>
                  </a:lnTo>
                  <a:lnTo>
                    <a:pt x="431" y="67"/>
                  </a:lnTo>
                  <a:lnTo>
                    <a:pt x="426" y="68"/>
                  </a:lnTo>
                  <a:lnTo>
                    <a:pt x="423" y="68"/>
                  </a:lnTo>
                  <a:lnTo>
                    <a:pt x="411" y="70"/>
                  </a:lnTo>
                  <a:lnTo>
                    <a:pt x="408" y="78"/>
                  </a:lnTo>
                  <a:lnTo>
                    <a:pt x="420" y="81"/>
                  </a:lnTo>
                  <a:lnTo>
                    <a:pt x="423" y="80"/>
                  </a:lnTo>
                  <a:lnTo>
                    <a:pt x="431" y="83"/>
                  </a:lnTo>
                  <a:lnTo>
                    <a:pt x="428" y="86"/>
                  </a:lnTo>
                  <a:lnTo>
                    <a:pt x="420" y="88"/>
                  </a:lnTo>
                  <a:lnTo>
                    <a:pt x="410" y="86"/>
                  </a:lnTo>
                  <a:lnTo>
                    <a:pt x="405" y="90"/>
                  </a:lnTo>
                  <a:lnTo>
                    <a:pt x="400" y="88"/>
                  </a:lnTo>
                  <a:lnTo>
                    <a:pt x="389" y="86"/>
                  </a:lnTo>
                  <a:lnTo>
                    <a:pt x="379" y="85"/>
                  </a:lnTo>
                  <a:lnTo>
                    <a:pt x="374" y="90"/>
                  </a:lnTo>
                  <a:lnTo>
                    <a:pt x="379" y="91"/>
                  </a:lnTo>
                  <a:lnTo>
                    <a:pt x="385" y="90"/>
                  </a:lnTo>
                  <a:lnTo>
                    <a:pt x="390" y="91"/>
                  </a:lnTo>
                  <a:lnTo>
                    <a:pt x="397" y="93"/>
                  </a:lnTo>
                  <a:lnTo>
                    <a:pt x="402" y="95"/>
                  </a:lnTo>
                  <a:lnTo>
                    <a:pt x="403" y="98"/>
                  </a:lnTo>
                  <a:lnTo>
                    <a:pt x="405" y="103"/>
                  </a:lnTo>
                  <a:lnTo>
                    <a:pt x="411" y="104"/>
                  </a:lnTo>
                  <a:lnTo>
                    <a:pt x="416" y="106"/>
                  </a:lnTo>
                  <a:lnTo>
                    <a:pt x="420" y="109"/>
                  </a:lnTo>
                  <a:lnTo>
                    <a:pt x="421" y="112"/>
                  </a:lnTo>
                  <a:lnTo>
                    <a:pt x="418" y="114"/>
                  </a:lnTo>
                  <a:lnTo>
                    <a:pt x="425" y="116"/>
                  </a:lnTo>
                  <a:lnTo>
                    <a:pt x="429" y="116"/>
                  </a:lnTo>
                  <a:lnTo>
                    <a:pt x="429" y="121"/>
                  </a:lnTo>
                  <a:lnTo>
                    <a:pt x="426" y="122"/>
                  </a:lnTo>
                  <a:lnTo>
                    <a:pt x="420" y="124"/>
                  </a:lnTo>
                  <a:lnTo>
                    <a:pt x="418" y="126"/>
                  </a:lnTo>
                  <a:lnTo>
                    <a:pt x="416" y="129"/>
                  </a:lnTo>
                  <a:lnTo>
                    <a:pt x="415" y="132"/>
                  </a:lnTo>
                  <a:lnTo>
                    <a:pt x="413" y="135"/>
                  </a:lnTo>
                  <a:lnTo>
                    <a:pt x="413" y="137"/>
                  </a:lnTo>
                  <a:lnTo>
                    <a:pt x="418" y="139"/>
                  </a:lnTo>
                  <a:lnTo>
                    <a:pt x="421" y="140"/>
                  </a:lnTo>
                  <a:lnTo>
                    <a:pt x="421" y="143"/>
                  </a:lnTo>
                  <a:lnTo>
                    <a:pt x="425" y="145"/>
                  </a:lnTo>
                  <a:lnTo>
                    <a:pt x="460" y="155"/>
                  </a:lnTo>
                  <a:lnTo>
                    <a:pt x="464" y="157"/>
                  </a:lnTo>
                  <a:lnTo>
                    <a:pt x="462" y="160"/>
                  </a:lnTo>
                  <a:lnTo>
                    <a:pt x="464" y="161"/>
                  </a:lnTo>
                  <a:lnTo>
                    <a:pt x="467" y="165"/>
                  </a:lnTo>
                  <a:lnTo>
                    <a:pt x="467" y="166"/>
                  </a:lnTo>
                  <a:lnTo>
                    <a:pt x="467" y="170"/>
                  </a:lnTo>
                  <a:lnTo>
                    <a:pt x="469" y="173"/>
                  </a:lnTo>
                  <a:lnTo>
                    <a:pt x="472" y="174"/>
                  </a:lnTo>
                  <a:lnTo>
                    <a:pt x="480" y="176"/>
                  </a:lnTo>
                  <a:lnTo>
                    <a:pt x="487" y="179"/>
                  </a:lnTo>
                  <a:lnTo>
                    <a:pt x="491" y="179"/>
                  </a:lnTo>
                  <a:lnTo>
                    <a:pt x="505" y="178"/>
                  </a:lnTo>
                  <a:lnTo>
                    <a:pt x="511" y="178"/>
                  </a:lnTo>
                  <a:lnTo>
                    <a:pt x="514" y="178"/>
                  </a:lnTo>
                  <a:lnTo>
                    <a:pt x="508" y="166"/>
                  </a:lnTo>
                  <a:lnTo>
                    <a:pt x="508" y="163"/>
                  </a:lnTo>
                  <a:lnTo>
                    <a:pt x="509" y="160"/>
                  </a:lnTo>
                  <a:lnTo>
                    <a:pt x="513" y="158"/>
                  </a:lnTo>
                  <a:lnTo>
                    <a:pt x="516" y="158"/>
                  </a:lnTo>
                  <a:lnTo>
                    <a:pt x="521" y="158"/>
                  </a:lnTo>
                  <a:lnTo>
                    <a:pt x="526" y="160"/>
                  </a:lnTo>
                  <a:lnTo>
                    <a:pt x="531" y="163"/>
                  </a:lnTo>
                  <a:lnTo>
                    <a:pt x="529" y="168"/>
                  </a:lnTo>
                  <a:lnTo>
                    <a:pt x="540" y="170"/>
                  </a:lnTo>
                  <a:lnTo>
                    <a:pt x="537" y="174"/>
                  </a:lnTo>
                  <a:lnTo>
                    <a:pt x="537" y="178"/>
                  </a:lnTo>
                  <a:lnTo>
                    <a:pt x="539" y="181"/>
                  </a:lnTo>
                  <a:lnTo>
                    <a:pt x="542" y="183"/>
                  </a:lnTo>
                  <a:lnTo>
                    <a:pt x="545" y="184"/>
                  </a:lnTo>
                  <a:lnTo>
                    <a:pt x="550" y="184"/>
                  </a:lnTo>
                  <a:lnTo>
                    <a:pt x="553" y="183"/>
                  </a:lnTo>
                  <a:lnTo>
                    <a:pt x="553" y="179"/>
                  </a:lnTo>
                  <a:lnTo>
                    <a:pt x="553" y="178"/>
                  </a:lnTo>
                  <a:lnTo>
                    <a:pt x="552" y="174"/>
                  </a:lnTo>
                  <a:lnTo>
                    <a:pt x="553" y="171"/>
                  </a:lnTo>
                  <a:lnTo>
                    <a:pt x="553" y="168"/>
                  </a:lnTo>
                  <a:lnTo>
                    <a:pt x="557" y="166"/>
                  </a:lnTo>
                  <a:lnTo>
                    <a:pt x="560" y="166"/>
                  </a:lnTo>
                  <a:lnTo>
                    <a:pt x="567" y="168"/>
                  </a:lnTo>
                  <a:lnTo>
                    <a:pt x="571" y="170"/>
                  </a:lnTo>
                  <a:lnTo>
                    <a:pt x="568" y="174"/>
                  </a:lnTo>
                  <a:lnTo>
                    <a:pt x="567" y="178"/>
                  </a:lnTo>
                  <a:lnTo>
                    <a:pt x="567" y="183"/>
                  </a:lnTo>
                  <a:lnTo>
                    <a:pt x="570" y="183"/>
                  </a:lnTo>
                  <a:lnTo>
                    <a:pt x="575" y="179"/>
                  </a:lnTo>
                  <a:lnTo>
                    <a:pt x="578" y="179"/>
                  </a:lnTo>
                  <a:lnTo>
                    <a:pt x="581" y="181"/>
                  </a:lnTo>
                  <a:lnTo>
                    <a:pt x="594" y="176"/>
                  </a:lnTo>
                  <a:lnTo>
                    <a:pt x="602" y="176"/>
                  </a:lnTo>
                  <a:lnTo>
                    <a:pt x="614" y="174"/>
                  </a:lnTo>
                  <a:lnTo>
                    <a:pt x="619" y="181"/>
                  </a:lnTo>
                  <a:lnTo>
                    <a:pt x="622" y="183"/>
                  </a:lnTo>
                  <a:lnTo>
                    <a:pt x="627" y="183"/>
                  </a:lnTo>
                  <a:lnTo>
                    <a:pt x="629" y="181"/>
                  </a:lnTo>
                  <a:lnTo>
                    <a:pt x="632" y="178"/>
                  </a:lnTo>
                  <a:lnTo>
                    <a:pt x="632" y="174"/>
                  </a:lnTo>
                  <a:lnTo>
                    <a:pt x="630" y="173"/>
                  </a:lnTo>
                  <a:lnTo>
                    <a:pt x="625" y="170"/>
                  </a:lnTo>
                  <a:lnTo>
                    <a:pt x="627" y="168"/>
                  </a:lnTo>
                  <a:lnTo>
                    <a:pt x="633" y="161"/>
                  </a:lnTo>
                  <a:lnTo>
                    <a:pt x="645" y="165"/>
                  </a:lnTo>
                  <a:lnTo>
                    <a:pt x="648" y="168"/>
                  </a:lnTo>
                  <a:lnTo>
                    <a:pt x="651" y="168"/>
                  </a:lnTo>
                  <a:lnTo>
                    <a:pt x="651" y="165"/>
                  </a:lnTo>
                  <a:lnTo>
                    <a:pt x="651" y="161"/>
                  </a:lnTo>
                  <a:lnTo>
                    <a:pt x="650" y="158"/>
                  </a:lnTo>
                  <a:lnTo>
                    <a:pt x="653" y="157"/>
                  </a:lnTo>
                  <a:lnTo>
                    <a:pt x="655" y="153"/>
                  </a:lnTo>
                  <a:lnTo>
                    <a:pt x="656" y="152"/>
                  </a:lnTo>
                  <a:lnTo>
                    <a:pt x="656" y="150"/>
                  </a:lnTo>
                  <a:lnTo>
                    <a:pt x="658" y="148"/>
                  </a:lnTo>
                  <a:lnTo>
                    <a:pt x="663" y="150"/>
                  </a:lnTo>
                  <a:lnTo>
                    <a:pt x="664" y="152"/>
                  </a:lnTo>
                  <a:lnTo>
                    <a:pt x="669" y="153"/>
                  </a:lnTo>
                  <a:lnTo>
                    <a:pt x="673" y="152"/>
                  </a:lnTo>
                  <a:lnTo>
                    <a:pt x="674" y="148"/>
                  </a:lnTo>
                  <a:lnTo>
                    <a:pt x="678" y="148"/>
                  </a:lnTo>
                  <a:lnTo>
                    <a:pt x="679" y="150"/>
                  </a:lnTo>
                  <a:lnTo>
                    <a:pt x="681" y="153"/>
                  </a:lnTo>
                  <a:lnTo>
                    <a:pt x="684" y="153"/>
                  </a:lnTo>
                  <a:lnTo>
                    <a:pt x="686" y="150"/>
                  </a:lnTo>
                  <a:lnTo>
                    <a:pt x="686" y="147"/>
                  </a:lnTo>
                  <a:lnTo>
                    <a:pt x="684" y="145"/>
                  </a:lnTo>
                  <a:lnTo>
                    <a:pt x="686" y="143"/>
                  </a:lnTo>
                  <a:lnTo>
                    <a:pt x="691" y="142"/>
                  </a:lnTo>
                  <a:lnTo>
                    <a:pt x="694" y="142"/>
                  </a:lnTo>
                  <a:lnTo>
                    <a:pt x="697" y="147"/>
                  </a:lnTo>
                  <a:lnTo>
                    <a:pt x="704" y="145"/>
                  </a:lnTo>
                  <a:lnTo>
                    <a:pt x="699" y="155"/>
                  </a:lnTo>
                  <a:lnTo>
                    <a:pt x="709" y="155"/>
                  </a:lnTo>
                  <a:lnTo>
                    <a:pt x="710" y="153"/>
                  </a:lnTo>
                  <a:lnTo>
                    <a:pt x="715" y="153"/>
                  </a:lnTo>
                  <a:lnTo>
                    <a:pt x="720" y="153"/>
                  </a:lnTo>
                  <a:lnTo>
                    <a:pt x="726" y="155"/>
                  </a:lnTo>
                  <a:lnTo>
                    <a:pt x="735" y="153"/>
                  </a:lnTo>
                  <a:lnTo>
                    <a:pt x="738" y="152"/>
                  </a:lnTo>
                  <a:lnTo>
                    <a:pt x="743" y="148"/>
                  </a:lnTo>
                  <a:lnTo>
                    <a:pt x="749" y="147"/>
                  </a:lnTo>
                  <a:lnTo>
                    <a:pt x="756" y="147"/>
                  </a:lnTo>
                  <a:lnTo>
                    <a:pt x="762" y="148"/>
                  </a:lnTo>
                  <a:lnTo>
                    <a:pt x="764" y="145"/>
                  </a:lnTo>
                  <a:lnTo>
                    <a:pt x="779" y="152"/>
                  </a:lnTo>
                  <a:lnTo>
                    <a:pt x="782" y="160"/>
                  </a:lnTo>
                  <a:lnTo>
                    <a:pt x="785" y="171"/>
                  </a:lnTo>
                  <a:lnTo>
                    <a:pt x="792" y="176"/>
                  </a:lnTo>
                  <a:lnTo>
                    <a:pt x="826" y="179"/>
                  </a:lnTo>
                  <a:lnTo>
                    <a:pt x="824" y="194"/>
                  </a:lnTo>
                  <a:lnTo>
                    <a:pt x="824" y="196"/>
                  </a:lnTo>
                  <a:lnTo>
                    <a:pt x="803" y="214"/>
                  </a:lnTo>
                  <a:lnTo>
                    <a:pt x="788" y="223"/>
                  </a:lnTo>
                  <a:lnTo>
                    <a:pt x="788" y="228"/>
                  </a:lnTo>
                  <a:lnTo>
                    <a:pt x="780" y="243"/>
                  </a:lnTo>
                  <a:lnTo>
                    <a:pt x="775" y="245"/>
                  </a:lnTo>
                  <a:lnTo>
                    <a:pt x="766" y="245"/>
                  </a:lnTo>
                  <a:lnTo>
                    <a:pt x="740" y="240"/>
                  </a:lnTo>
                  <a:lnTo>
                    <a:pt x="733" y="243"/>
                  </a:lnTo>
                  <a:lnTo>
                    <a:pt x="730" y="246"/>
                  </a:lnTo>
                  <a:lnTo>
                    <a:pt x="730" y="250"/>
                  </a:lnTo>
                  <a:lnTo>
                    <a:pt x="730" y="285"/>
                  </a:lnTo>
                  <a:lnTo>
                    <a:pt x="738" y="294"/>
                  </a:lnTo>
                  <a:lnTo>
                    <a:pt x="736" y="299"/>
                  </a:lnTo>
                  <a:lnTo>
                    <a:pt x="730" y="307"/>
                  </a:lnTo>
                  <a:lnTo>
                    <a:pt x="715" y="320"/>
                  </a:lnTo>
                  <a:lnTo>
                    <a:pt x="717" y="333"/>
                  </a:lnTo>
                  <a:lnTo>
                    <a:pt x="715" y="349"/>
                  </a:lnTo>
                  <a:lnTo>
                    <a:pt x="707" y="352"/>
                  </a:lnTo>
                  <a:lnTo>
                    <a:pt x="699" y="351"/>
                  </a:lnTo>
                  <a:lnTo>
                    <a:pt x="694" y="352"/>
                  </a:lnTo>
                  <a:lnTo>
                    <a:pt x="692" y="357"/>
                  </a:lnTo>
                  <a:lnTo>
                    <a:pt x="692" y="392"/>
                  </a:lnTo>
                  <a:lnTo>
                    <a:pt x="679" y="393"/>
                  </a:lnTo>
                  <a:lnTo>
                    <a:pt x="653" y="393"/>
                  </a:lnTo>
                  <a:lnTo>
                    <a:pt x="655" y="390"/>
                  </a:lnTo>
                  <a:lnTo>
                    <a:pt x="661" y="380"/>
                  </a:lnTo>
                  <a:lnTo>
                    <a:pt x="661" y="377"/>
                  </a:lnTo>
                  <a:lnTo>
                    <a:pt x="643" y="370"/>
                  </a:lnTo>
                  <a:lnTo>
                    <a:pt x="638" y="365"/>
                  </a:lnTo>
                  <a:lnTo>
                    <a:pt x="635" y="362"/>
                  </a:lnTo>
                  <a:lnTo>
                    <a:pt x="627" y="370"/>
                  </a:lnTo>
                  <a:lnTo>
                    <a:pt x="611" y="375"/>
                  </a:lnTo>
                  <a:lnTo>
                    <a:pt x="594" y="377"/>
                  </a:lnTo>
                  <a:lnTo>
                    <a:pt x="567" y="367"/>
                  </a:lnTo>
                  <a:lnTo>
                    <a:pt x="552" y="367"/>
                  </a:lnTo>
                  <a:lnTo>
                    <a:pt x="545" y="364"/>
                  </a:lnTo>
                  <a:lnTo>
                    <a:pt x="545" y="362"/>
                  </a:lnTo>
                  <a:lnTo>
                    <a:pt x="542" y="354"/>
                  </a:lnTo>
                  <a:lnTo>
                    <a:pt x="545" y="347"/>
                  </a:lnTo>
                  <a:lnTo>
                    <a:pt x="542" y="344"/>
                  </a:lnTo>
                  <a:lnTo>
                    <a:pt x="524" y="346"/>
                  </a:lnTo>
                  <a:lnTo>
                    <a:pt x="511" y="349"/>
                  </a:lnTo>
                  <a:lnTo>
                    <a:pt x="478" y="356"/>
                  </a:lnTo>
                  <a:lnTo>
                    <a:pt x="462" y="372"/>
                  </a:lnTo>
                  <a:lnTo>
                    <a:pt x="434" y="387"/>
                  </a:lnTo>
                  <a:lnTo>
                    <a:pt x="429" y="390"/>
                  </a:lnTo>
                  <a:lnTo>
                    <a:pt x="423" y="387"/>
                  </a:lnTo>
                  <a:lnTo>
                    <a:pt x="416" y="385"/>
                  </a:lnTo>
                  <a:lnTo>
                    <a:pt x="411" y="388"/>
                  </a:lnTo>
                  <a:lnTo>
                    <a:pt x="382" y="403"/>
                  </a:lnTo>
                  <a:lnTo>
                    <a:pt x="369" y="400"/>
                  </a:lnTo>
                  <a:lnTo>
                    <a:pt x="359" y="395"/>
                  </a:lnTo>
                  <a:lnTo>
                    <a:pt x="359" y="390"/>
                  </a:lnTo>
                  <a:lnTo>
                    <a:pt x="376" y="385"/>
                  </a:lnTo>
                  <a:lnTo>
                    <a:pt x="361" y="372"/>
                  </a:lnTo>
                  <a:lnTo>
                    <a:pt x="356" y="365"/>
                  </a:lnTo>
                  <a:lnTo>
                    <a:pt x="354" y="356"/>
                  </a:lnTo>
                  <a:lnTo>
                    <a:pt x="351" y="344"/>
                  </a:lnTo>
                  <a:lnTo>
                    <a:pt x="345" y="330"/>
                  </a:lnTo>
                  <a:lnTo>
                    <a:pt x="333" y="333"/>
                  </a:lnTo>
                  <a:lnTo>
                    <a:pt x="322" y="334"/>
                  </a:lnTo>
                  <a:lnTo>
                    <a:pt x="312" y="325"/>
                  </a:lnTo>
                  <a:lnTo>
                    <a:pt x="292" y="294"/>
                  </a:lnTo>
                  <a:lnTo>
                    <a:pt x="291" y="290"/>
                  </a:lnTo>
                  <a:lnTo>
                    <a:pt x="287" y="289"/>
                  </a:lnTo>
                  <a:lnTo>
                    <a:pt x="281" y="292"/>
                  </a:lnTo>
                  <a:lnTo>
                    <a:pt x="256" y="299"/>
                  </a:lnTo>
                  <a:lnTo>
                    <a:pt x="250" y="302"/>
                  </a:lnTo>
                  <a:lnTo>
                    <a:pt x="248" y="305"/>
                  </a:lnTo>
                  <a:lnTo>
                    <a:pt x="243" y="312"/>
                  </a:lnTo>
                  <a:lnTo>
                    <a:pt x="242" y="312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34" y="321"/>
                  </a:lnTo>
                  <a:lnTo>
                    <a:pt x="201" y="321"/>
                  </a:lnTo>
                  <a:lnTo>
                    <a:pt x="190" y="321"/>
                  </a:lnTo>
                  <a:lnTo>
                    <a:pt x="185" y="316"/>
                  </a:lnTo>
                  <a:lnTo>
                    <a:pt x="176" y="300"/>
                  </a:lnTo>
                  <a:lnTo>
                    <a:pt x="173" y="292"/>
                  </a:lnTo>
                  <a:lnTo>
                    <a:pt x="172" y="289"/>
                  </a:lnTo>
                  <a:lnTo>
                    <a:pt x="167" y="282"/>
                  </a:lnTo>
                  <a:lnTo>
                    <a:pt x="155" y="281"/>
                  </a:lnTo>
                  <a:lnTo>
                    <a:pt x="145" y="279"/>
                  </a:lnTo>
                  <a:close/>
                  <a:moveTo>
                    <a:pt x="145" y="279"/>
                  </a:moveTo>
                  <a:lnTo>
                    <a:pt x="173" y="272"/>
                  </a:lnTo>
                  <a:lnTo>
                    <a:pt x="167" y="266"/>
                  </a:lnTo>
                  <a:lnTo>
                    <a:pt x="170" y="264"/>
                  </a:lnTo>
                  <a:lnTo>
                    <a:pt x="163" y="259"/>
                  </a:lnTo>
                  <a:lnTo>
                    <a:pt x="144" y="259"/>
                  </a:lnTo>
                  <a:lnTo>
                    <a:pt x="145" y="279"/>
                  </a:lnTo>
                  <a:close/>
                  <a:moveTo>
                    <a:pt x="77" y="269"/>
                  </a:moveTo>
                  <a:lnTo>
                    <a:pt x="80" y="269"/>
                  </a:lnTo>
                  <a:lnTo>
                    <a:pt x="79" y="266"/>
                  </a:lnTo>
                  <a:lnTo>
                    <a:pt x="75" y="263"/>
                  </a:lnTo>
                  <a:lnTo>
                    <a:pt x="80" y="263"/>
                  </a:lnTo>
                  <a:lnTo>
                    <a:pt x="83" y="259"/>
                  </a:lnTo>
                  <a:lnTo>
                    <a:pt x="80" y="258"/>
                  </a:lnTo>
                  <a:lnTo>
                    <a:pt x="82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5" y="253"/>
                  </a:lnTo>
                  <a:lnTo>
                    <a:pt x="72" y="254"/>
                  </a:lnTo>
                  <a:lnTo>
                    <a:pt x="65" y="253"/>
                  </a:lnTo>
                  <a:lnTo>
                    <a:pt x="65" y="250"/>
                  </a:lnTo>
                  <a:lnTo>
                    <a:pt x="67" y="246"/>
                  </a:lnTo>
                  <a:lnTo>
                    <a:pt x="72" y="243"/>
                  </a:lnTo>
                  <a:lnTo>
                    <a:pt x="80" y="245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7" y="240"/>
                  </a:lnTo>
                  <a:lnTo>
                    <a:pt x="92" y="238"/>
                  </a:lnTo>
                  <a:lnTo>
                    <a:pt x="101" y="238"/>
                  </a:lnTo>
                  <a:lnTo>
                    <a:pt x="105" y="238"/>
                  </a:lnTo>
                  <a:lnTo>
                    <a:pt x="110" y="237"/>
                  </a:lnTo>
                  <a:lnTo>
                    <a:pt x="113" y="237"/>
                  </a:lnTo>
                  <a:lnTo>
                    <a:pt x="114" y="238"/>
                  </a:lnTo>
                  <a:lnTo>
                    <a:pt x="110" y="238"/>
                  </a:lnTo>
                  <a:lnTo>
                    <a:pt x="106" y="240"/>
                  </a:lnTo>
                  <a:lnTo>
                    <a:pt x="108" y="245"/>
                  </a:lnTo>
                  <a:lnTo>
                    <a:pt x="106" y="246"/>
                  </a:lnTo>
                  <a:lnTo>
                    <a:pt x="108" y="246"/>
                  </a:lnTo>
                  <a:lnTo>
                    <a:pt x="113" y="246"/>
                  </a:lnTo>
                  <a:lnTo>
                    <a:pt x="116" y="245"/>
                  </a:lnTo>
                  <a:lnTo>
                    <a:pt x="119" y="243"/>
                  </a:lnTo>
                  <a:lnTo>
                    <a:pt x="129" y="241"/>
                  </a:lnTo>
                  <a:lnTo>
                    <a:pt x="134" y="243"/>
                  </a:lnTo>
                  <a:lnTo>
                    <a:pt x="136" y="241"/>
                  </a:lnTo>
                  <a:lnTo>
                    <a:pt x="134" y="240"/>
                  </a:lnTo>
                  <a:lnTo>
                    <a:pt x="126" y="238"/>
                  </a:lnTo>
                  <a:lnTo>
                    <a:pt x="121" y="235"/>
                  </a:lnTo>
                  <a:lnTo>
                    <a:pt x="119" y="233"/>
                  </a:lnTo>
                  <a:lnTo>
                    <a:pt x="116" y="230"/>
                  </a:lnTo>
                  <a:lnTo>
                    <a:pt x="110" y="228"/>
                  </a:lnTo>
                  <a:lnTo>
                    <a:pt x="103" y="228"/>
                  </a:lnTo>
                  <a:lnTo>
                    <a:pt x="98" y="230"/>
                  </a:lnTo>
                  <a:lnTo>
                    <a:pt x="92" y="232"/>
                  </a:lnTo>
                  <a:lnTo>
                    <a:pt x="85" y="230"/>
                  </a:lnTo>
                  <a:lnTo>
                    <a:pt x="79" y="232"/>
                  </a:lnTo>
                  <a:lnTo>
                    <a:pt x="70" y="233"/>
                  </a:lnTo>
                  <a:lnTo>
                    <a:pt x="65" y="232"/>
                  </a:lnTo>
                  <a:lnTo>
                    <a:pt x="57" y="233"/>
                  </a:lnTo>
                  <a:lnTo>
                    <a:pt x="49" y="233"/>
                  </a:lnTo>
                  <a:lnTo>
                    <a:pt x="48" y="232"/>
                  </a:lnTo>
                  <a:lnTo>
                    <a:pt x="43" y="232"/>
                  </a:lnTo>
                  <a:lnTo>
                    <a:pt x="41" y="235"/>
                  </a:lnTo>
                  <a:lnTo>
                    <a:pt x="39" y="238"/>
                  </a:lnTo>
                  <a:lnTo>
                    <a:pt x="41" y="240"/>
                  </a:lnTo>
                  <a:lnTo>
                    <a:pt x="43" y="240"/>
                  </a:lnTo>
                  <a:lnTo>
                    <a:pt x="48" y="241"/>
                  </a:lnTo>
                  <a:lnTo>
                    <a:pt x="48" y="245"/>
                  </a:lnTo>
                  <a:lnTo>
                    <a:pt x="46" y="250"/>
                  </a:lnTo>
                  <a:lnTo>
                    <a:pt x="48" y="253"/>
                  </a:lnTo>
                  <a:lnTo>
                    <a:pt x="51" y="256"/>
                  </a:lnTo>
                  <a:lnTo>
                    <a:pt x="56" y="258"/>
                  </a:lnTo>
                  <a:lnTo>
                    <a:pt x="59" y="259"/>
                  </a:lnTo>
                  <a:lnTo>
                    <a:pt x="59" y="263"/>
                  </a:lnTo>
                  <a:lnTo>
                    <a:pt x="64" y="266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7" y="269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49" name="Freeform 45"/>
            <p:cNvSpPr>
              <a:spLocks/>
            </p:cNvSpPr>
            <p:nvPr/>
          </p:nvSpPr>
          <p:spPr bwMode="auto">
            <a:xfrm>
              <a:off x="3532" y="2526"/>
              <a:ext cx="731" cy="365"/>
            </a:xfrm>
            <a:custGeom>
              <a:avLst/>
              <a:gdLst>
                <a:gd name="T0" fmla="*/ 628 w 731"/>
                <a:gd name="T1" fmla="*/ 133 h 365"/>
                <a:gd name="T2" fmla="*/ 693 w 731"/>
                <a:gd name="T3" fmla="*/ 177 h 365"/>
                <a:gd name="T4" fmla="*/ 689 w 731"/>
                <a:gd name="T5" fmla="*/ 217 h 365"/>
                <a:gd name="T6" fmla="*/ 628 w 731"/>
                <a:gd name="T7" fmla="*/ 292 h 365"/>
                <a:gd name="T8" fmla="*/ 561 w 731"/>
                <a:gd name="T9" fmla="*/ 285 h 365"/>
                <a:gd name="T10" fmla="*/ 516 w 731"/>
                <a:gd name="T11" fmla="*/ 262 h 365"/>
                <a:gd name="T12" fmla="*/ 473 w 731"/>
                <a:gd name="T13" fmla="*/ 314 h 365"/>
                <a:gd name="T14" fmla="*/ 455 w 731"/>
                <a:gd name="T15" fmla="*/ 298 h 365"/>
                <a:gd name="T16" fmla="*/ 434 w 731"/>
                <a:gd name="T17" fmla="*/ 283 h 365"/>
                <a:gd name="T18" fmla="*/ 374 w 731"/>
                <a:gd name="T19" fmla="*/ 283 h 365"/>
                <a:gd name="T20" fmla="*/ 313 w 731"/>
                <a:gd name="T21" fmla="*/ 337 h 365"/>
                <a:gd name="T22" fmla="*/ 274 w 731"/>
                <a:gd name="T23" fmla="*/ 324 h 365"/>
                <a:gd name="T24" fmla="*/ 274 w 731"/>
                <a:gd name="T25" fmla="*/ 363 h 365"/>
                <a:gd name="T26" fmla="*/ 243 w 731"/>
                <a:gd name="T27" fmla="*/ 334 h 365"/>
                <a:gd name="T28" fmla="*/ 251 w 731"/>
                <a:gd name="T29" fmla="*/ 300 h 365"/>
                <a:gd name="T30" fmla="*/ 201 w 731"/>
                <a:gd name="T31" fmla="*/ 306 h 365"/>
                <a:gd name="T32" fmla="*/ 187 w 731"/>
                <a:gd name="T33" fmla="*/ 310 h 365"/>
                <a:gd name="T34" fmla="*/ 158 w 731"/>
                <a:gd name="T35" fmla="*/ 308 h 365"/>
                <a:gd name="T36" fmla="*/ 134 w 731"/>
                <a:gd name="T37" fmla="*/ 288 h 365"/>
                <a:gd name="T38" fmla="*/ 166 w 731"/>
                <a:gd name="T39" fmla="*/ 275 h 365"/>
                <a:gd name="T40" fmla="*/ 156 w 731"/>
                <a:gd name="T41" fmla="*/ 233 h 365"/>
                <a:gd name="T42" fmla="*/ 106 w 731"/>
                <a:gd name="T43" fmla="*/ 223 h 365"/>
                <a:gd name="T44" fmla="*/ 16 w 731"/>
                <a:gd name="T45" fmla="*/ 207 h 365"/>
                <a:gd name="T46" fmla="*/ 29 w 731"/>
                <a:gd name="T47" fmla="*/ 171 h 365"/>
                <a:gd name="T48" fmla="*/ 52 w 731"/>
                <a:gd name="T49" fmla="*/ 124 h 365"/>
                <a:gd name="T50" fmla="*/ 109 w 731"/>
                <a:gd name="T51" fmla="*/ 93 h 365"/>
                <a:gd name="T52" fmla="*/ 104 w 731"/>
                <a:gd name="T53" fmla="*/ 79 h 365"/>
                <a:gd name="T54" fmla="*/ 98 w 731"/>
                <a:gd name="T55" fmla="*/ 48 h 365"/>
                <a:gd name="T56" fmla="*/ 161 w 731"/>
                <a:gd name="T57" fmla="*/ 9 h 365"/>
                <a:gd name="T58" fmla="*/ 194 w 731"/>
                <a:gd name="T59" fmla="*/ 9 h 365"/>
                <a:gd name="T60" fmla="*/ 217 w 731"/>
                <a:gd name="T61" fmla="*/ 13 h 365"/>
                <a:gd name="T62" fmla="*/ 205 w 731"/>
                <a:gd name="T63" fmla="*/ 29 h 365"/>
                <a:gd name="T64" fmla="*/ 194 w 731"/>
                <a:gd name="T65" fmla="*/ 34 h 365"/>
                <a:gd name="T66" fmla="*/ 215 w 731"/>
                <a:gd name="T67" fmla="*/ 42 h 365"/>
                <a:gd name="T68" fmla="*/ 236 w 731"/>
                <a:gd name="T69" fmla="*/ 31 h 365"/>
                <a:gd name="T70" fmla="*/ 232 w 731"/>
                <a:gd name="T71" fmla="*/ 50 h 365"/>
                <a:gd name="T72" fmla="*/ 232 w 731"/>
                <a:gd name="T73" fmla="*/ 70 h 365"/>
                <a:gd name="T74" fmla="*/ 271 w 731"/>
                <a:gd name="T75" fmla="*/ 55 h 365"/>
                <a:gd name="T76" fmla="*/ 282 w 731"/>
                <a:gd name="T77" fmla="*/ 57 h 365"/>
                <a:gd name="T78" fmla="*/ 305 w 731"/>
                <a:gd name="T79" fmla="*/ 58 h 365"/>
                <a:gd name="T80" fmla="*/ 320 w 731"/>
                <a:gd name="T81" fmla="*/ 70 h 365"/>
                <a:gd name="T82" fmla="*/ 334 w 731"/>
                <a:gd name="T83" fmla="*/ 73 h 365"/>
                <a:gd name="T84" fmla="*/ 354 w 731"/>
                <a:gd name="T85" fmla="*/ 81 h 365"/>
                <a:gd name="T86" fmla="*/ 359 w 731"/>
                <a:gd name="T87" fmla="*/ 115 h 365"/>
                <a:gd name="T88" fmla="*/ 378 w 731"/>
                <a:gd name="T89" fmla="*/ 112 h 365"/>
                <a:gd name="T90" fmla="*/ 418 w 731"/>
                <a:gd name="T91" fmla="*/ 96 h 365"/>
                <a:gd name="T92" fmla="*/ 439 w 731"/>
                <a:gd name="T93" fmla="*/ 68 h 365"/>
                <a:gd name="T94" fmla="*/ 462 w 731"/>
                <a:gd name="T95" fmla="*/ 81 h 365"/>
                <a:gd name="T96" fmla="*/ 486 w 731"/>
                <a:gd name="T97" fmla="*/ 78 h 365"/>
                <a:gd name="T98" fmla="*/ 511 w 731"/>
                <a:gd name="T99" fmla="*/ 93 h 365"/>
                <a:gd name="T100" fmla="*/ 533 w 731"/>
                <a:gd name="T101" fmla="*/ 96 h 3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1"/>
                <a:gd name="T154" fmla="*/ 0 h 365"/>
                <a:gd name="T155" fmla="*/ 731 w 731"/>
                <a:gd name="T156" fmla="*/ 365 h 3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1" h="365">
                  <a:moveTo>
                    <a:pt x="551" y="102"/>
                  </a:moveTo>
                  <a:lnTo>
                    <a:pt x="555" y="128"/>
                  </a:lnTo>
                  <a:lnTo>
                    <a:pt x="578" y="138"/>
                  </a:lnTo>
                  <a:lnTo>
                    <a:pt x="609" y="135"/>
                  </a:lnTo>
                  <a:lnTo>
                    <a:pt x="628" y="133"/>
                  </a:lnTo>
                  <a:lnTo>
                    <a:pt x="643" y="137"/>
                  </a:lnTo>
                  <a:lnTo>
                    <a:pt x="640" y="143"/>
                  </a:lnTo>
                  <a:lnTo>
                    <a:pt x="643" y="161"/>
                  </a:lnTo>
                  <a:lnTo>
                    <a:pt x="659" y="166"/>
                  </a:lnTo>
                  <a:lnTo>
                    <a:pt x="693" y="177"/>
                  </a:lnTo>
                  <a:lnTo>
                    <a:pt x="689" y="194"/>
                  </a:lnTo>
                  <a:lnTo>
                    <a:pt x="706" y="199"/>
                  </a:lnTo>
                  <a:lnTo>
                    <a:pt x="731" y="207"/>
                  </a:lnTo>
                  <a:lnTo>
                    <a:pt x="721" y="215"/>
                  </a:lnTo>
                  <a:lnTo>
                    <a:pt x="689" y="217"/>
                  </a:lnTo>
                  <a:lnTo>
                    <a:pt x="640" y="230"/>
                  </a:lnTo>
                  <a:lnTo>
                    <a:pt x="651" y="241"/>
                  </a:lnTo>
                  <a:lnTo>
                    <a:pt x="643" y="249"/>
                  </a:lnTo>
                  <a:lnTo>
                    <a:pt x="674" y="262"/>
                  </a:lnTo>
                  <a:lnTo>
                    <a:pt x="628" y="292"/>
                  </a:lnTo>
                  <a:lnTo>
                    <a:pt x="607" y="303"/>
                  </a:lnTo>
                  <a:lnTo>
                    <a:pt x="550" y="318"/>
                  </a:lnTo>
                  <a:lnTo>
                    <a:pt x="548" y="314"/>
                  </a:lnTo>
                  <a:lnTo>
                    <a:pt x="563" y="303"/>
                  </a:lnTo>
                  <a:lnTo>
                    <a:pt x="561" y="285"/>
                  </a:lnTo>
                  <a:lnTo>
                    <a:pt x="553" y="283"/>
                  </a:lnTo>
                  <a:lnTo>
                    <a:pt x="553" y="272"/>
                  </a:lnTo>
                  <a:lnTo>
                    <a:pt x="545" y="267"/>
                  </a:lnTo>
                  <a:lnTo>
                    <a:pt x="519" y="269"/>
                  </a:lnTo>
                  <a:lnTo>
                    <a:pt x="516" y="262"/>
                  </a:lnTo>
                  <a:lnTo>
                    <a:pt x="493" y="277"/>
                  </a:lnTo>
                  <a:lnTo>
                    <a:pt x="471" y="287"/>
                  </a:lnTo>
                  <a:lnTo>
                    <a:pt x="475" y="295"/>
                  </a:lnTo>
                  <a:lnTo>
                    <a:pt x="486" y="306"/>
                  </a:lnTo>
                  <a:lnTo>
                    <a:pt x="473" y="314"/>
                  </a:lnTo>
                  <a:lnTo>
                    <a:pt x="468" y="314"/>
                  </a:lnTo>
                  <a:lnTo>
                    <a:pt x="465" y="313"/>
                  </a:lnTo>
                  <a:lnTo>
                    <a:pt x="462" y="310"/>
                  </a:lnTo>
                  <a:lnTo>
                    <a:pt x="455" y="303"/>
                  </a:lnTo>
                  <a:lnTo>
                    <a:pt x="455" y="298"/>
                  </a:lnTo>
                  <a:lnTo>
                    <a:pt x="450" y="297"/>
                  </a:lnTo>
                  <a:lnTo>
                    <a:pt x="442" y="293"/>
                  </a:lnTo>
                  <a:lnTo>
                    <a:pt x="444" y="288"/>
                  </a:lnTo>
                  <a:lnTo>
                    <a:pt x="442" y="283"/>
                  </a:lnTo>
                  <a:lnTo>
                    <a:pt x="434" y="283"/>
                  </a:lnTo>
                  <a:lnTo>
                    <a:pt x="418" y="285"/>
                  </a:lnTo>
                  <a:lnTo>
                    <a:pt x="413" y="292"/>
                  </a:lnTo>
                  <a:lnTo>
                    <a:pt x="405" y="290"/>
                  </a:lnTo>
                  <a:lnTo>
                    <a:pt x="378" y="287"/>
                  </a:lnTo>
                  <a:lnTo>
                    <a:pt x="374" y="283"/>
                  </a:lnTo>
                  <a:lnTo>
                    <a:pt x="356" y="288"/>
                  </a:lnTo>
                  <a:lnTo>
                    <a:pt x="359" y="295"/>
                  </a:lnTo>
                  <a:lnTo>
                    <a:pt x="343" y="301"/>
                  </a:lnTo>
                  <a:lnTo>
                    <a:pt x="339" y="324"/>
                  </a:lnTo>
                  <a:lnTo>
                    <a:pt x="313" y="337"/>
                  </a:lnTo>
                  <a:lnTo>
                    <a:pt x="308" y="337"/>
                  </a:lnTo>
                  <a:lnTo>
                    <a:pt x="297" y="331"/>
                  </a:lnTo>
                  <a:lnTo>
                    <a:pt x="290" y="324"/>
                  </a:lnTo>
                  <a:lnTo>
                    <a:pt x="280" y="323"/>
                  </a:lnTo>
                  <a:lnTo>
                    <a:pt x="274" y="324"/>
                  </a:lnTo>
                  <a:lnTo>
                    <a:pt x="277" y="332"/>
                  </a:lnTo>
                  <a:lnTo>
                    <a:pt x="276" y="339"/>
                  </a:lnTo>
                  <a:lnTo>
                    <a:pt x="280" y="342"/>
                  </a:lnTo>
                  <a:lnTo>
                    <a:pt x="287" y="347"/>
                  </a:lnTo>
                  <a:lnTo>
                    <a:pt x="274" y="363"/>
                  </a:lnTo>
                  <a:lnTo>
                    <a:pt x="267" y="365"/>
                  </a:lnTo>
                  <a:lnTo>
                    <a:pt x="241" y="355"/>
                  </a:lnTo>
                  <a:lnTo>
                    <a:pt x="235" y="349"/>
                  </a:lnTo>
                  <a:lnTo>
                    <a:pt x="238" y="341"/>
                  </a:lnTo>
                  <a:lnTo>
                    <a:pt x="243" y="334"/>
                  </a:lnTo>
                  <a:lnTo>
                    <a:pt x="246" y="329"/>
                  </a:lnTo>
                  <a:lnTo>
                    <a:pt x="235" y="324"/>
                  </a:lnTo>
                  <a:lnTo>
                    <a:pt x="248" y="311"/>
                  </a:lnTo>
                  <a:lnTo>
                    <a:pt x="249" y="305"/>
                  </a:lnTo>
                  <a:lnTo>
                    <a:pt x="251" y="300"/>
                  </a:lnTo>
                  <a:lnTo>
                    <a:pt x="235" y="303"/>
                  </a:lnTo>
                  <a:lnTo>
                    <a:pt x="227" y="295"/>
                  </a:lnTo>
                  <a:lnTo>
                    <a:pt x="202" y="297"/>
                  </a:lnTo>
                  <a:lnTo>
                    <a:pt x="196" y="305"/>
                  </a:lnTo>
                  <a:lnTo>
                    <a:pt x="201" y="306"/>
                  </a:lnTo>
                  <a:lnTo>
                    <a:pt x="209" y="305"/>
                  </a:lnTo>
                  <a:lnTo>
                    <a:pt x="207" y="308"/>
                  </a:lnTo>
                  <a:lnTo>
                    <a:pt x="204" y="310"/>
                  </a:lnTo>
                  <a:lnTo>
                    <a:pt x="196" y="310"/>
                  </a:lnTo>
                  <a:lnTo>
                    <a:pt x="187" y="310"/>
                  </a:lnTo>
                  <a:lnTo>
                    <a:pt x="184" y="305"/>
                  </a:lnTo>
                  <a:lnTo>
                    <a:pt x="186" y="293"/>
                  </a:lnTo>
                  <a:lnTo>
                    <a:pt x="173" y="290"/>
                  </a:lnTo>
                  <a:lnTo>
                    <a:pt x="171" y="301"/>
                  </a:lnTo>
                  <a:lnTo>
                    <a:pt x="158" y="308"/>
                  </a:lnTo>
                  <a:lnTo>
                    <a:pt x="137" y="306"/>
                  </a:lnTo>
                  <a:lnTo>
                    <a:pt x="137" y="303"/>
                  </a:lnTo>
                  <a:lnTo>
                    <a:pt x="139" y="295"/>
                  </a:lnTo>
                  <a:lnTo>
                    <a:pt x="139" y="293"/>
                  </a:lnTo>
                  <a:lnTo>
                    <a:pt x="134" y="288"/>
                  </a:lnTo>
                  <a:lnTo>
                    <a:pt x="137" y="285"/>
                  </a:lnTo>
                  <a:lnTo>
                    <a:pt x="148" y="287"/>
                  </a:lnTo>
                  <a:lnTo>
                    <a:pt x="156" y="280"/>
                  </a:lnTo>
                  <a:lnTo>
                    <a:pt x="160" y="277"/>
                  </a:lnTo>
                  <a:lnTo>
                    <a:pt x="166" y="275"/>
                  </a:lnTo>
                  <a:lnTo>
                    <a:pt x="168" y="261"/>
                  </a:lnTo>
                  <a:lnTo>
                    <a:pt x="161" y="251"/>
                  </a:lnTo>
                  <a:lnTo>
                    <a:pt x="163" y="238"/>
                  </a:lnTo>
                  <a:lnTo>
                    <a:pt x="156" y="236"/>
                  </a:lnTo>
                  <a:lnTo>
                    <a:pt x="156" y="233"/>
                  </a:lnTo>
                  <a:lnTo>
                    <a:pt x="148" y="231"/>
                  </a:lnTo>
                  <a:lnTo>
                    <a:pt x="147" y="221"/>
                  </a:lnTo>
                  <a:lnTo>
                    <a:pt x="143" y="218"/>
                  </a:lnTo>
                  <a:lnTo>
                    <a:pt x="114" y="225"/>
                  </a:lnTo>
                  <a:lnTo>
                    <a:pt x="106" y="223"/>
                  </a:lnTo>
                  <a:lnTo>
                    <a:pt x="98" y="220"/>
                  </a:lnTo>
                  <a:lnTo>
                    <a:pt x="86" y="218"/>
                  </a:lnTo>
                  <a:lnTo>
                    <a:pt x="55" y="218"/>
                  </a:lnTo>
                  <a:lnTo>
                    <a:pt x="49" y="205"/>
                  </a:lnTo>
                  <a:lnTo>
                    <a:pt x="16" y="207"/>
                  </a:lnTo>
                  <a:lnTo>
                    <a:pt x="0" y="205"/>
                  </a:lnTo>
                  <a:lnTo>
                    <a:pt x="1" y="190"/>
                  </a:lnTo>
                  <a:lnTo>
                    <a:pt x="13" y="186"/>
                  </a:lnTo>
                  <a:lnTo>
                    <a:pt x="19" y="182"/>
                  </a:lnTo>
                  <a:lnTo>
                    <a:pt x="29" y="171"/>
                  </a:lnTo>
                  <a:lnTo>
                    <a:pt x="36" y="163"/>
                  </a:lnTo>
                  <a:lnTo>
                    <a:pt x="34" y="151"/>
                  </a:lnTo>
                  <a:lnTo>
                    <a:pt x="54" y="146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76" y="112"/>
                  </a:lnTo>
                  <a:lnTo>
                    <a:pt x="94" y="104"/>
                  </a:lnTo>
                  <a:lnTo>
                    <a:pt x="96" y="97"/>
                  </a:lnTo>
                  <a:lnTo>
                    <a:pt x="109" y="93"/>
                  </a:lnTo>
                  <a:lnTo>
                    <a:pt x="112" y="86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12" y="79"/>
                  </a:lnTo>
                  <a:lnTo>
                    <a:pt x="104" y="79"/>
                  </a:lnTo>
                  <a:lnTo>
                    <a:pt x="99" y="83"/>
                  </a:lnTo>
                  <a:lnTo>
                    <a:pt x="94" y="89"/>
                  </a:lnTo>
                  <a:lnTo>
                    <a:pt x="83" y="81"/>
                  </a:lnTo>
                  <a:lnTo>
                    <a:pt x="109" y="53"/>
                  </a:lnTo>
                  <a:lnTo>
                    <a:pt x="98" y="48"/>
                  </a:lnTo>
                  <a:lnTo>
                    <a:pt x="111" y="34"/>
                  </a:lnTo>
                  <a:lnTo>
                    <a:pt x="119" y="29"/>
                  </a:lnTo>
                  <a:lnTo>
                    <a:pt x="127" y="24"/>
                  </a:lnTo>
                  <a:lnTo>
                    <a:pt x="143" y="17"/>
                  </a:lnTo>
                  <a:lnTo>
                    <a:pt x="161" y="9"/>
                  </a:lnTo>
                  <a:lnTo>
                    <a:pt x="171" y="4"/>
                  </a:lnTo>
                  <a:lnTo>
                    <a:pt x="179" y="0"/>
                  </a:lnTo>
                  <a:lnTo>
                    <a:pt x="186" y="1"/>
                  </a:lnTo>
                  <a:lnTo>
                    <a:pt x="184" y="6"/>
                  </a:lnTo>
                  <a:lnTo>
                    <a:pt x="194" y="9"/>
                  </a:lnTo>
                  <a:lnTo>
                    <a:pt x="191" y="13"/>
                  </a:lnTo>
                  <a:lnTo>
                    <a:pt x="192" y="16"/>
                  </a:lnTo>
                  <a:lnTo>
                    <a:pt x="207" y="19"/>
                  </a:lnTo>
                  <a:lnTo>
                    <a:pt x="214" y="16"/>
                  </a:lnTo>
                  <a:lnTo>
                    <a:pt x="217" y="13"/>
                  </a:lnTo>
                  <a:lnTo>
                    <a:pt x="227" y="16"/>
                  </a:lnTo>
                  <a:lnTo>
                    <a:pt x="223" y="21"/>
                  </a:lnTo>
                  <a:lnTo>
                    <a:pt x="220" y="24"/>
                  </a:lnTo>
                  <a:lnTo>
                    <a:pt x="215" y="26"/>
                  </a:lnTo>
                  <a:lnTo>
                    <a:pt x="205" y="29"/>
                  </a:lnTo>
                  <a:lnTo>
                    <a:pt x="196" y="31"/>
                  </a:lnTo>
                  <a:lnTo>
                    <a:pt x="189" y="31"/>
                  </a:lnTo>
                  <a:lnTo>
                    <a:pt x="184" y="35"/>
                  </a:lnTo>
                  <a:lnTo>
                    <a:pt x="187" y="37"/>
                  </a:lnTo>
                  <a:lnTo>
                    <a:pt x="194" y="34"/>
                  </a:lnTo>
                  <a:lnTo>
                    <a:pt x="204" y="35"/>
                  </a:lnTo>
                  <a:lnTo>
                    <a:pt x="202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5" y="42"/>
                  </a:lnTo>
                  <a:lnTo>
                    <a:pt x="222" y="40"/>
                  </a:lnTo>
                  <a:lnTo>
                    <a:pt x="223" y="39"/>
                  </a:lnTo>
                  <a:lnTo>
                    <a:pt x="227" y="35"/>
                  </a:lnTo>
                  <a:lnTo>
                    <a:pt x="230" y="32"/>
                  </a:lnTo>
                  <a:lnTo>
                    <a:pt x="236" y="31"/>
                  </a:lnTo>
                  <a:lnTo>
                    <a:pt x="241" y="31"/>
                  </a:lnTo>
                  <a:lnTo>
                    <a:pt x="240" y="44"/>
                  </a:lnTo>
                  <a:lnTo>
                    <a:pt x="235" y="45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8" y="53"/>
                  </a:lnTo>
                  <a:lnTo>
                    <a:pt x="240" y="55"/>
                  </a:lnTo>
                  <a:lnTo>
                    <a:pt x="238" y="58"/>
                  </a:lnTo>
                  <a:lnTo>
                    <a:pt x="223" y="66"/>
                  </a:lnTo>
                  <a:lnTo>
                    <a:pt x="232" y="70"/>
                  </a:lnTo>
                  <a:lnTo>
                    <a:pt x="248" y="62"/>
                  </a:lnTo>
                  <a:lnTo>
                    <a:pt x="253" y="57"/>
                  </a:lnTo>
                  <a:lnTo>
                    <a:pt x="256" y="53"/>
                  </a:lnTo>
                  <a:lnTo>
                    <a:pt x="272" y="52"/>
                  </a:lnTo>
                  <a:lnTo>
                    <a:pt x="271" y="55"/>
                  </a:lnTo>
                  <a:lnTo>
                    <a:pt x="267" y="57"/>
                  </a:lnTo>
                  <a:lnTo>
                    <a:pt x="269" y="58"/>
                  </a:lnTo>
                  <a:lnTo>
                    <a:pt x="276" y="58"/>
                  </a:lnTo>
                  <a:lnTo>
                    <a:pt x="277" y="57"/>
                  </a:lnTo>
                  <a:lnTo>
                    <a:pt x="282" y="57"/>
                  </a:lnTo>
                  <a:lnTo>
                    <a:pt x="292" y="57"/>
                  </a:lnTo>
                  <a:lnTo>
                    <a:pt x="294" y="62"/>
                  </a:lnTo>
                  <a:lnTo>
                    <a:pt x="297" y="60"/>
                  </a:lnTo>
                  <a:lnTo>
                    <a:pt x="300" y="58"/>
                  </a:lnTo>
                  <a:lnTo>
                    <a:pt x="305" y="58"/>
                  </a:lnTo>
                  <a:lnTo>
                    <a:pt x="307" y="62"/>
                  </a:lnTo>
                  <a:lnTo>
                    <a:pt x="308" y="65"/>
                  </a:lnTo>
                  <a:lnTo>
                    <a:pt x="311" y="73"/>
                  </a:lnTo>
                  <a:lnTo>
                    <a:pt x="316" y="71"/>
                  </a:lnTo>
                  <a:lnTo>
                    <a:pt x="320" y="70"/>
                  </a:lnTo>
                  <a:lnTo>
                    <a:pt x="323" y="71"/>
                  </a:lnTo>
                  <a:lnTo>
                    <a:pt x="326" y="71"/>
                  </a:lnTo>
                  <a:lnTo>
                    <a:pt x="328" y="65"/>
                  </a:lnTo>
                  <a:lnTo>
                    <a:pt x="334" y="65"/>
                  </a:lnTo>
                  <a:lnTo>
                    <a:pt x="334" y="73"/>
                  </a:lnTo>
                  <a:lnTo>
                    <a:pt x="341" y="71"/>
                  </a:lnTo>
                  <a:lnTo>
                    <a:pt x="344" y="65"/>
                  </a:lnTo>
                  <a:lnTo>
                    <a:pt x="351" y="66"/>
                  </a:lnTo>
                  <a:lnTo>
                    <a:pt x="349" y="78"/>
                  </a:lnTo>
                  <a:lnTo>
                    <a:pt x="354" y="81"/>
                  </a:lnTo>
                  <a:lnTo>
                    <a:pt x="352" y="106"/>
                  </a:lnTo>
                  <a:lnTo>
                    <a:pt x="336" y="110"/>
                  </a:lnTo>
                  <a:lnTo>
                    <a:pt x="338" y="115"/>
                  </a:lnTo>
                  <a:lnTo>
                    <a:pt x="352" y="115"/>
                  </a:lnTo>
                  <a:lnTo>
                    <a:pt x="359" y="115"/>
                  </a:lnTo>
                  <a:lnTo>
                    <a:pt x="362" y="117"/>
                  </a:lnTo>
                  <a:lnTo>
                    <a:pt x="369" y="115"/>
                  </a:lnTo>
                  <a:lnTo>
                    <a:pt x="370" y="120"/>
                  </a:lnTo>
                  <a:lnTo>
                    <a:pt x="377" y="119"/>
                  </a:lnTo>
                  <a:lnTo>
                    <a:pt x="378" y="112"/>
                  </a:lnTo>
                  <a:lnTo>
                    <a:pt x="380" y="97"/>
                  </a:lnTo>
                  <a:lnTo>
                    <a:pt x="385" y="97"/>
                  </a:lnTo>
                  <a:lnTo>
                    <a:pt x="387" y="101"/>
                  </a:lnTo>
                  <a:lnTo>
                    <a:pt x="414" y="93"/>
                  </a:lnTo>
                  <a:lnTo>
                    <a:pt x="418" y="96"/>
                  </a:lnTo>
                  <a:lnTo>
                    <a:pt x="426" y="94"/>
                  </a:lnTo>
                  <a:lnTo>
                    <a:pt x="413" y="76"/>
                  </a:lnTo>
                  <a:lnTo>
                    <a:pt x="416" y="73"/>
                  </a:lnTo>
                  <a:lnTo>
                    <a:pt x="439" y="73"/>
                  </a:lnTo>
                  <a:lnTo>
                    <a:pt x="439" y="68"/>
                  </a:lnTo>
                  <a:lnTo>
                    <a:pt x="450" y="70"/>
                  </a:lnTo>
                  <a:lnTo>
                    <a:pt x="452" y="71"/>
                  </a:lnTo>
                  <a:lnTo>
                    <a:pt x="457" y="71"/>
                  </a:lnTo>
                  <a:lnTo>
                    <a:pt x="460" y="76"/>
                  </a:lnTo>
                  <a:lnTo>
                    <a:pt x="462" y="81"/>
                  </a:lnTo>
                  <a:lnTo>
                    <a:pt x="465" y="88"/>
                  </a:lnTo>
                  <a:lnTo>
                    <a:pt x="475" y="83"/>
                  </a:lnTo>
                  <a:lnTo>
                    <a:pt x="480" y="81"/>
                  </a:lnTo>
                  <a:lnTo>
                    <a:pt x="483" y="78"/>
                  </a:lnTo>
                  <a:lnTo>
                    <a:pt x="486" y="78"/>
                  </a:lnTo>
                  <a:lnTo>
                    <a:pt x="489" y="83"/>
                  </a:lnTo>
                  <a:lnTo>
                    <a:pt x="494" y="86"/>
                  </a:lnTo>
                  <a:lnTo>
                    <a:pt x="498" y="91"/>
                  </a:lnTo>
                  <a:lnTo>
                    <a:pt x="502" y="93"/>
                  </a:lnTo>
                  <a:lnTo>
                    <a:pt x="511" y="93"/>
                  </a:lnTo>
                  <a:lnTo>
                    <a:pt x="514" y="91"/>
                  </a:lnTo>
                  <a:lnTo>
                    <a:pt x="517" y="89"/>
                  </a:lnTo>
                  <a:lnTo>
                    <a:pt x="522" y="89"/>
                  </a:lnTo>
                  <a:lnTo>
                    <a:pt x="527" y="91"/>
                  </a:lnTo>
                  <a:lnTo>
                    <a:pt x="533" y="96"/>
                  </a:lnTo>
                  <a:lnTo>
                    <a:pt x="535" y="99"/>
                  </a:lnTo>
                  <a:lnTo>
                    <a:pt x="538" y="101"/>
                  </a:lnTo>
                  <a:lnTo>
                    <a:pt x="547" y="101"/>
                  </a:lnTo>
                  <a:lnTo>
                    <a:pt x="551" y="102"/>
                  </a:lnTo>
                  <a:close/>
                </a:path>
              </a:pathLst>
            </a:custGeom>
            <a:solidFill>
              <a:srgbClr val="009900">
                <a:alpha val="43921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50" name="Freeform 46"/>
            <p:cNvSpPr>
              <a:spLocks/>
            </p:cNvSpPr>
            <p:nvPr/>
          </p:nvSpPr>
          <p:spPr bwMode="auto">
            <a:xfrm>
              <a:off x="4416" y="2720"/>
              <a:ext cx="394" cy="426"/>
            </a:xfrm>
            <a:custGeom>
              <a:avLst/>
              <a:gdLst>
                <a:gd name="T0" fmla="*/ 341 w 394"/>
                <a:gd name="T1" fmla="*/ 52 h 426"/>
                <a:gd name="T2" fmla="*/ 333 w 394"/>
                <a:gd name="T3" fmla="*/ 68 h 426"/>
                <a:gd name="T4" fmla="*/ 327 w 394"/>
                <a:gd name="T5" fmla="*/ 78 h 426"/>
                <a:gd name="T6" fmla="*/ 324 w 394"/>
                <a:gd name="T7" fmla="*/ 83 h 426"/>
                <a:gd name="T8" fmla="*/ 324 w 394"/>
                <a:gd name="T9" fmla="*/ 101 h 426"/>
                <a:gd name="T10" fmla="*/ 314 w 394"/>
                <a:gd name="T11" fmla="*/ 117 h 426"/>
                <a:gd name="T12" fmla="*/ 307 w 394"/>
                <a:gd name="T13" fmla="*/ 137 h 426"/>
                <a:gd name="T14" fmla="*/ 327 w 394"/>
                <a:gd name="T15" fmla="*/ 150 h 426"/>
                <a:gd name="T16" fmla="*/ 314 w 394"/>
                <a:gd name="T17" fmla="*/ 158 h 426"/>
                <a:gd name="T18" fmla="*/ 328 w 394"/>
                <a:gd name="T19" fmla="*/ 166 h 426"/>
                <a:gd name="T20" fmla="*/ 332 w 394"/>
                <a:gd name="T21" fmla="*/ 189 h 426"/>
                <a:gd name="T22" fmla="*/ 341 w 394"/>
                <a:gd name="T23" fmla="*/ 197 h 426"/>
                <a:gd name="T24" fmla="*/ 337 w 394"/>
                <a:gd name="T25" fmla="*/ 204 h 426"/>
                <a:gd name="T26" fmla="*/ 346 w 394"/>
                <a:gd name="T27" fmla="*/ 223 h 426"/>
                <a:gd name="T28" fmla="*/ 335 w 394"/>
                <a:gd name="T29" fmla="*/ 223 h 426"/>
                <a:gd name="T30" fmla="*/ 341 w 394"/>
                <a:gd name="T31" fmla="*/ 238 h 426"/>
                <a:gd name="T32" fmla="*/ 338 w 394"/>
                <a:gd name="T33" fmla="*/ 249 h 426"/>
                <a:gd name="T34" fmla="*/ 340 w 394"/>
                <a:gd name="T35" fmla="*/ 261 h 426"/>
                <a:gd name="T36" fmla="*/ 343 w 394"/>
                <a:gd name="T37" fmla="*/ 276 h 426"/>
                <a:gd name="T38" fmla="*/ 356 w 394"/>
                <a:gd name="T39" fmla="*/ 298 h 426"/>
                <a:gd name="T40" fmla="*/ 359 w 394"/>
                <a:gd name="T41" fmla="*/ 308 h 426"/>
                <a:gd name="T42" fmla="*/ 363 w 394"/>
                <a:gd name="T43" fmla="*/ 318 h 426"/>
                <a:gd name="T44" fmla="*/ 377 w 394"/>
                <a:gd name="T45" fmla="*/ 351 h 426"/>
                <a:gd name="T46" fmla="*/ 371 w 394"/>
                <a:gd name="T47" fmla="*/ 372 h 426"/>
                <a:gd name="T48" fmla="*/ 302 w 394"/>
                <a:gd name="T49" fmla="*/ 424 h 426"/>
                <a:gd name="T50" fmla="*/ 253 w 394"/>
                <a:gd name="T51" fmla="*/ 398 h 426"/>
                <a:gd name="T52" fmla="*/ 242 w 394"/>
                <a:gd name="T53" fmla="*/ 362 h 426"/>
                <a:gd name="T54" fmla="*/ 193 w 394"/>
                <a:gd name="T55" fmla="*/ 338 h 426"/>
                <a:gd name="T56" fmla="*/ 162 w 394"/>
                <a:gd name="T57" fmla="*/ 331 h 426"/>
                <a:gd name="T58" fmla="*/ 175 w 394"/>
                <a:gd name="T59" fmla="*/ 338 h 426"/>
                <a:gd name="T60" fmla="*/ 80 w 394"/>
                <a:gd name="T61" fmla="*/ 359 h 426"/>
                <a:gd name="T62" fmla="*/ 98 w 394"/>
                <a:gd name="T63" fmla="*/ 321 h 426"/>
                <a:gd name="T64" fmla="*/ 44 w 394"/>
                <a:gd name="T65" fmla="*/ 280 h 426"/>
                <a:gd name="T66" fmla="*/ 2 w 394"/>
                <a:gd name="T67" fmla="*/ 254 h 426"/>
                <a:gd name="T68" fmla="*/ 31 w 394"/>
                <a:gd name="T69" fmla="*/ 253 h 426"/>
                <a:gd name="T70" fmla="*/ 80 w 394"/>
                <a:gd name="T71" fmla="*/ 251 h 426"/>
                <a:gd name="T72" fmla="*/ 71 w 394"/>
                <a:gd name="T73" fmla="*/ 236 h 426"/>
                <a:gd name="T74" fmla="*/ 123 w 394"/>
                <a:gd name="T75" fmla="*/ 218 h 426"/>
                <a:gd name="T76" fmla="*/ 118 w 394"/>
                <a:gd name="T77" fmla="*/ 194 h 426"/>
                <a:gd name="T78" fmla="*/ 124 w 394"/>
                <a:gd name="T79" fmla="*/ 160 h 426"/>
                <a:gd name="T80" fmla="*/ 131 w 394"/>
                <a:gd name="T81" fmla="*/ 143 h 426"/>
                <a:gd name="T82" fmla="*/ 105 w 394"/>
                <a:gd name="T83" fmla="*/ 129 h 426"/>
                <a:gd name="T84" fmla="*/ 108 w 394"/>
                <a:gd name="T85" fmla="*/ 112 h 426"/>
                <a:gd name="T86" fmla="*/ 116 w 394"/>
                <a:gd name="T87" fmla="*/ 106 h 426"/>
                <a:gd name="T88" fmla="*/ 110 w 394"/>
                <a:gd name="T89" fmla="*/ 96 h 426"/>
                <a:gd name="T90" fmla="*/ 85 w 394"/>
                <a:gd name="T91" fmla="*/ 85 h 426"/>
                <a:gd name="T92" fmla="*/ 85 w 394"/>
                <a:gd name="T93" fmla="*/ 70 h 426"/>
                <a:gd name="T94" fmla="*/ 71 w 394"/>
                <a:gd name="T95" fmla="*/ 65 h 426"/>
                <a:gd name="T96" fmla="*/ 69 w 394"/>
                <a:gd name="T97" fmla="*/ 50 h 426"/>
                <a:gd name="T98" fmla="*/ 40 w 394"/>
                <a:gd name="T99" fmla="*/ 47 h 426"/>
                <a:gd name="T100" fmla="*/ 48 w 394"/>
                <a:gd name="T101" fmla="*/ 36 h 426"/>
                <a:gd name="T102" fmla="*/ 53 w 394"/>
                <a:gd name="T103" fmla="*/ 18 h 426"/>
                <a:gd name="T104" fmla="*/ 77 w 394"/>
                <a:gd name="T105" fmla="*/ 0 h 426"/>
                <a:gd name="T106" fmla="*/ 126 w 394"/>
                <a:gd name="T107" fmla="*/ 3 h 426"/>
                <a:gd name="T108" fmla="*/ 157 w 394"/>
                <a:gd name="T109" fmla="*/ 29 h 426"/>
                <a:gd name="T110" fmla="*/ 193 w 394"/>
                <a:gd name="T111" fmla="*/ 47 h 426"/>
                <a:gd name="T112" fmla="*/ 257 w 394"/>
                <a:gd name="T113" fmla="*/ 57 h 426"/>
                <a:gd name="T114" fmla="*/ 302 w 394"/>
                <a:gd name="T115" fmla="*/ 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4"/>
                <a:gd name="T175" fmla="*/ 0 h 426"/>
                <a:gd name="T176" fmla="*/ 394 w 394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4" h="426">
                  <a:moveTo>
                    <a:pt x="332" y="42"/>
                  </a:moveTo>
                  <a:lnTo>
                    <a:pt x="332" y="44"/>
                  </a:lnTo>
                  <a:lnTo>
                    <a:pt x="333" y="45"/>
                  </a:lnTo>
                  <a:lnTo>
                    <a:pt x="340" y="50"/>
                  </a:lnTo>
                  <a:lnTo>
                    <a:pt x="341" y="52"/>
                  </a:lnTo>
                  <a:lnTo>
                    <a:pt x="341" y="55"/>
                  </a:lnTo>
                  <a:lnTo>
                    <a:pt x="341" y="60"/>
                  </a:lnTo>
                  <a:lnTo>
                    <a:pt x="340" y="63"/>
                  </a:lnTo>
                  <a:lnTo>
                    <a:pt x="337" y="67"/>
                  </a:lnTo>
                  <a:lnTo>
                    <a:pt x="333" y="68"/>
                  </a:lnTo>
                  <a:lnTo>
                    <a:pt x="325" y="73"/>
                  </a:lnTo>
                  <a:lnTo>
                    <a:pt x="325" y="75"/>
                  </a:lnTo>
                  <a:lnTo>
                    <a:pt x="324" y="76"/>
                  </a:lnTo>
                  <a:lnTo>
                    <a:pt x="327" y="78"/>
                  </a:lnTo>
                  <a:lnTo>
                    <a:pt x="330" y="78"/>
                  </a:lnTo>
                  <a:lnTo>
                    <a:pt x="333" y="80"/>
                  </a:lnTo>
                  <a:lnTo>
                    <a:pt x="333" y="83"/>
                  </a:lnTo>
                  <a:lnTo>
                    <a:pt x="330" y="83"/>
                  </a:lnTo>
                  <a:lnTo>
                    <a:pt x="324" y="83"/>
                  </a:lnTo>
                  <a:lnTo>
                    <a:pt x="322" y="85"/>
                  </a:lnTo>
                  <a:lnTo>
                    <a:pt x="322" y="88"/>
                  </a:lnTo>
                  <a:lnTo>
                    <a:pt x="324" y="91"/>
                  </a:lnTo>
                  <a:lnTo>
                    <a:pt x="325" y="96"/>
                  </a:lnTo>
                  <a:lnTo>
                    <a:pt x="324" y="101"/>
                  </a:lnTo>
                  <a:lnTo>
                    <a:pt x="312" y="106"/>
                  </a:lnTo>
                  <a:lnTo>
                    <a:pt x="309" y="107"/>
                  </a:lnTo>
                  <a:lnTo>
                    <a:pt x="314" y="112"/>
                  </a:lnTo>
                  <a:lnTo>
                    <a:pt x="314" y="117"/>
                  </a:lnTo>
                  <a:lnTo>
                    <a:pt x="312" y="120"/>
                  </a:lnTo>
                  <a:lnTo>
                    <a:pt x="312" y="125"/>
                  </a:lnTo>
                  <a:lnTo>
                    <a:pt x="312" y="130"/>
                  </a:lnTo>
                  <a:lnTo>
                    <a:pt x="310" y="134"/>
                  </a:lnTo>
                  <a:lnTo>
                    <a:pt x="307" y="137"/>
                  </a:lnTo>
                  <a:lnTo>
                    <a:pt x="304" y="140"/>
                  </a:lnTo>
                  <a:lnTo>
                    <a:pt x="306" y="142"/>
                  </a:lnTo>
                  <a:lnTo>
                    <a:pt x="312" y="145"/>
                  </a:lnTo>
                  <a:lnTo>
                    <a:pt x="327" y="150"/>
                  </a:lnTo>
                  <a:lnTo>
                    <a:pt x="324" y="153"/>
                  </a:lnTo>
                  <a:lnTo>
                    <a:pt x="322" y="153"/>
                  </a:lnTo>
                  <a:lnTo>
                    <a:pt x="320" y="156"/>
                  </a:lnTo>
                  <a:lnTo>
                    <a:pt x="317" y="158"/>
                  </a:lnTo>
                  <a:lnTo>
                    <a:pt x="314" y="158"/>
                  </a:lnTo>
                  <a:lnTo>
                    <a:pt x="315" y="160"/>
                  </a:lnTo>
                  <a:lnTo>
                    <a:pt x="319" y="163"/>
                  </a:lnTo>
                  <a:lnTo>
                    <a:pt x="324" y="163"/>
                  </a:lnTo>
                  <a:lnTo>
                    <a:pt x="327" y="166"/>
                  </a:lnTo>
                  <a:lnTo>
                    <a:pt x="328" y="166"/>
                  </a:lnTo>
                  <a:lnTo>
                    <a:pt x="333" y="171"/>
                  </a:lnTo>
                  <a:lnTo>
                    <a:pt x="337" y="176"/>
                  </a:lnTo>
                  <a:lnTo>
                    <a:pt x="335" y="184"/>
                  </a:lnTo>
                  <a:lnTo>
                    <a:pt x="333" y="187"/>
                  </a:lnTo>
                  <a:lnTo>
                    <a:pt x="332" y="189"/>
                  </a:lnTo>
                  <a:lnTo>
                    <a:pt x="328" y="192"/>
                  </a:lnTo>
                  <a:lnTo>
                    <a:pt x="332" y="194"/>
                  </a:lnTo>
                  <a:lnTo>
                    <a:pt x="335" y="196"/>
                  </a:lnTo>
                  <a:lnTo>
                    <a:pt x="337" y="196"/>
                  </a:lnTo>
                  <a:lnTo>
                    <a:pt x="341" y="197"/>
                  </a:lnTo>
                  <a:lnTo>
                    <a:pt x="343" y="199"/>
                  </a:lnTo>
                  <a:lnTo>
                    <a:pt x="341" y="202"/>
                  </a:lnTo>
                  <a:lnTo>
                    <a:pt x="340" y="202"/>
                  </a:lnTo>
                  <a:lnTo>
                    <a:pt x="337" y="204"/>
                  </a:lnTo>
                  <a:lnTo>
                    <a:pt x="337" y="207"/>
                  </a:lnTo>
                  <a:lnTo>
                    <a:pt x="337" y="209"/>
                  </a:lnTo>
                  <a:lnTo>
                    <a:pt x="343" y="212"/>
                  </a:lnTo>
                  <a:lnTo>
                    <a:pt x="346" y="220"/>
                  </a:lnTo>
                  <a:lnTo>
                    <a:pt x="346" y="223"/>
                  </a:lnTo>
                  <a:lnTo>
                    <a:pt x="345" y="225"/>
                  </a:lnTo>
                  <a:lnTo>
                    <a:pt x="341" y="227"/>
                  </a:lnTo>
                  <a:lnTo>
                    <a:pt x="340" y="227"/>
                  </a:lnTo>
                  <a:lnTo>
                    <a:pt x="338" y="225"/>
                  </a:lnTo>
                  <a:lnTo>
                    <a:pt x="335" y="223"/>
                  </a:lnTo>
                  <a:lnTo>
                    <a:pt x="332" y="225"/>
                  </a:lnTo>
                  <a:lnTo>
                    <a:pt x="330" y="227"/>
                  </a:lnTo>
                  <a:lnTo>
                    <a:pt x="333" y="230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37" y="241"/>
                  </a:lnTo>
                  <a:lnTo>
                    <a:pt x="335" y="243"/>
                  </a:lnTo>
                  <a:lnTo>
                    <a:pt x="333" y="248"/>
                  </a:lnTo>
                  <a:lnTo>
                    <a:pt x="337" y="249"/>
                  </a:lnTo>
                  <a:lnTo>
                    <a:pt x="338" y="249"/>
                  </a:lnTo>
                  <a:lnTo>
                    <a:pt x="343" y="249"/>
                  </a:lnTo>
                  <a:lnTo>
                    <a:pt x="343" y="251"/>
                  </a:lnTo>
                  <a:lnTo>
                    <a:pt x="343" y="253"/>
                  </a:lnTo>
                  <a:lnTo>
                    <a:pt x="340" y="258"/>
                  </a:lnTo>
                  <a:lnTo>
                    <a:pt x="340" y="261"/>
                  </a:lnTo>
                  <a:lnTo>
                    <a:pt x="341" y="264"/>
                  </a:lnTo>
                  <a:lnTo>
                    <a:pt x="343" y="267"/>
                  </a:lnTo>
                  <a:lnTo>
                    <a:pt x="343" y="271"/>
                  </a:lnTo>
                  <a:lnTo>
                    <a:pt x="343" y="272"/>
                  </a:lnTo>
                  <a:lnTo>
                    <a:pt x="343" y="276"/>
                  </a:lnTo>
                  <a:lnTo>
                    <a:pt x="351" y="279"/>
                  </a:lnTo>
                  <a:lnTo>
                    <a:pt x="356" y="284"/>
                  </a:lnTo>
                  <a:lnTo>
                    <a:pt x="358" y="287"/>
                  </a:lnTo>
                  <a:lnTo>
                    <a:pt x="356" y="297"/>
                  </a:lnTo>
                  <a:lnTo>
                    <a:pt x="356" y="298"/>
                  </a:lnTo>
                  <a:lnTo>
                    <a:pt x="359" y="302"/>
                  </a:lnTo>
                  <a:lnTo>
                    <a:pt x="366" y="305"/>
                  </a:lnTo>
                  <a:lnTo>
                    <a:pt x="366" y="308"/>
                  </a:lnTo>
                  <a:lnTo>
                    <a:pt x="359" y="308"/>
                  </a:lnTo>
                  <a:lnTo>
                    <a:pt x="359" y="310"/>
                  </a:lnTo>
                  <a:lnTo>
                    <a:pt x="358" y="311"/>
                  </a:lnTo>
                  <a:lnTo>
                    <a:pt x="361" y="311"/>
                  </a:lnTo>
                  <a:lnTo>
                    <a:pt x="363" y="313"/>
                  </a:lnTo>
                  <a:lnTo>
                    <a:pt x="363" y="318"/>
                  </a:lnTo>
                  <a:lnTo>
                    <a:pt x="368" y="326"/>
                  </a:lnTo>
                  <a:lnTo>
                    <a:pt x="368" y="329"/>
                  </a:lnTo>
                  <a:lnTo>
                    <a:pt x="366" y="336"/>
                  </a:lnTo>
                  <a:lnTo>
                    <a:pt x="369" y="344"/>
                  </a:lnTo>
                  <a:lnTo>
                    <a:pt x="377" y="351"/>
                  </a:lnTo>
                  <a:lnTo>
                    <a:pt x="381" y="355"/>
                  </a:lnTo>
                  <a:lnTo>
                    <a:pt x="394" y="365"/>
                  </a:lnTo>
                  <a:lnTo>
                    <a:pt x="389" y="367"/>
                  </a:lnTo>
                  <a:lnTo>
                    <a:pt x="381" y="369"/>
                  </a:lnTo>
                  <a:lnTo>
                    <a:pt x="371" y="372"/>
                  </a:lnTo>
                  <a:lnTo>
                    <a:pt x="353" y="377"/>
                  </a:lnTo>
                  <a:lnTo>
                    <a:pt x="337" y="380"/>
                  </a:lnTo>
                  <a:lnTo>
                    <a:pt x="327" y="391"/>
                  </a:lnTo>
                  <a:lnTo>
                    <a:pt x="319" y="411"/>
                  </a:lnTo>
                  <a:lnTo>
                    <a:pt x="302" y="424"/>
                  </a:lnTo>
                  <a:lnTo>
                    <a:pt x="294" y="426"/>
                  </a:lnTo>
                  <a:lnTo>
                    <a:pt x="288" y="422"/>
                  </a:lnTo>
                  <a:lnTo>
                    <a:pt x="275" y="403"/>
                  </a:lnTo>
                  <a:lnTo>
                    <a:pt x="263" y="393"/>
                  </a:lnTo>
                  <a:lnTo>
                    <a:pt x="253" y="398"/>
                  </a:lnTo>
                  <a:lnTo>
                    <a:pt x="252" y="398"/>
                  </a:lnTo>
                  <a:lnTo>
                    <a:pt x="244" y="390"/>
                  </a:lnTo>
                  <a:lnTo>
                    <a:pt x="240" y="378"/>
                  </a:lnTo>
                  <a:lnTo>
                    <a:pt x="240" y="372"/>
                  </a:lnTo>
                  <a:lnTo>
                    <a:pt x="242" y="362"/>
                  </a:lnTo>
                  <a:lnTo>
                    <a:pt x="240" y="344"/>
                  </a:lnTo>
                  <a:lnTo>
                    <a:pt x="229" y="344"/>
                  </a:lnTo>
                  <a:lnTo>
                    <a:pt x="211" y="346"/>
                  </a:lnTo>
                  <a:lnTo>
                    <a:pt x="199" y="344"/>
                  </a:lnTo>
                  <a:lnTo>
                    <a:pt x="193" y="338"/>
                  </a:lnTo>
                  <a:lnTo>
                    <a:pt x="216" y="339"/>
                  </a:lnTo>
                  <a:lnTo>
                    <a:pt x="209" y="329"/>
                  </a:lnTo>
                  <a:lnTo>
                    <a:pt x="199" y="328"/>
                  </a:lnTo>
                  <a:lnTo>
                    <a:pt x="186" y="328"/>
                  </a:lnTo>
                  <a:lnTo>
                    <a:pt x="162" y="331"/>
                  </a:lnTo>
                  <a:lnTo>
                    <a:pt x="159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75" y="338"/>
                  </a:lnTo>
                  <a:lnTo>
                    <a:pt x="165" y="341"/>
                  </a:lnTo>
                  <a:lnTo>
                    <a:pt x="155" y="347"/>
                  </a:lnTo>
                  <a:lnTo>
                    <a:pt x="121" y="351"/>
                  </a:lnTo>
                  <a:lnTo>
                    <a:pt x="103" y="351"/>
                  </a:lnTo>
                  <a:lnTo>
                    <a:pt x="80" y="359"/>
                  </a:lnTo>
                  <a:lnTo>
                    <a:pt x="74" y="352"/>
                  </a:lnTo>
                  <a:lnTo>
                    <a:pt x="75" y="344"/>
                  </a:lnTo>
                  <a:lnTo>
                    <a:pt x="92" y="339"/>
                  </a:lnTo>
                  <a:lnTo>
                    <a:pt x="97" y="336"/>
                  </a:lnTo>
                  <a:lnTo>
                    <a:pt x="98" y="321"/>
                  </a:lnTo>
                  <a:lnTo>
                    <a:pt x="98" y="316"/>
                  </a:lnTo>
                  <a:lnTo>
                    <a:pt x="74" y="313"/>
                  </a:lnTo>
                  <a:lnTo>
                    <a:pt x="59" y="297"/>
                  </a:lnTo>
                  <a:lnTo>
                    <a:pt x="53" y="289"/>
                  </a:lnTo>
                  <a:lnTo>
                    <a:pt x="44" y="280"/>
                  </a:lnTo>
                  <a:lnTo>
                    <a:pt x="18" y="279"/>
                  </a:lnTo>
                  <a:lnTo>
                    <a:pt x="10" y="271"/>
                  </a:lnTo>
                  <a:lnTo>
                    <a:pt x="12" y="264"/>
                  </a:lnTo>
                  <a:lnTo>
                    <a:pt x="9" y="258"/>
                  </a:lnTo>
                  <a:lnTo>
                    <a:pt x="2" y="254"/>
                  </a:lnTo>
                  <a:lnTo>
                    <a:pt x="0" y="246"/>
                  </a:lnTo>
                  <a:lnTo>
                    <a:pt x="2" y="240"/>
                  </a:lnTo>
                  <a:lnTo>
                    <a:pt x="28" y="238"/>
                  </a:lnTo>
                  <a:lnTo>
                    <a:pt x="35" y="243"/>
                  </a:lnTo>
                  <a:lnTo>
                    <a:pt x="31" y="253"/>
                  </a:lnTo>
                  <a:lnTo>
                    <a:pt x="41" y="248"/>
                  </a:lnTo>
                  <a:lnTo>
                    <a:pt x="48" y="245"/>
                  </a:lnTo>
                  <a:lnTo>
                    <a:pt x="54" y="249"/>
                  </a:lnTo>
                  <a:lnTo>
                    <a:pt x="64" y="251"/>
                  </a:lnTo>
                  <a:lnTo>
                    <a:pt x="80" y="251"/>
                  </a:lnTo>
                  <a:lnTo>
                    <a:pt x="82" y="248"/>
                  </a:lnTo>
                  <a:lnTo>
                    <a:pt x="72" y="243"/>
                  </a:lnTo>
                  <a:lnTo>
                    <a:pt x="59" y="233"/>
                  </a:lnTo>
                  <a:lnTo>
                    <a:pt x="64" y="231"/>
                  </a:lnTo>
                  <a:lnTo>
                    <a:pt x="71" y="236"/>
                  </a:lnTo>
                  <a:lnTo>
                    <a:pt x="87" y="235"/>
                  </a:lnTo>
                  <a:lnTo>
                    <a:pt x="97" y="240"/>
                  </a:lnTo>
                  <a:lnTo>
                    <a:pt x="111" y="238"/>
                  </a:lnTo>
                  <a:lnTo>
                    <a:pt x="123" y="222"/>
                  </a:lnTo>
                  <a:lnTo>
                    <a:pt x="123" y="218"/>
                  </a:lnTo>
                  <a:lnTo>
                    <a:pt x="124" y="210"/>
                  </a:lnTo>
                  <a:lnTo>
                    <a:pt x="134" y="205"/>
                  </a:lnTo>
                  <a:lnTo>
                    <a:pt x="141" y="202"/>
                  </a:lnTo>
                  <a:lnTo>
                    <a:pt x="124" y="196"/>
                  </a:lnTo>
                  <a:lnTo>
                    <a:pt x="118" y="194"/>
                  </a:lnTo>
                  <a:lnTo>
                    <a:pt x="115" y="189"/>
                  </a:lnTo>
                  <a:lnTo>
                    <a:pt x="126" y="173"/>
                  </a:lnTo>
                  <a:lnTo>
                    <a:pt x="128" y="168"/>
                  </a:lnTo>
                  <a:lnTo>
                    <a:pt x="126" y="163"/>
                  </a:lnTo>
                  <a:lnTo>
                    <a:pt x="124" y="160"/>
                  </a:lnTo>
                  <a:lnTo>
                    <a:pt x="126" y="156"/>
                  </a:lnTo>
                  <a:lnTo>
                    <a:pt x="128" y="153"/>
                  </a:lnTo>
                  <a:lnTo>
                    <a:pt x="128" y="150"/>
                  </a:lnTo>
                  <a:lnTo>
                    <a:pt x="131" y="147"/>
                  </a:lnTo>
                  <a:lnTo>
                    <a:pt x="131" y="143"/>
                  </a:lnTo>
                  <a:lnTo>
                    <a:pt x="119" y="143"/>
                  </a:lnTo>
                  <a:lnTo>
                    <a:pt x="111" y="135"/>
                  </a:lnTo>
                  <a:lnTo>
                    <a:pt x="115" y="132"/>
                  </a:lnTo>
                  <a:lnTo>
                    <a:pt x="108" y="129"/>
                  </a:lnTo>
                  <a:lnTo>
                    <a:pt x="105" y="129"/>
                  </a:lnTo>
                  <a:lnTo>
                    <a:pt x="100" y="124"/>
                  </a:lnTo>
                  <a:lnTo>
                    <a:pt x="113" y="119"/>
                  </a:lnTo>
                  <a:lnTo>
                    <a:pt x="115" y="117"/>
                  </a:lnTo>
                  <a:lnTo>
                    <a:pt x="108" y="114"/>
                  </a:lnTo>
                  <a:lnTo>
                    <a:pt x="108" y="112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4" y="107"/>
                  </a:lnTo>
                  <a:lnTo>
                    <a:pt x="121" y="104"/>
                  </a:lnTo>
                  <a:lnTo>
                    <a:pt x="116" y="106"/>
                  </a:lnTo>
                  <a:lnTo>
                    <a:pt x="113" y="103"/>
                  </a:lnTo>
                  <a:lnTo>
                    <a:pt x="118" y="101"/>
                  </a:lnTo>
                  <a:lnTo>
                    <a:pt x="111" y="99"/>
                  </a:lnTo>
                  <a:lnTo>
                    <a:pt x="110" y="98"/>
                  </a:lnTo>
                  <a:lnTo>
                    <a:pt x="110" y="96"/>
                  </a:lnTo>
                  <a:lnTo>
                    <a:pt x="106" y="93"/>
                  </a:lnTo>
                  <a:lnTo>
                    <a:pt x="100" y="89"/>
                  </a:lnTo>
                  <a:lnTo>
                    <a:pt x="92" y="88"/>
                  </a:lnTo>
                  <a:lnTo>
                    <a:pt x="87" y="86"/>
                  </a:lnTo>
                  <a:lnTo>
                    <a:pt x="85" y="85"/>
                  </a:lnTo>
                  <a:lnTo>
                    <a:pt x="87" y="81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7" y="73"/>
                  </a:lnTo>
                  <a:lnTo>
                    <a:pt x="85" y="70"/>
                  </a:lnTo>
                  <a:lnTo>
                    <a:pt x="82" y="68"/>
                  </a:lnTo>
                  <a:lnTo>
                    <a:pt x="80" y="67"/>
                  </a:lnTo>
                  <a:lnTo>
                    <a:pt x="75" y="67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2" y="62"/>
                  </a:lnTo>
                  <a:lnTo>
                    <a:pt x="75" y="58"/>
                  </a:lnTo>
                  <a:lnTo>
                    <a:pt x="75" y="54"/>
                  </a:lnTo>
                  <a:lnTo>
                    <a:pt x="71" y="52"/>
                  </a:lnTo>
                  <a:lnTo>
                    <a:pt x="69" y="50"/>
                  </a:lnTo>
                  <a:lnTo>
                    <a:pt x="64" y="45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44" y="47"/>
                  </a:lnTo>
                  <a:lnTo>
                    <a:pt x="40" y="47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46" y="26"/>
                  </a:lnTo>
                  <a:lnTo>
                    <a:pt x="53" y="18"/>
                  </a:lnTo>
                  <a:lnTo>
                    <a:pt x="59" y="16"/>
                  </a:lnTo>
                  <a:lnTo>
                    <a:pt x="66" y="14"/>
                  </a:lnTo>
                  <a:lnTo>
                    <a:pt x="72" y="10"/>
                  </a:lnTo>
                  <a:lnTo>
                    <a:pt x="75" y="5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8" y="3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6" y="3"/>
                  </a:lnTo>
                  <a:lnTo>
                    <a:pt x="123" y="14"/>
                  </a:lnTo>
                  <a:lnTo>
                    <a:pt x="126" y="19"/>
                  </a:lnTo>
                  <a:lnTo>
                    <a:pt x="139" y="26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0" y="32"/>
                  </a:lnTo>
                  <a:lnTo>
                    <a:pt x="172" y="34"/>
                  </a:lnTo>
                  <a:lnTo>
                    <a:pt x="183" y="36"/>
                  </a:lnTo>
                  <a:lnTo>
                    <a:pt x="186" y="45"/>
                  </a:lnTo>
                  <a:lnTo>
                    <a:pt x="193" y="47"/>
                  </a:lnTo>
                  <a:lnTo>
                    <a:pt x="211" y="50"/>
                  </a:lnTo>
                  <a:lnTo>
                    <a:pt x="222" y="50"/>
                  </a:lnTo>
                  <a:lnTo>
                    <a:pt x="232" y="54"/>
                  </a:lnTo>
                  <a:lnTo>
                    <a:pt x="242" y="57"/>
                  </a:lnTo>
                  <a:lnTo>
                    <a:pt x="257" y="57"/>
                  </a:lnTo>
                  <a:lnTo>
                    <a:pt x="258" y="67"/>
                  </a:lnTo>
                  <a:lnTo>
                    <a:pt x="296" y="60"/>
                  </a:lnTo>
                  <a:lnTo>
                    <a:pt x="296" y="52"/>
                  </a:lnTo>
                  <a:lnTo>
                    <a:pt x="297" y="49"/>
                  </a:lnTo>
                  <a:lnTo>
                    <a:pt x="302" y="47"/>
                  </a:lnTo>
                  <a:lnTo>
                    <a:pt x="307" y="45"/>
                  </a:lnTo>
                  <a:lnTo>
                    <a:pt x="317" y="45"/>
                  </a:lnTo>
                  <a:lnTo>
                    <a:pt x="319" y="42"/>
                  </a:lnTo>
                  <a:lnTo>
                    <a:pt x="332" y="42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51" name="Freeform 47"/>
            <p:cNvSpPr>
              <a:spLocks/>
            </p:cNvSpPr>
            <p:nvPr/>
          </p:nvSpPr>
          <p:spPr bwMode="auto">
            <a:xfrm>
              <a:off x="3677" y="1755"/>
              <a:ext cx="697" cy="377"/>
            </a:xfrm>
            <a:custGeom>
              <a:avLst/>
              <a:gdLst>
                <a:gd name="T0" fmla="*/ 540 w 697"/>
                <a:gd name="T1" fmla="*/ 46 h 377"/>
                <a:gd name="T2" fmla="*/ 535 w 697"/>
                <a:gd name="T3" fmla="*/ 64 h 377"/>
                <a:gd name="T4" fmla="*/ 539 w 697"/>
                <a:gd name="T5" fmla="*/ 72 h 377"/>
                <a:gd name="T6" fmla="*/ 542 w 697"/>
                <a:gd name="T7" fmla="*/ 75 h 377"/>
                <a:gd name="T8" fmla="*/ 592 w 697"/>
                <a:gd name="T9" fmla="*/ 56 h 377"/>
                <a:gd name="T10" fmla="*/ 648 w 697"/>
                <a:gd name="T11" fmla="*/ 59 h 377"/>
                <a:gd name="T12" fmla="*/ 695 w 697"/>
                <a:gd name="T13" fmla="*/ 77 h 377"/>
                <a:gd name="T14" fmla="*/ 687 w 697"/>
                <a:gd name="T15" fmla="*/ 100 h 377"/>
                <a:gd name="T16" fmla="*/ 628 w 697"/>
                <a:gd name="T17" fmla="*/ 141 h 377"/>
                <a:gd name="T18" fmla="*/ 614 w 697"/>
                <a:gd name="T19" fmla="*/ 152 h 377"/>
                <a:gd name="T20" fmla="*/ 617 w 697"/>
                <a:gd name="T21" fmla="*/ 163 h 377"/>
                <a:gd name="T22" fmla="*/ 601 w 697"/>
                <a:gd name="T23" fmla="*/ 168 h 377"/>
                <a:gd name="T24" fmla="*/ 563 w 697"/>
                <a:gd name="T25" fmla="*/ 157 h 377"/>
                <a:gd name="T26" fmla="*/ 527 w 697"/>
                <a:gd name="T27" fmla="*/ 165 h 377"/>
                <a:gd name="T28" fmla="*/ 519 w 697"/>
                <a:gd name="T29" fmla="*/ 190 h 377"/>
                <a:gd name="T30" fmla="*/ 526 w 697"/>
                <a:gd name="T31" fmla="*/ 209 h 377"/>
                <a:gd name="T32" fmla="*/ 570 w 697"/>
                <a:gd name="T33" fmla="*/ 214 h 377"/>
                <a:gd name="T34" fmla="*/ 620 w 697"/>
                <a:gd name="T35" fmla="*/ 273 h 377"/>
                <a:gd name="T36" fmla="*/ 563 w 697"/>
                <a:gd name="T37" fmla="*/ 338 h 377"/>
                <a:gd name="T38" fmla="*/ 411 w 697"/>
                <a:gd name="T39" fmla="*/ 359 h 377"/>
                <a:gd name="T40" fmla="*/ 341 w 697"/>
                <a:gd name="T41" fmla="*/ 366 h 377"/>
                <a:gd name="T42" fmla="*/ 377 w 697"/>
                <a:gd name="T43" fmla="*/ 345 h 377"/>
                <a:gd name="T44" fmla="*/ 369 w 697"/>
                <a:gd name="T45" fmla="*/ 328 h 377"/>
                <a:gd name="T46" fmla="*/ 351 w 697"/>
                <a:gd name="T47" fmla="*/ 315 h 377"/>
                <a:gd name="T48" fmla="*/ 294 w 697"/>
                <a:gd name="T49" fmla="*/ 309 h 377"/>
                <a:gd name="T50" fmla="*/ 246 w 697"/>
                <a:gd name="T51" fmla="*/ 304 h 377"/>
                <a:gd name="T52" fmla="*/ 214 w 697"/>
                <a:gd name="T53" fmla="*/ 305 h 377"/>
                <a:gd name="T54" fmla="*/ 189 w 697"/>
                <a:gd name="T55" fmla="*/ 297 h 377"/>
                <a:gd name="T56" fmla="*/ 165 w 697"/>
                <a:gd name="T57" fmla="*/ 299 h 377"/>
                <a:gd name="T58" fmla="*/ 166 w 697"/>
                <a:gd name="T59" fmla="*/ 286 h 377"/>
                <a:gd name="T60" fmla="*/ 140 w 697"/>
                <a:gd name="T61" fmla="*/ 291 h 377"/>
                <a:gd name="T62" fmla="*/ 106 w 697"/>
                <a:gd name="T63" fmla="*/ 299 h 377"/>
                <a:gd name="T64" fmla="*/ 82 w 697"/>
                <a:gd name="T65" fmla="*/ 291 h 377"/>
                <a:gd name="T66" fmla="*/ 42 w 697"/>
                <a:gd name="T67" fmla="*/ 294 h 377"/>
                <a:gd name="T68" fmla="*/ 21 w 697"/>
                <a:gd name="T69" fmla="*/ 294 h 377"/>
                <a:gd name="T70" fmla="*/ 11 w 697"/>
                <a:gd name="T71" fmla="*/ 310 h 377"/>
                <a:gd name="T72" fmla="*/ 10 w 697"/>
                <a:gd name="T73" fmla="*/ 292 h 377"/>
                <a:gd name="T74" fmla="*/ 8 w 697"/>
                <a:gd name="T75" fmla="*/ 279 h 377"/>
                <a:gd name="T76" fmla="*/ 25 w 697"/>
                <a:gd name="T77" fmla="*/ 269 h 377"/>
                <a:gd name="T78" fmla="*/ 46 w 697"/>
                <a:gd name="T79" fmla="*/ 252 h 377"/>
                <a:gd name="T80" fmla="*/ 64 w 697"/>
                <a:gd name="T81" fmla="*/ 265 h 377"/>
                <a:gd name="T82" fmla="*/ 98 w 697"/>
                <a:gd name="T83" fmla="*/ 253 h 377"/>
                <a:gd name="T84" fmla="*/ 111 w 697"/>
                <a:gd name="T85" fmla="*/ 234 h 377"/>
                <a:gd name="T86" fmla="*/ 88 w 697"/>
                <a:gd name="T87" fmla="*/ 227 h 377"/>
                <a:gd name="T88" fmla="*/ 77 w 697"/>
                <a:gd name="T89" fmla="*/ 212 h 377"/>
                <a:gd name="T90" fmla="*/ 57 w 697"/>
                <a:gd name="T91" fmla="*/ 175 h 377"/>
                <a:gd name="T92" fmla="*/ 91 w 697"/>
                <a:gd name="T93" fmla="*/ 141 h 377"/>
                <a:gd name="T94" fmla="*/ 198 w 697"/>
                <a:gd name="T95" fmla="*/ 175 h 377"/>
                <a:gd name="T96" fmla="*/ 299 w 697"/>
                <a:gd name="T97" fmla="*/ 103 h 377"/>
                <a:gd name="T98" fmla="*/ 304 w 697"/>
                <a:gd name="T99" fmla="*/ 62 h 377"/>
                <a:gd name="T100" fmla="*/ 302 w 697"/>
                <a:gd name="T101" fmla="*/ 43 h 377"/>
                <a:gd name="T102" fmla="*/ 336 w 697"/>
                <a:gd name="T103" fmla="*/ 39 h 377"/>
                <a:gd name="T104" fmla="*/ 415 w 697"/>
                <a:gd name="T105" fmla="*/ 43 h 377"/>
                <a:gd name="T106" fmla="*/ 465 w 697"/>
                <a:gd name="T107" fmla="*/ 21 h 377"/>
                <a:gd name="T108" fmla="*/ 493 w 697"/>
                <a:gd name="T109" fmla="*/ 8 h 377"/>
                <a:gd name="T110" fmla="*/ 519 w 697"/>
                <a:gd name="T111" fmla="*/ 12 h 377"/>
                <a:gd name="T112" fmla="*/ 550 w 697"/>
                <a:gd name="T113" fmla="*/ 10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7"/>
                <a:gd name="T172" fmla="*/ 0 h 377"/>
                <a:gd name="T173" fmla="*/ 697 w 697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7" h="377">
                  <a:moveTo>
                    <a:pt x="535" y="17"/>
                  </a:moveTo>
                  <a:lnTo>
                    <a:pt x="526" y="23"/>
                  </a:lnTo>
                  <a:lnTo>
                    <a:pt x="535" y="31"/>
                  </a:lnTo>
                  <a:lnTo>
                    <a:pt x="530" y="33"/>
                  </a:lnTo>
                  <a:lnTo>
                    <a:pt x="548" y="39"/>
                  </a:lnTo>
                  <a:lnTo>
                    <a:pt x="540" y="46"/>
                  </a:lnTo>
                  <a:lnTo>
                    <a:pt x="532" y="52"/>
                  </a:lnTo>
                  <a:lnTo>
                    <a:pt x="526" y="57"/>
                  </a:lnTo>
                  <a:lnTo>
                    <a:pt x="526" y="61"/>
                  </a:lnTo>
                  <a:lnTo>
                    <a:pt x="530" y="62"/>
                  </a:lnTo>
                  <a:lnTo>
                    <a:pt x="534" y="62"/>
                  </a:lnTo>
                  <a:lnTo>
                    <a:pt x="535" y="64"/>
                  </a:lnTo>
                  <a:lnTo>
                    <a:pt x="540" y="64"/>
                  </a:lnTo>
                  <a:lnTo>
                    <a:pt x="547" y="62"/>
                  </a:lnTo>
                  <a:lnTo>
                    <a:pt x="550" y="64"/>
                  </a:lnTo>
                  <a:lnTo>
                    <a:pt x="548" y="67"/>
                  </a:lnTo>
                  <a:lnTo>
                    <a:pt x="545" y="69"/>
                  </a:lnTo>
                  <a:lnTo>
                    <a:pt x="539" y="72"/>
                  </a:lnTo>
                  <a:lnTo>
                    <a:pt x="534" y="72"/>
                  </a:lnTo>
                  <a:lnTo>
                    <a:pt x="527" y="70"/>
                  </a:lnTo>
                  <a:lnTo>
                    <a:pt x="522" y="75"/>
                  </a:lnTo>
                  <a:lnTo>
                    <a:pt x="524" y="79"/>
                  </a:lnTo>
                  <a:lnTo>
                    <a:pt x="532" y="79"/>
                  </a:lnTo>
                  <a:lnTo>
                    <a:pt x="542" y="75"/>
                  </a:lnTo>
                  <a:lnTo>
                    <a:pt x="550" y="72"/>
                  </a:lnTo>
                  <a:lnTo>
                    <a:pt x="561" y="67"/>
                  </a:lnTo>
                  <a:lnTo>
                    <a:pt x="571" y="64"/>
                  </a:lnTo>
                  <a:lnTo>
                    <a:pt x="579" y="59"/>
                  </a:lnTo>
                  <a:lnTo>
                    <a:pt x="588" y="57"/>
                  </a:lnTo>
                  <a:lnTo>
                    <a:pt x="592" y="56"/>
                  </a:lnTo>
                  <a:lnTo>
                    <a:pt x="601" y="57"/>
                  </a:lnTo>
                  <a:lnTo>
                    <a:pt x="610" y="57"/>
                  </a:lnTo>
                  <a:lnTo>
                    <a:pt x="617" y="59"/>
                  </a:lnTo>
                  <a:lnTo>
                    <a:pt x="627" y="61"/>
                  </a:lnTo>
                  <a:lnTo>
                    <a:pt x="637" y="61"/>
                  </a:lnTo>
                  <a:lnTo>
                    <a:pt x="648" y="59"/>
                  </a:lnTo>
                  <a:lnTo>
                    <a:pt x="664" y="59"/>
                  </a:lnTo>
                  <a:lnTo>
                    <a:pt x="674" y="57"/>
                  </a:lnTo>
                  <a:lnTo>
                    <a:pt x="687" y="59"/>
                  </a:lnTo>
                  <a:lnTo>
                    <a:pt x="697" y="62"/>
                  </a:lnTo>
                  <a:lnTo>
                    <a:pt x="697" y="74"/>
                  </a:lnTo>
                  <a:lnTo>
                    <a:pt x="695" y="77"/>
                  </a:lnTo>
                  <a:lnTo>
                    <a:pt x="692" y="77"/>
                  </a:lnTo>
                  <a:lnTo>
                    <a:pt x="684" y="77"/>
                  </a:lnTo>
                  <a:lnTo>
                    <a:pt x="681" y="77"/>
                  </a:lnTo>
                  <a:lnTo>
                    <a:pt x="681" y="85"/>
                  </a:lnTo>
                  <a:lnTo>
                    <a:pt x="682" y="92"/>
                  </a:lnTo>
                  <a:lnTo>
                    <a:pt x="687" y="100"/>
                  </a:lnTo>
                  <a:lnTo>
                    <a:pt x="679" y="103"/>
                  </a:lnTo>
                  <a:lnTo>
                    <a:pt x="672" y="106"/>
                  </a:lnTo>
                  <a:lnTo>
                    <a:pt x="663" y="111"/>
                  </a:lnTo>
                  <a:lnTo>
                    <a:pt x="651" y="118"/>
                  </a:lnTo>
                  <a:lnTo>
                    <a:pt x="627" y="132"/>
                  </a:lnTo>
                  <a:lnTo>
                    <a:pt x="628" y="141"/>
                  </a:lnTo>
                  <a:lnTo>
                    <a:pt x="628" y="145"/>
                  </a:lnTo>
                  <a:lnTo>
                    <a:pt x="627" y="149"/>
                  </a:lnTo>
                  <a:lnTo>
                    <a:pt x="627" y="154"/>
                  </a:lnTo>
                  <a:lnTo>
                    <a:pt x="622" y="155"/>
                  </a:lnTo>
                  <a:lnTo>
                    <a:pt x="620" y="152"/>
                  </a:lnTo>
                  <a:lnTo>
                    <a:pt x="614" y="152"/>
                  </a:lnTo>
                  <a:lnTo>
                    <a:pt x="607" y="155"/>
                  </a:lnTo>
                  <a:lnTo>
                    <a:pt x="602" y="159"/>
                  </a:lnTo>
                  <a:lnTo>
                    <a:pt x="601" y="160"/>
                  </a:lnTo>
                  <a:lnTo>
                    <a:pt x="602" y="163"/>
                  </a:lnTo>
                  <a:lnTo>
                    <a:pt x="609" y="165"/>
                  </a:lnTo>
                  <a:lnTo>
                    <a:pt x="617" y="163"/>
                  </a:lnTo>
                  <a:lnTo>
                    <a:pt x="622" y="163"/>
                  </a:lnTo>
                  <a:lnTo>
                    <a:pt x="623" y="165"/>
                  </a:lnTo>
                  <a:lnTo>
                    <a:pt x="622" y="168"/>
                  </a:lnTo>
                  <a:lnTo>
                    <a:pt x="617" y="173"/>
                  </a:lnTo>
                  <a:lnTo>
                    <a:pt x="609" y="170"/>
                  </a:lnTo>
                  <a:lnTo>
                    <a:pt x="601" y="168"/>
                  </a:lnTo>
                  <a:lnTo>
                    <a:pt x="594" y="167"/>
                  </a:lnTo>
                  <a:lnTo>
                    <a:pt x="589" y="167"/>
                  </a:lnTo>
                  <a:lnTo>
                    <a:pt x="583" y="165"/>
                  </a:lnTo>
                  <a:lnTo>
                    <a:pt x="576" y="165"/>
                  </a:lnTo>
                  <a:lnTo>
                    <a:pt x="571" y="162"/>
                  </a:lnTo>
                  <a:lnTo>
                    <a:pt x="563" y="157"/>
                  </a:lnTo>
                  <a:lnTo>
                    <a:pt x="560" y="155"/>
                  </a:lnTo>
                  <a:lnTo>
                    <a:pt x="552" y="159"/>
                  </a:lnTo>
                  <a:lnTo>
                    <a:pt x="552" y="162"/>
                  </a:lnTo>
                  <a:lnTo>
                    <a:pt x="550" y="165"/>
                  </a:lnTo>
                  <a:lnTo>
                    <a:pt x="540" y="165"/>
                  </a:lnTo>
                  <a:lnTo>
                    <a:pt x="527" y="165"/>
                  </a:lnTo>
                  <a:lnTo>
                    <a:pt x="519" y="167"/>
                  </a:lnTo>
                  <a:lnTo>
                    <a:pt x="514" y="170"/>
                  </a:lnTo>
                  <a:lnTo>
                    <a:pt x="509" y="181"/>
                  </a:lnTo>
                  <a:lnTo>
                    <a:pt x="516" y="183"/>
                  </a:lnTo>
                  <a:lnTo>
                    <a:pt x="521" y="185"/>
                  </a:lnTo>
                  <a:lnTo>
                    <a:pt x="519" y="190"/>
                  </a:lnTo>
                  <a:lnTo>
                    <a:pt x="514" y="193"/>
                  </a:lnTo>
                  <a:lnTo>
                    <a:pt x="506" y="196"/>
                  </a:lnTo>
                  <a:lnTo>
                    <a:pt x="506" y="198"/>
                  </a:lnTo>
                  <a:lnTo>
                    <a:pt x="516" y="199"/>
                  </a:lnTo>
                  <a:lnTo>
                    <a:pt x="521" y="207"/>
                  </a:lnTo>
                  <a:lnTo>
                    <a:pt x="526" y="209"/>
                  </a:lnTo>
                  <a:lnTo>
                    <a:pt x="529" y="211"/>
                  </a:lnTo>
                  <a:lnTo>
                    <a:pt x="537" y="211"/>
                  </a:lnTo>
                  <a:lnTo>
                    <a:pt x="547" y="211"/>
                  </a:lnTo>
                  <a:lnTo>
                    <a:pt x="558" y="211"/>
                  </a:lnTo>
                  <a:lnTo>
                    <a:pt x="565" y="212"/>
                  </a:lnTo>
                  <a:lnTo>
                    <a:pt x="570" y="214"/>
                  </a:lnTo>
                  <a:lnTo>
                    <a:pt x="579" y="214"/>
                  </a:lnTo>
                  <a:lnTo>
                    <a:pt x="594" y="212"/>
                  </a:lnTo>
                  <a:lnTo>
                    <a:pt x="635" y="225"/>
                  </a:lnTo>
                  <a:lnTo>
                    <a:pt x="630" y="234"/>
                  </a:lnTo>
                  <a:lnTo>
                    <a:pt x="610" y="252"/>
                  </a:lnTo>
                  <a:lnTo>
                    <a:pt x="620" y="273"/>
                  </a:lnTo>
                  <a:lnTo>
                    <a:pt x="625" y="283"/>
                  </a:lnTo>
                  <a:lnTo>
                    <a:pt x="646" y="302"/>
                  </a:lnTo>
                  <a:lnTo>
                    <a:pt x="615" y="314"/>
                  </a:lnTo>
                  <a:lnTo>
                    <a:pt x="601" y="318"/>
                  </a:lnTo>
                  <a:lnTo>
                    <a:pt x="596" y="327"/>
                  </a:lnTo>
                  <a:lnTo>
                    <a:pt x="563" y="338"/>
                  </a:lnTo>
                  <a:lnTo>
                    <a:pt x="537" y="351"/>
                  </a:lnTo>
                  <a:lnTo>
                    <a:pt x="509" y="359"/>
                  </a:lnTo>
                  <a:lnTo>
                    <a:pt x="483" y="369"/>
                  </a:lnTo>
                  <a:lnTo>
                    <a:pt x="464" y="359"/>
                  </a:lnTo>
                  <a:lnTo>
                    <a:pt x="449" y="358"/>
                  </a:lnTo>
                  <a:lnTo>
                    <a:pt x="411" y="359"/>
                  </a:lnTo>
                  <a:lnTo>
                    <a:pt x="413" y="364"/>
                  </a:lnTo>
                  <a:lnTo>
                    <a:pt x="393" y="377"/>
                  </a:lnTo>
                  <a:lnTo>
                    <a:pt x="380" y="376"/>
                  </a:lnTo>
                  <a:lnTo>
                    <a:pt x="354" y="371"/>
                  </a:lnTo>
                  <a:lnTo>
                    <a:pt x="344" y="367"/>
                  </a:lnTo>
                  <a:lnTo>
                    <a:pt x="341" y="366"/>
                  </a:lnTo>
                  <a:lnTo>
                    <a:pt x="346" y="363"/>
                  </a:lnTo>
                  <a:lnTo>
                    <a:pt x="361" y="361"/>
                  </a:lnTo>
                  <a:lnTo>
                    <a:pt x="357" y="358"/>
                  </a:lnTo>
                  <a:lnTo>
                    <a:pt x="357" y="348"/>
                  </a:lnTo>
                  <a:lnTo>
                    <a:pt x="374" y="345"/>
                  </a:lnTo>
                  <a:lnTo>
                    <a:pt x="377" y="345"/>
                  </a:lnTo>
                  <a:lnTo>
                    <a:pt x="375" y="340"/>
                  </a:lnTo>
                  <a:lnTo>
                    <a:pt x="382" y="338"/>
                  </a:lnTo>
                  <a:lnTo>
                    <a:pt x="392" y="340"/>
                  </a:lnTo>
                  <a:lnTo>
                    <a:pt x="388" y="335"/>
                  </a:lnTo>
                  <a:lnTo>
                    <a:pt x="379" y="328"/>
                  </a:lnTo>
                  <a:lnTo>
                    <a:pt x="369" y="328"/>
                  </a:lnTo>
                  <a:lnTo>
                    <a:pt x="362" y="327"/>
                  </a:lnTo>
                  <a:lnTo>
                    <a:pt x="357" y="325"/>
                  </a:lnTo>
                  <a:lnTo>
                    <a:pt x="356" y="323"/>
                  </a:lnTo>
                  <a:lnTo>
                    <a:pt x="356" y="322"/>
                  </a:lnTo>
                  <a:lnTo>
                    <a:pt x="357" y="318"/>
                  </a:lnTo>
                  <a:lnTo>
                    <a:pt x="351" y="315"/>
                  </a:lnTo>
                  <a:lnTo>
                    <a:pt x="346" y="318"/>
                  </a:lnTo>
                  <a:lnTo>
                    <a:pt x="343" y="320"/>
                  </a:lnTo>
                  <a:lnTo>
                    <a:pt x="331" y="317"/>
                  </a:lnTo>
                  <a:lnTo>
                    <a:pt x="313" y="312"/>
                  </a:lnTo>
                  <a:lnTo>
                    <a:pt x="300" y="312"/>
                  </a:lnTo>
                  <a:lnTo>
                    <a:pt x="294" y="309"/>
                  </a:lnTo>
                  <a:lnTo>
                    <a:pt x="286" y="310"/>
                  </a:lnTo>
                  <a:lnTo>
                    <a:pt x="277" y="312"/>
                  </a:lnTo>
                  <a:lnTo>
                    <a:pt x="273" y="312"/>
                  </a:lnTo>
                  <a:lnTo>
                    <a:pt x="261" y="309"/>
                  </a:lnTo>
                  <a:lnTo>
                    <a:pt x="251" y="305"/>
                  </a:lnTo>
                  <a:lnTo>
                    <a:pt x="246" y="304"/>
                  </a:lnTo>
                  <a:lnTo>
                    <a:pt x="235" y="304"/>
                  </a:lnTo>
                  <a:lnTo>
                    <a:pt x="229" y="304"/>
                  </a:lnTo>
                  <a:lnTo>
                    <a:pt x="224" y="304"/>
                  </a:lnTo>
                  <a:lnTo>
                    <a:pt x="220" y="300"/>
                  </a:lnTo>
                  <a:lnTo>
                    <a:pt x="217" y="300"/>
                  </a:lnTo>
                  <a:lnTo>
                    <a:pt x="214" y="305"/>
                  </a:lnTo>
                  <a:lnTo>
                    <a:pt x="209" y="307"/>
                  </a:lnTo>
                  <a:lnTo>
                    <a:pt x="199" y="309"/>
                  </a:lnTo>
                  <a:lnTo>
                    <a:pt x="191" y="307"/>
                  </a:lnTo>
                  <a:lnTo>
                    <a:pt x="188" y="307"/>
                  </a:lnTo>
                  <a:lnTo>
                    <a:pt x="189" y="304"/>
                  </a:lnTo>
                  <a:lnTo>
                    <a:pt x="189" y="297"/>
                  </a:lnTo>
                  <a:lnTo>
                    <a:pt x="180" y="296"/>
                  </a:lnTo>
                  <a:lnTo>
                    <a:pt x="176" y="300"/>
                  </a:lnTo>
                  <a:lnTo>
                    <a:pt x="171" y="305"/>
                  </a:lnTo>
                  <a:lnTo>
                    <a:pt x="166" y="304"/>
                  </a:lnTo>
                  <a:lnTo>
                    <a:pt x="166" y="300"/>
                  </a:lnTo>
                  <a:lnTo>
                    <a:pt x="165" y="299"/>
                  </a:lnTo>
                  <a:lnTo>
                    <a:pt x="162" y="296"/>
                  </a:lnTo>
                  <a:lnTo>
                    <a:pt x="163" y="292"/>
                  </a:lnTo>
                  <a:lnTo>
                    <a:pt x="168" y="289"/>
                  </a:lnTo>
                  <a:lnTo>
                    <a:pt x="171" y="287"/>
                  </a:lnTo>
                  <a:lnTo>
                    <a:pt x="170" y="284"/>
                  </a:lnTo>
                  <a:lnTo>
                    <a:pt x="166" y="286"/>
                  </a:lnTo>
                  <a:lnTo>
                    <a:pt x="162" y="284"/>
                  </a:lnTo>
                  <a:lnTo>
                    <a:pt x="157" y="284"/>
                  </a:lnTo>
                  <a:lnTo>
                    <a:pt x="153" y="286"/>
                  </a:lnTo>
                  <a:lnTo>
                    <a:pt x="150" y="289"/>
                  </a:lnTo>
                  <a:lnTo>
                    <a:pt x="147" y="292"/>
                  </a:lnTo>
                  <a:lnTo>
                    <a:pt x="140" y="291"/>
                  </a:lnTo>
                  <a:lnTo>
                    <a:pt x="135" y="291"/>
                  </a:lnTo>
                  <a:lnTo>
                    <a:pt x="127" y="287"/>
                  </a:lnTo>
                  <a:lnTo>
                    <a:pt x="124" y="296"/>
                  </a:lnTo>
                  <a:lnTo>
                    <a:pt x="119" y="299"/>
                  </a:lnTo>
                  <a:lnTo>
                    <a:pt x="111" y="300"/>
                  </a:lnTo>
                  <a:lnTo>
                    <a:pt x="106" y="299"/>
                  </a:lnTo>
                  <a:lnTo>
                    <a:pt x="101" y="304"/>
                  </a:lnTo>
                  <a:lnTo>
                    <a:pt x="93" y="304"/>
                  </a:lnTo>
                  <a:lnTo>
                    <a:pt x="87" y="299"/>
                  </a:lnTo>
                  <a:lnTo>
                    <a:pt x="85" y="296"/>
                  </a:lnTo>
                  <a:lnTo>
                    <a:pt x="87" y="292"/>
                  </a:lnTo>
                  <a:lnTo>
                    <a:pt x="82" y="291"/>
                  </a:lnTo>
                  <a:lnTo>
                    <a:pt x="78" y="292"/>
                  </a:lnTo>
                  <a:lnTo>
                    <a:pt x="70" y="292"/>
                  </a:lnTo>
                  <a:lnTo>
                    <a:pt x="57" y="292"/>
                  </a:lnTo>
                  <a:lnTo>
                    <a:pt x="51" y="291"/>
                  </a:lnTo>
                  <a:lnTo>
                    <a:pt x="47" y="289"/>
                  </a:lnTo>
                  <a:lnTo>
                    <a:pt x="42" y="294"/>
                  </a:lnTo>
                  <a:lnTo>
                    <a:pt x="34" y="299"/>
                  </a:lnTo>
                  <a:lnTo>
                    <a:pt x="28" y="304"/>
                  </a:lnTo>
                  <a:lnTo>
                    <a:pt x="23" y="302"/>
                  </a:lnTo>
                  <a:lnTo>
                    <a:pt x="25" y="299"/>
                  </a:lnTo>
                  <a:lnTo>
                    <a:pt x="26" y="296"/>
                  </a:lnTo>
                  <a:lnTo>
                    <a:pt x="21" y="294"/>
                  </a:lnTo>
                  <a:lnTo>
                    <a:pt x="18" y="296"/>
                  </a:lnTo>
                  <a:lnTo>
                    <a:pt x="15" y="297"/>
                  </a:lnTo>
                  <a:lnTo>
                    <a:pt x="15" y="302"/>
                  </a:lnTo>
                  <a:lnTo>
                    <a:pt x="13" y="305"/>
                  </a:lnTo>
                  <a:lnTo>
                    <a:pt x="15" y="309"/>
                  </a:lnTo>
                  <a:lnTo>
                    <a:pt x="11" y="310"/>
                  </a:lnTo>
                  <a:lnTo>
                    <a:pt x="0" y="305"/>
                  </a:lnTo>
                  <a:lnTo>
                    <a:pt x="5" y="300"/>
                  </a:lnTo>
                  <a:lnTo>
                    <a:pt x="7" y="299"/>
                  </a:lnTo>
                  <a:lnTo>
                    <a:pt x="5" y="296"/>
                  </a:lnTo>
                  <a:lnTo>
                    <a:pt x="7" y="294"/>
                  </a:lnTo>
                  <a:lnTo>
                    <a:pt x="10" y="292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10" y="284"/>
                  </a:lnTo>
                  <a:lnTo>
                    <a:pt x="8" y="279"/>
                  </a:lnTo>
                  <a:lnTo>
                    <a:pt x="5" y="274"/>
                  </a:lnTo>
                  <a:lnTo>
                    <a:pt x="7" y="273"/>
                  </a:lnTo>
                  <a:lnTo>
                    <a:pt x="10" y="271"/>
                  </a:lnTo>
                  <a:lnTo>
                    <a:pt x="15" y="268"/>
                  </a:lnTo>
                  <a:lnTo>
                    <a:pt x="20" y="269"/>
                  </a:lnTo>
                  <a:lnTo>
                    <a:pt x="25" y="269"/>
                  </a:lnTo>
                  <a:lnTo>
                    <a:pt x="25" y="258"/>
                  </a:lnTo>
                  <a:lnTo>
                    <a:pt x="36" y="253"/>
                  </a:lnTo>
                  <a:lnTo>
                    <a:pt x="38" y="250"/>
                  </a:lnTo>
                  <a:lnTo>
                    <a:pt x="41" y="250"/>
                  </a:lnTo>
                  <a:lnTo>
                    <a:pt x="42" y="250"/>
                  </a:lnTo>
                  <a:lnTo>
                    <a:pt x="46" y="252"/>
                  </a:lnTo>
                  <a:lnTo>
                    <a:pt x="49" y="252"/>
                  </a:lnTo>
                  <a:lnTo>
                    <a:pt x="52" y="250"/>
                  </a:lnTo>
                  <a:lnTo>
                    <a:pt x="56" y="250"/>
                  </a:lnTo>
                  <a:lnTo>
                    <a:pt x="54" y="255"/>
                  </a:lnTo>
                  <a:lnTo>
                    <a:pt x="49" y="258"/>
                  </a:lnTo>
                  <a:lnTo>
                    <a:pt x="64" y="265"/>
                  </a:lnTo>
                  <a:lnTo>
                    <a:pt x="78" y="263"/>
                  </a:lnTo>
                  <a:lnTo>
                    <a:pt x="78" y="261"/>
                  </a:lnTo>
                  <a:lnTo>
                    <a:pt x="82" y="258"/>
                  </a:lnTo>
                  <a:lnTo>
                    <a:pt x="88" y="258"/>
                  </a:lnTo>
                  <a:lnTo>
                    <a:pt x="95" y="255"/>
                  </a:lnTo>
                  <a:lnTo>
                    <a:pt x="98" y="253"/>
                  </a:lnTo>
                  <a:lnTo>
                    <a:pt x="95" y="250"/>
                  </a:lnTo>
                  <a:lnTo>
                    <a:pt x="111" y="243"/>
                  </a:lnTo>
                  <a:lnTo>
                    <a:pt x="114" y="242"/>
                  </a:lnTo>
                  <a:lnTo>
                    <a:pt x="114" y="238"/>
                  </a:lnTo>
                  <a:lnTo>
                    <a:pt x="114" y="235"/>
                  </a:lnTo>
                  <a:lnTo>
                    <a:pt x="111" y="234"/>
                  </a:lnTo>
                  <a:lnTo>
                    <a:pt x="103" y="234"/>
                  </a:lnTo>
                  <a:lnTo>
                    <a:pt x="98" y="232"/>
                  </a:lnTo>
                  <a:lnTo>
                    <a:pt x="100" y="230"/>
                  </a:lnTo>
                  <a:lnTo>
                    <a:pt x="101" y="227"/>
                  </a:lnTo>
                  <a:lnTo>
                    <a:pt x="96" y="225"/>
                  </a:lnTo>
                  <a:lnTo>
                    <a:pt x="88" y="227"/>
                  </a:lnTo>
                  <a:lnTo>
                    <a:pt x="83" y="227"/>
                  </a:lnTo>
                  <a:lnTo>
                    <a:pt x="77" y="225"/>
                  </a:lnTo>
                  <a:lnTo>
                    <a:pt x="80" y="222"/>
                  </a:lnTo>
                  <a:lnTo>
                    <a:pt x="75" y="219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96" y="203"/>
                  </a:lnTo>
                  <a:lnTo>
                    <a:pt x="101" y="198"/>
                  </a:lnTo>
                  <a:lnTo>
                    <a:pt x="80" y="188"/>
                  </a:lnTo>
                  <a:lnTo>
                    <a:pt x="73" y="183"/>
                  </a:lnTo>
                  <a:lnTo>
                    <a:pt x="67" y="178"/>
                  </a:lnTo>
                  <a:lnTo>
                    <a:pt x="57" y="175"/>
                  </a:lnTo>
                  <a:lnTo>
                    <a:pt x="49" y="172"/>
                  </a:lnTo>
                  <a:lnTo>
                    <a:pt x="59" y="145"/>
                  </a:lnTo>
                  <a:lnTo>
                    <a:pt x="59" y="142"/>
                  </a:lnTo>
                  <a:lnTo>
                    <a:pt x="72" y="139"/>
                  </a:lnTo>
                  <a:lnTo>
                    <a:pt x="82" y="137"/>
                  </a:lnTo>
                  <a:lnTo>
                    <a:pt x="91" y="141"/>
                  </a:lnTo>
                  <a:lnTo>
                    <a:pt x="101" y="157"/>
                  </a:lnTo>
                  <a:lnTo>
                    <a:pt x="109" y="167"/>
                  </a:lnTo>
                  <a:lnTo>
                    <a:pt x="122" y="173"/>
                  </a:lnTo>
                  <a:lnTo>
                    <a:pt x="139" y="176"/>
                  </a:lnTo>
                  <a:lnTo>
                    <a:pt x="165" y="176"/>
                  </a:lnTo>
                  <a:lnTo>
                    <a:pt x="198" y="175"/>
                  </a:lnTo>
                  <a:lnTo>
                    <a:pt x="248" y="165"/>
                  </a:lnTo>
                  <a:lnTo>
                    <a:pt x="266" y="160"/>
                  </a:lnTo>
                  <a:lnTo>
                    <a:pt x="289" y="147"/>
                  </a:lnTo>
                  <a:lnTo>
                    <a:pt x="299" y="136"/>
                  </a:lnTo>
                  <a:lnTo>
                    <a:pt x="302" y="118"/>
                  </a:lnTo>
                  <a:lnTo>
                    <a:pt x="299" y="103"/>
                  </a:lnTo>
                  <a:lnTo>
                    <a:pt x="289" y="87"/>
                  </a:lnTo>
                  <a:lnTo>
                    <a:pt x="282" y="75"/>
                  </a:lnTo>
                  <a:lnTo>
                    <a:pt x="279" y="67"/>
                  </a:lnTo>
                  <a:lnTo>
                    <a:pt x="292" y="65"/>
                  </a:lnTo>
                  <a:lnTo>
                    <a:pt x="299" y="65"/>
                  </a:lnTo>
                  <a:lnTo>
                    <a:pt x="304" y="62"/>
                  </a:lnTo>
                  <a:lnTo>
                    <a:pt x="310" y="59"/>
                  </a:lnTo>
                  <a:lnTo>
                    <a:pt x="315" y="54"/>
                  </a:lnTo>
                  <a:lnTo>
                    <a:pt x="317" y="51"/>
                  </a:lnTo>
                  <a:lnTo>
                    <a:pt x="315" y="51"/>
                  </a:lnTo>
                  <a:lnTo>
                    <a:pt x="302" y="49"/>
                  </a:lnTo>
                  <a:lnTo>
                    <a:pt x="302" y="43"/>
                  </a:lnTo>
                  <a:lnTo>
                    <a:pt x="310" y="43"/>
                  </a:lnTo>
                  <a:lnTo>
                    <a:pt x="318" y="41"/>
                  </a:lnTo>
                  <a:lnTo>
                    <a:pt x="318" y="38"/>
                  </a:lnTo>
                  <a:lnTo>
                    <a:pt x="322" y="36"/>
                  </a:lnTo>
                  <a:lnTo>
                    <a:pt x="326" y="38"/>
                  </a:lnTo>
                  <a:lnTo>
                    <a:pt x="336" y="39"/>
                  </a:lnTo>
                  <a:lnTo>
                    <a:pt x="351" y="43"/>
                  </a:lnTo>
                  <a:lnTo>
                    <a:pt x="361" y="44"/>
                  </a:lnTo>
                  <a:lnTo>
                    <a:pt x="372" y="48"/>
                  </a:lnTo>
                  <a:lnTo>
                    <a:pt x="384" y="48"/>
                  </a:lnTo>
                  <a:lnTo>
                    <a:pt x="400" y="46"/>
                  </a:lnTo>
                  <a:lnTo>
                    <a:pt x="415" y="43"/>
                  </a:lnTo>
                  <a:lnTo>
                    <a:pt x="426" y="39"/>
                  </a:lnTo>
                  <a:lnTo>
                    <a:pt x="436" y="36"/>
                  </a:lnTo>
                  <a:lnTo>
                    <a:pt x="442" y="33"/>
                  </a:lnTo>
                  <a:lnTo>
                    <a:pt x="449" y="31"/>
                  </a:lnTo>
                  <a:lnTo>
                    <a:pt x="457" y="26"/>
                  </a:lnTo>
                  <a:lnTo>
                    <a:pt x="465" y="21"/>
                  </a:lnTo>
                  <a:lnTo>
                    <a:pt x="473" y="17"/>
                  </a:lnTo>
                  <a:lnTo>
                    <a:pt x="478" y="12"/>
                  </a:lnTo>
                  <a:lnTo>
                    <a:pt x="483" y="8"/>
                  </a:lnTo>
                  <a:lnTo>
                    <a:pt x="490" y="7"/>
                  </a:lnTo>
                  <a:lnTo>
                    <a:pt x="490" y="10"/>
                  </a:lnTo>
                  <a:lnTo>
                    <a:pt x="493" y="8"/>
                  </a:lnTo>
                  <a:lnTo>
                    <a:pt x="499" y="5"/>
                  </a:lnTo>
                  <a:lnTo>
                    <a:pt x="503" y="8"/>
                  </a:lnTo>
                  <a:lnTo>
                    <a:pt x="499" y="13"/>
                  </a:lnTo>
                  <a:lnTo>
                    <a:pt x="501" y="15"/>
                  </a:lnTo>
                  <a:lnTo>
                    <a:pt x="511" y="15"/>
                  </a:lnTo>
                  <a:lnTo>
                    <a:pt x="519" y="12"/>
                  </a:lnTo>
                  <a:lnTo>
                    <a:pt x="526" y="7"/>
                  </a:lnTo>
                  <a:lnTo>
                    <a:pt x="532" y="2"/>
                  </a:lnTo>
                  <a:lnTo>
                    <a:pt x="539" y="0"/>
                  </a:lnTo>
                  <a:lnTo>
                    <a:pt x="544" y="2"/>
                  </a:lnTo>
                  <a:lnTo>
                    <a:pt x="547" y="7"/>
                  </a:lnTo>
                  <a:lnTo>
                    <a:pt x="550" y="10"/>
                  </a:lnTo>
                  <a:lnTo>
                    <a:pt x="544" y="12"/>
                  </a:lnTo>
                  <a:lnTo>
                    <a:pt x="535" y="12"/>
                  </a:lnTo>
                  <a:lnTo>
                    <a:pt x="534" y="17"/>
                  </a:lnTo>
                  <a:lnTo>
                    <a:pt x="535" y="17"/>
                  </a:lnTo>
                  <a:close/>
                </a:path>
              </a:pathLst>
            </a:custGeom>
            <a:solidFill>
              <a:srgbClr val="FFC000">
                <a:alpha val="69019"/>
              </a:srgbClr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4152" name="Rectangle 49"/>
            <p:cNvSpPr>
              <a:spLocks noChangeArrowheads="1"/>
            </p:cNvSpPr>
            <p:nvPr/>
          </p:nvSpPr>
          <p:spPr bwMode="auto">
            <a:xfrm>
              <a:off x="2179" y="1539"/>
              <a:ext cx="288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Арский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3" name="Rectangle 50"/>
            <p:cNvSpPr>
              <a:spLocks noChangeArrowheads="1"/>
            </p:cNvSpPr>
            <p:nvPr/>
          </p:nvSpPr>
          <p:spPr bwMode="auto">
            <a:xfrm>
              <a:off x="1695" y="2466"/>
              <a:ext cx="38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Спасский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4" name="Rectangle 51"/>
            <p:cNvSpPr>
              <a:spLocks noChangeArrowheads="1"/>
            </p:cNvSpPr>
            <p:nvPr/>
          </p:nvSpPr>
          <p:spPr bwMode="auto">
            <a:xfrm>
              <a:off x="3603" y="2233"/>
              <a:ext cx="35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Заинский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5" name="Rectangle 52"/>
            <p:cNvSpPr>
              <a:spLocks noChangeArrowheads="1"/>
            </p:cNvSpPr>
            <p:nvPr/>
          </p:nvSpPr>
          <p:spPr bwMode="auto">
            <a:xfrm>
              <a:off x="2590" y="2710"/>
              <a:ext cx="4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Нурлатский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6" name="Rectangle 53"/>
            <p:cNvSpPr>
              <a:spLocks noChangeArrowheads="1"/>
            </p:cNvSpPr>
            <p:nvPr/>
          </p:nvSpPr>
          <p:spPr bwMode="auto">
            <a:xfrm>
              <a:off x="4314" y="1654"/>
              <a:ext cx="37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Агрызский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7" name="Rectangle 54"/>
            <p:cNvSpPr>
              <a:spLocks noChangeArrowheads="1"/>
            </p:cNvSpPr>
            <p:nvPr/>
          </p:nvSpPr>
          <p:spPr bwMode="auto">
            <a:xfrm>
              <a:off x="2914" y="1867"/>
              <a:ext cx="46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Мамадышский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8" name="Rectangle 55"/>
            <p:cNvSpPr>
              <a:spLocks noChangeArrowheads="1"/>
            </p:cNvSpPr>
            <p:nvPr/>
          </p:nvSpPr>
          <p:spPr bwMode="auto">
            <a:xfrm>
              <a:off x="1744" y="2053"/>
              <a:ext cx="40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Лаишевский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9" name="Rectangle 56"/>
            <p:cNvSpPr>
              <a:spLocks noChangeArrowheads="1"/>
            </p:cNvSpPr>
            <p:nvPr/>
          </p:nvSpPr>
          <p:spPr bwMode="auto">
            <a:xfrm>
              <a:off x="3603" y="2435"/>
              <a:ext cx="54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Альметьевский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0" name="Rectangle 57"/>
            <p:cNvSpPr>
              <a:spLocks noChangeArrowheads="1"/>
            </p:cNvSpPr>
            <p:nvPr/>
          </p:nvSpPr>
          <p:spPr bwMode="auto">
            <a:xfrm>
              <a:off x="900" y="2443"/>
              <a:ext cx="34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Буинский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1" name="Rectangle 58"/>
            <p:cNvSpPr>
              <a:spLocks noChangeArrowheads="1"/>
            </p:cNvSpPr>
            <p:nvPr/>
          </p:nvSpPr>
          <p:spPr bwMode="auto">
            <a:xfrm>
              <a:off x="4011" y="2021"/>
              <a:ext cx="45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Тукаевский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2" name="Rectangle 59"/>
            <p:cNvSpPr>
              <a:spLocks noChangeArrowheads="1"/>
            </p:cNvSpPr>
            <p:nvPr/>
          </p:nvSpPr>
          <p:spPr bwMode="auto">
            <a:xfrm>
              <a:off x="4862" y="1916"/>
              <a:ext cx="51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Актанышский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3" name="Rectangle 60"/>
            <p:cNvSpPr>
              <a:spLocks noChangeArrowheads="1"/>
            </p:cNvSpPr>
            <p:nvPr/>
          </p:nvSpPr>
          <p:spPr bwMode="auto">
            <a:xfrm>
              <a:off x="4344" y="2452"/>
              <a:ext cx="48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Азнакаевский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4" name="Rectangle 61"/>
            <p:cNvSpPr>
              <a:spLocks noChangeArrowheads="1"/>
            </p:cNvSpPr>
            <p:nvPr/>
          </p:nvSpPr>
          <p:spPr bwMode="auto">
            <a:xfrm>
              <a:off x="2104" y="2262"/>
              <a:ext cx="4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Алексеевский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5" name="Rectangle 62"/>
            <p:cNvSpPr>
              <a:spLocks noChangeArrowheads="1"/>
            </p:cNvSpPr>
            <p:nvPr/>
          </p:nvSpPr>
          <p:spPr bwMode="auto">
            <a:xfrm>
              <a:off x="1196" y="2495"/>
              <a:ext cx="35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Тетюшский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6" name="Rectangle 63"/>
            <p:cNvSpPr>
              <a:spLocks noChangeArrowheads="1"/>
            </p:cNvSpPr>
            <p:nvPr/>
          </p:nvSpPr>
          <p:spPr bwMode="auto">
            <a:xfrm>
              <a:off x="4326" y="1940"/>
              <a:ext cx="50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Мензелинский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7" name="Rectangle 64"/>
            <p:cNvSpPr>
              <a:spLocks noChangeArrowheads="1"/>
            </p:cNvSpPr>
            <p:nvPr/>
          </p:nvSpPr>
          <p:spPr bwMode="auto">
            <a:xfrm>
              <a:off x="2642" y="1522"/>
              <a:ext cx="32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Кукморский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8" name="Rectangle 65"/>
            <p:cNvSpPr>
              <a:spLocks noChangeArrowheads="1"/>
            </p:cNvSpPr>
            <p:nvPr/>
          </p:nvSpPr>
          <p:spPr bwMode="auto">
            <a:xfrm>
              <a:off x="2099" y="2547"/>
              <a:ext cx="42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Алькеевский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69" name="Rectangle 66"/>
            <p:cNvSpPr>
              <a:spLocks noChangeArrowheads="1"/>
            </p:cNvSpPr>
            <p:nvPr/>
          </p:nvSpPr>
          <p:spPr bwMode="auto">
            <a:xfrm>
              <a:off x="2582" y="2153"/>
              <a:ext cx="49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Чистопольский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0" name="Rectangle 67"/>
            <p:cNvSpPr>
              <a:spLocks noChangeArrowheads="1"/>
            </p:cNvSpPr>
            <p:nvPr/>
          </p:nvSpPr>
          <p:spPr bwMode="auto">
            <a:xfrm>
              <a:off x="3608" y="2665"/>
              <a:ext cx="519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Лениногорский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1" name="Rectangle 68"/>
            <p:cNvSpPr>
              <a:spLocks noChangeArrowheads="1"/>
            </p:cNvSpPr>
            <p:nvPr/>
          </p:nvSpPr>
          <p:spPr bwMode="auto">
            <a:xfrm>
              <a:off x="3194" y="2137"/>
              <a:ext cx="45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Нижнекамский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2" name="Rectangle 69"/>
            <p:cNvSpPr>
              <a:spLocks noChangeArrowheads="1"/>
            </p:cNvSpPr>
            <p:nvPr/>
          </p:nvSpPr>
          <p:spPr bwMode="auto">
            <a:xfrm>
              <a:off x="3427" y="1798"/>
              <a:ext cx="38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Елабужский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3" name="Rectangle 70"/>
            <p:cNvSpPr>
              <a:spLocks noChangeArrowheads="1"/>
            </p:cNvSpPr>
            <p:nvPr/>
          </p:nvSpPr>
          <p:spPr bwMode="auto">
            <a:xfrm>
              <a:off x="1677" y="1667"/>
              <a:ext cx="518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Высокогорский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4" name="Rectangle 71"/>
            <p:cNvSpPr>
              <a:spLocks noChangeArrowheads="1"/>
            </p:cNvSpPr>
            <p:nvPr/>
          </p:nvSpPr>
          <p:spPr bwMode="auto">
            <a:xfrm>
              <a:off x="2340" y="1995"/>
              <a:ext cx="5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Рыбно-Слободский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5" name="Rectangle 72"/>
            <p:cNvSpPr>
              <a:spLocks noChangeArrowheads="1"/>
            </p:cNvSpPr>
            <p:nvPr/>
          </p:nvSpPr>
          <p:spPr bwMode="auto">
            <a:xfrm>
              <a:off x="2490" y="1667"/>
              <a:ext cx="38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Сабинский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6" name="Rectangle 73"/>
            <p:cNvSpPr>
              <a:spLocks noChangeArrowheads="1"/>
            </p:cNvSpPr>
            <p:nvPr/>
          </p:nvSpPr>
          <p:spPr bwMode="auto">
            <a:xfrm>
              <a:off x="1898" y="1839"/>
              <a:ext cx="479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Пестречинский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7" name="Rectangle 74"/>
            <p:cNvSpPr>
              <a:spLocks noChangeArrowheads="1"/>
            </p:cNvSpPr>
            <p:nvPr/>
          </p:nvSpPr>
          <p:spPr bwMode="auto">
            <a:xfrm>
              <a:off x="4454" y="2153"/>
              <a:ext cx="52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Муслюмовский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8" name="Rectangle 75"/>
            <p:cNvSpPr>
              <a:spLocks noChangeArrowheads="1"/>
            </p:cNvSpPr>
            <p:nvPr/>
          </p:nvSpPr>
          <p:spPr bwMode="auto">
            <a:xfrm>
              <a:off x="831" y="2113"/>
              <a:ext cx="38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Кайбицкий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9" name="Rectangle 76"/>
            <p:cNvSpPr>
              <a:spLocks noChangeArrowheads="1"/>
            </p:cNvSpPr>
            <p:nvPr/>
          </p:nvSpPr>
          <p:spPr bwMode="auto">
            <a:xfrm>
              <a:off x="1060" y="2262"/>
              <a:ext cx="40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Апастовский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0" name="Rectangle 77"/>
            <p:cNvSpPr>
              <a:spLocks noChangeArrowheads="1"/>
            </p:cNvSpPr>
            <p:nvPr/>
          </p:nvSpPr>
          <p:spPr bwMode="auto">
            <a:xfrm>
              <a:off x="3186" y="2586"/>
              <a:ext cx="484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Черемшанский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1" name="Rectangle 78"/>
            <p:cNvSpPr>
              <a:spLocks noChangeArrowheads="1"/>
            </p:cNvSpPr>
            <p:nvPr/>
          </p:nvSpPr>
          <p:spPr bwMode="auto">
            <a:xfrm>
              <a:off x="2797" y="2492"/>
              <a:ext cx="443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Аксубаевский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2" name="Rectangle 79"/>
            <p:cNvSpPr>
              <a:spLocks noChangeArrowheads="1"/>
            </p:cNvSpPr>
            <p:nvPr/>
          </p:nvSpPr>
          <p:spPr bwMode="auto">
            <a:xfrm>
              <a:off x="4486" y="2903"/>
              <a:ext cx="3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Бавлинский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3" name="Rectangle 80"/>
            <p:cNvSpPr>
              <a:spLocks noChangeArrowheads="1"/>
            </p:cNvSpPr>
            <p:nvPr/>
          </p:nvSpPr>
          <p:spPr bwMode="auto">
            <a:xfrm>
              <a:off x="3991" y="2203"/>
              <a:ext cx="52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Сармановский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4" name="Rectangle 81"/>
            <p:cNvSpPr>
              <a:spLocks noChangeArrowheads="1"/>
            </p:cNvSpPr>
            <p:nvPr/>
          </p:nvSpPr>
          <p:spPr bwMode="auto">
            <a:xfrm>
              <a:off x="4102" y="2728"/>
              <a:ext cx="56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Бугульминский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5" name="Rectangle 82"/>
            <p:cNvSpPr>
              <a:spLocks noChangeArrowheads="1"/>
            </p:cNvSpPr>
            <p:nvPr/>
          </p:nvSpPr>
          <p:spPr bwMode="auto">
            <a:xfrm>
              <a:off x="1051" y="1813"/>
              <a:ext cx="46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Зеленодольский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6" name="Rectangle 83"/>
            <p:cNvSpPr>
              <a:spLocks noChangeArrowheads="1"/>
            </p:cNvSpPr>
            <p:nvPr/>
          </p:nvSpPr>
          <p:spPr bwMode="auto">
            <a:xfrm>
              <a:off x="2327" y="1367"/>
              <a:ext cx="39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Балтасинский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7" name="Rectangle 84"/>
            <p:cNvSpPr>
              <a:spLocks noChangeArrowheads="1"/>
            </p:cNvSpPr>
            <p:nvPr/>
          </p:nvSpPr>
          <p:spPr bwMode="auto">
            <a:xfrm>
              <a:off x="1163" y="1969"/>
              <a:ext cx="494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Верхнеуслонский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8" name="Rectangle 85"/>
            <p:cNvSpPr>
              <a:spLocks noChangeArrowheads="1"/>
            </p:cNvSpPr>
            <p:nvPr/>
          </p:nvSpPr>
          <p:spPr bwMode="auto">
            <a:xfrm>
              <a:off x="2891" y="2325"/>
              <a:ext cx="50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Новошешминский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89" name="Rectangle 86"/>
            <p:cNvSpPr>
              <a:spLocks noChangeArrowheads="1"/>
            </p:cNvSpPr>
            <p:nvPr/>
          </p:nvSpPr>
          <p:spPr bwMode="auto">
            <a:xfrm>
              <a:off x="1736" y="1483"/>
              <a:ext cx="29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Атнинский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0" name="Rectangle 87"/>
            <p:cNvSpPr>
              <a:spLocks noChangeArrowheads="1"/>
            </p:cNvSpPr>
            <p:nvPr/>
          </p:nvSpPr>
          <p:spPr bwMode="auto">
            <a:xfrm>
              <a:off x="242" y="2582"/>
              <a:ext cx="51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Дрожжановский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1" name="Rectangle 88"/>
            <p:cNvSpPr>
              <a:spLocks noChangeArrowheads="1"/>
            </p:cNvSpPr>
            <p:nvPr/>
          </p:nvSpPr>
          <p:spPr bwMode="auto">
            <a:xfrm>
              <a:off x="1495" y="2192"/>
              <a:ext cx="54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Камско-Устьинский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2" name="Rectangle 89"/>
            <p:cNvSpPr>
              <a:spLocks noChangeArrowheads="1"/>
            </p:cNvSpPr>
            <p:nvPr/>
          </p:nvSpPr>
          <p:spPr bwMode="auto">
            <a:xfrm>
              <a:off x="2294" y="1788"/>
              <a:ext cx="49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Тюлячинский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3" name="Rectangle 90"/>
            <p:cNvSpPr>
              <a:spLocks noChangeArrowheads="1"/>
            </p:cNvSpPr>
            <p:nvPr/>
          </p:nvSpPr>
          <p:spPr bwMode="auto">
            <a:xfrm>
              <a:off x="4514" y="2626"/>
              <a:ext cx="411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Ютазинский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4" name="Rectangle 92"/>
            <p:cNvSpPr>
              <a:spLocks noChangeArrowheads="1"/>
            </p:cNvSpPr>
            <p:nvPr/>
          </p:nvSpPr>
          <p:spPr bwMode="auto">
            <a:xfrm>
              <a:off x="3815" y="1710"/>
              <a:ext cx="51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500" b="1">
                  <a:solidFill>
                    <a:srgbClr val="000000"/>
                  </a:solidFill>
                  <a:latin typeface="Arial" pitchFamily="34" charset="0"/>
                </a:rPr>
                <a:t>Менделеевский</a:t>
              </a:r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5" name="Rectangle 94"/>
            <p:cNvSpPr>
              <a:spLocks noChangeArrowheads="1"/>
            </p:cNvSpPr>
            <p:nvPr/>
          </p:nvSpPr>
          <p:spPr bwMode="auto">
            <a:xfrm>
              <a:off x="106" y="301"/>
              <a:ext cx="5495" cy="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6" name="Rectangle 96"/>
            <p:cNvSpPr>
              <a:spLocks noChangeArrowheads="1"/>
            </p:cNvSpPr>
            <p:nvPr/>
          </p:nvSpPr>
          <p:spPr bwMode="auto">
            <a:xfrm>
              <a:off x="727" y="2955"/>
              <a:ext cx="355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</a:rPr>
                <a:t>301 тыс. человек и более- </a:t>
              </a:r>
              <a:r>
                <a:rPr lang="ru-RU" sz="1200" dirty="0" err="1">
                  <a:solidFill>
                    <a:srgbClr val="000000"/>
                  </a:solidFill>
                  <a:latin typeface="Arial" pitchFamily="34" charset="0"/>
                </a:rPr>
                <a:t>г.Казань</a:t>
              </a: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ru-RU" sz="1200" dirty="0" err="1">
                  <a:solidFill>
                    <a:srgbClr val="000000"/>
                  </a:solidFill>
                  <a:latin typeface="Arial" pitchFamily="34" charset="0"/>
                </a:rPr>
                <a:t>г.Н.Челны</a:t>
              </a:r>
              <a:endParaRPr lang="ru-RU" sz="12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7" name="Rectangle 97"/>
            <p:cNvSpPr>
              <a:spLocks noChangeArrowheads="1"/>
            </p:cNvSpPr>
            <p:nvPr/>
          </p:nvSpPr>
          <p:spPr bwMode="auto">
            <a:xfrm>
              <a:off x="739" y="3169"/>
              <a:ext cx="16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</a:rPr>
                <a:t>80 - 300 тыс. человек</a:t>
              </a:r>
            </a:p>
          </p:txBody>
        </p:sp>
        <p:sp>
          <p:nvSpPr>
            <p:cNvPr id="4198" name="Rectangle 98"/>
            <p:cNvSpPr>
              <a:spLocks noChangeArrowheads="1"/>
            </p:cNvSpPr>
            <p:nvPr/>
          </p:nvSpPr>
          <p:spPr bwMode="auto">
            <a:xfrm>
              <a:off x="742" y="3343"/>
              <a:ext cx="188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</a:rPr>
                <a:t>31 - 79 тыс. человек</a:t>
              </a:r>
            </a:p>
          </p:txBody>
        </p:sp>
        <p:sp>
          <p:nvSpPr>
            <p:cNvPr id="4199" name="Rectangle 99"/>
            <p:cNvSpPr>
              <a:spLocks noChangeArrowheads="1"/>
            </p:cNvSpPr>
            <p:nvPr/>
          </p:nvSpPr>
          <p:spPr bwMode="auto">
            <a:xfrm>
              <a:off x="742" y="3535"/>
              <a:ext cx="23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</a:rPr>
                <a:t>30 тыс. человек и менее</a:t>
              </a:r>
            </a:p>
          </p:txBody>
        </p:sp>
        <p:sp>
          <p:nvSpPr>
            <p:cNvPr id="4200" name="Rectangle 100"/>
            <p:cNvSpPr>
              <a:spLocks noChangeArrowheads="1"/>
            </p:cNvSpPr>
            <p:nvPr/>
          </p:nvSpPr>
          <p:spPr bwMode="auto">
            <a:xfrm flipV="1">
              <a:off x="502" y="2961"/>
              <a:ext cx="187" cy="119"/>
            </a:xfrm>
            <a:prstGeom prst="rect">
              <a:avLst/>
            </a:prstGeom>
            <a:solidFill>
              <a:srgbClr val="CC00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1" name="Rectangle 101"/>
            <p:cNvSpPr>
              <a:spLocks noChangeArrowheads="1"/>
            </p:cNvSpPr>
            <p:nvPr/>
          </p:nvSpPr>
          <p:spPr bwMode="auto">
            <a:xfrm>
              <a:off x="509" y="3168"/>
              <a:ext cx="173" cy="89"/>
            </a:xfrm>
            <a:prstGeom prst="rect">
              <a:avLst/>
            </a:prstGeom>
            <a:solidFill>
              <a:srgbClr val="009900">
                <a:alpha val="43921"/>
              </a:srgb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2" name="Rectangle 102"/>
            <p:cNvSpPr>
              <a:spLocks noChangeArrowheads="1"/>
            </p:cNvSpPr>
            <p:nvPr/>
          </p:nvSpPr>
          <p:spPr bwMode="auto">
            <a:xfrm>
              <a:off x="509" y="3361"/>
              <a:ext cx="173" cy="81"/>
            </a:xfrm>
            <a:prstGeom prst="rect">
              <a:avLst/>
            </a:prstGeom>
            <a:solidFill>
              <a:srgbClr val="FFC000">
                <a:alpha val="69019"/>
              </a:srgb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3" name="Rectangle 103"/>
            <p:cNvSpPr>
              <a:spLocks noChangeArrowheads="1"/>
            </p:cNvSpPr>
            <p:nvPr/>
          </p:nvSpPr>
          <p:spPr bwMode="auto">
            <a:xfrm>
              <a:off x="509" y="3554"/>
              <a:ext cx="173" cy="81"/>
            </a:xfrm>
            <a:prstGeom prst="rect">
              <a:avLst/>
            </a:prstGeom>
            <a:solidFill>
              <a:srgbClr val="FF00C5">
                <a:alpha val="36078"/>
              </a:srgb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4" name="Rectangle 91"/>
            <p:cNvSpPr>
              <a:spLocks noChangeArrowheads="1"/>
            </p:cNvSpPr>
            <p:nvPr/>
          </p:nvSpPr>
          <p:spPr bwMode="auto">
            <a:xfrm>
              <a:off x="1695" y="1904"/>
              <a:ext cx="6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200" b="1">
                  <a:solidFill>
                    <a:srgbClr val="000000"/>
                  </a:solidFill>
                  <a:latin typeface="Arial" pitchFamily="34" charset="0"/>
                </a:rPr>
                <a:t>Казань</a:t>
              </a:r>
              <a:endParaRPr lang="ru-RU" sz="4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5" name="Rectangle 93"/>
            <p:cNvSpPr>
              <a:spLocks noChangeArrowheads="1"/>
            </p:cNvSpPr>
            <p:nvPr/>
          </p:nvSpPr>
          <p:spPr bwMode="auto">
            <a:xfrm>
              <a:off x="3488" y="1995"/>
              <a:ext cx="54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Набережные</a:t>
              </a:r>
              <a:r>
                <a:rPr lang="ru-RU" sz="800" b="1">
                  <a:solidFill>
                    <a:srgbClr val="000000"/>
                  </a:solidFill>
                  <a:latin typeface="Arial" pitchFamily="34" charset="0"/>
                </a:rPr>
                <a:t> Челны</a:t>
              </a:r>
              <a:endParaRPr lang="ru-RU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410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197525"/>
              </p:ext>
            </p:extLst>
          </p:nvPr>
        </p:nvGraphicFramePr>
        <p:xfrm>
          <a:off x="2668588" y="4286250"/>
          <a:ext cx="6364287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r:id="rId5" imgW="6364776" imgH="2145978" progId="Excel.Sheet.8">
                  <p:embed/>
                </p:oleObj>
              </mc:Choice>
              <mc:Fallback>
                <p:oleObj r:id="rId5" imgW="6364776" imgH="2145978" progId="Excel.Sheet.8">
                  <p:embed/>
                  <p:pic>
                    <p:nvPicPr>
                      <p:cNvPr id="0" name="Picture 13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286250"/>
                        <a:ext cx="6364287" cy="214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Box 6"/>
          <p:cNvSpPr txBox="1">
            <a:spLocks noChangeArrowheads="1"/>
          </p:cNvSpPr>
          <p:nvPr/>
        </p:nvSpPr>
        <p:spPr bwMode="auto">
          <a:xfrm>
            <a:off x="4572000" y="4365625"/>
            <a:ext cx="303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Arial" pitchFamily="34" charset="0"/>
              </a:rPr>
              <a:t>Численность населения, тыс. чел.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594100" y="6505575"/>
            <a:ext cx="2397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latin typeface="Arial" pitchFamily="34" charset="0"/>
              </a:rPr>
              <a:t>*по данным Татарстанстат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36563" y="48051"/>
            <a:ext cx="8383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НОРМАТИВНО-ПРАВОВОЕ  ОБЕСПЕЧЕНИЕ РЕАЛИЗАЦИИ  ПРОГРАММЫ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4AB80E9-CC29-40BB-AA6D-96E6269A98B4}" type="slidenum">
              <a:rPr lang="ru-RU" sz="1400" b="1">
                <a:solidFill>
                  <a:schemeClr val="bg1"/>
                </a:solidFill>
                <a:latin typeface="Arial" pitchFamily="34" charset="0"/>
              </a:rPr>
              <a:pPr eaLnBrk="1" hangingPunct="1"/>
              <a:t>20</a:t>
            </a:fld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42694" y="263451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639,0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373906" y="2590946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651,1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379098" y="5502222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 213,5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58082" y="5502221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188,9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158999"/>
            <a:ext cx="80648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</a:rPr>
              <a:t>Программа утверждена постановлением Кабинета Министров </a:t>
            </a:r>
            <a:r>
              <a:rPr lang="ru-RU" b="1" dirty="0" smtClean="0">
                <a:latin typeface="Arial" pitchFamily="34" charset="0"/>
              </a:rPr>
              <a:t>Республики Татарстан </a:t>
            </a:r>
            <a:r>
              <a:rPr lang="ru-RU" b="1" dirty="0">
                <a:latin typeface="Arial" pitchFamily="34" charset="0"/>
              </a:rPr>
              <a:t>от 10.03.2011  №</a:t>
            </a:r>
            <a:r>
              <a:rPr lang="ru-RU" b="1" dirty="0" smtClean="0">
                <a:latin typeface="Arial" pitchFamily="34" charset="0"/>
              </a:rPr>
              <a:t>179</a:t>
            </a:r>
            <a:r>
              <a:rPr lang="ru-RU" dirty="0" smtClean="0">
                <a:latin typeface="Arial" pitchFamily="34" charset="0"/>
              </a:rPr>
              <a:t>, в  </a:t>
            </a:r>
            <a:r>
              <a:rPr lang="ru-RU" dirty="0">
                <a:latin typeface="Arial" pitchFamily="34" charset="0"/>
              </a:rPr>
              <a:t>соответствии с </a:t>
            </a:r>
            <a:r>
              <a:rPr lang="ru-RU" dirty="0" smtClean="0">
                <a:latin typeface="Arial" pitchFamily="34" charset="0"/>
              </a:rPr>
              <a:t>которым  Минздрав </a:t>
            </a:r>
            <a:r>
              <a:rPr lang="ru-RU" dirty="0">
                <a:latin typeface="Arial" pitchFamily="34" charset="0"/>
              </a:rPr>
              <a:t>РТ, Министерство строительства, архитектуры и ЖКХ РТ, Министерство информатизации и связи РТ и ГУ «Фонд обязательного медицинского страхования РТ» должны обеспечить реализацию мероприятий, 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>
                <a:latin typeface="Arial" pitchFamily="34" charset="0"/>
              </a:rPr>
              <a:t>Минфин РТ – финансирование мероприятий Программы </a:t>
            </a:r>
            <a:r>
              <a:rPr lang="ru-RU" dirty="0" smtClean="0">
                <a:latin typeface="Arial" pitchFamily="34" charset="0"/>
              </a:rPr>
              <a:t>модернизации за счет средств бюджета </a:t>
            </a:r>
            <a:r>
              <a:rPr lang="ru-RU" dirty="0">
                <a:latin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</a:rPr>
              <a:t>еспублики Татарстан.</a:t>
            </a:r>
            <a:endParaRPr lang="ru-RU" dirty="0">
              <a:latin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</a:rPr>
              <a:t>Подписано </a:t>
            </a:r>
            <a:r>
              <a:rPr lang="ru-RU" b="1" dirty="0">
                <a:latin typeface="Arial" pitchFamily="34" charset="0"/>
              </a:rPr>
              <a:t>трехстороннее Соглашение</a:t>
            </a:r>
            <a:r>
              <a:rPr lang="ru-RU" dirty="0">
                <a:latin typeface="Arial" pitchFamily="34" charset="0"/>
              </a:rPr>
              <a:t> между Кабинетом Министров РТ, </a:t>
            </a:r>
            <a:r>
              <a:rPr lang="ru-RU" dirty="0" err="1" smtClean="0">
                <a:latin typeface="Arial" pitchFamily="34" charset="0"/>
              </a:rPr>
              <a:t>Минздравсоцразвития</a:t>
            </a:r>
            <a:r>
              <a:rPr lang="ru-RU" dirty="0" smtClean="0">
                <a:latin typeface="Arial" pitchFamily="34" charset="0"/>
              </a:rPr>
              <a:t> России,  </a:t>
            </a:r>
            <a:r>
              <a:rPr lang="ru-RU" dirty="0">
                <a:latin typeface="Arial" pitchFamily="34" charset="0"/>
              </a:rPr>
              <a:t>ФФОМС о финансовом обеспечении Программы модернизации от 18.03.2011 № 390 в котором </a:t>
            </a:r>
            <a:r>
              <a:rPr lang="ru-RU" dirty="0" smtClean="0">
                <a:latin typeface="Arial" pitchFamily="34" charset="0"/>
              </a:rPr>
              <a:t>определены:</a:t>
            </a:r>
            <a:endParaRPr lang="ru-RU" dirty="0">
              <a:latin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</a:rPr>
              <a:t>-условия </a:t>
            </a:r>
            <a:r>
              <a:rPr lang="ru-RU" dirty="0">
                <a:latin typeface="Arial" pitchFamily="34" charset="0"/>
              </a:rPr>
              <a:t>реализации Программы модернизации;</a:t>
            </a:r>
          </a:p>
          <a:p>
            <a:pPr algn="just"/>
            <a:r>
              <a:rPr lang="ru-RU" dirty="0" smtClean="0">
                <a:latin typeface="Arial" pitchFamily="34" charset="0"/>
              </a:rPr>
              <a:t>-объемы средств </a:t>
            </a:r>
            <a:r>
              <a:rPr lang="ru-RU" dirty="0">
                <a:latin typeface="Arial" pitchFamily="34" charset="0"/>
              </a:rPr>
              <a:t>на финансовое обеспечение Программы модернизации;</a:t>
            </a:r>
          </a:p>
          <a:p>
            <a:pPr algn="just"/>
            <a:r>
              <a:rPr lang="ru-RU" dirty="0" smtClean="0">
                <a:latin typeface="Arial" pitchFamily="34" charset="0"/>
              </a:rPr>
              <a:t>-график </a:t>
            </a:r>
            <a:r>
              <a:rPr lang="ru-RU" dirty="0">
                <a:latin typeface="Arial" pitchFamily="34" charset="0"/>
              </a:rPr>
              <a:t>перечисления субсидии из ФФОМС в ТФОМС;</a:t>
            </a:r>
          </a:p>
          <a:p>
            <a:pPr algn="just"/>
            <a:r>
              <a:rPr lang="ru-RU" dirty="0" smtClean="0">
                <a:latin typeface="Arial" pitchFamily="34" charset="0"/>
              </a:rPr>
              <a:t>-график </a:t>
            </a:r>
            <a:r>
              <a:rPr lang="ru-RU" dirty="0">
                <a:latin typeface="Arial" pitchFamily="34" charset="0"/>
              </a:rPr>
              <a:t>расходования средств в РТ;</a:t>
            </a:r>
          </a:p>
          <a:p>
            <a:pPr algn="just"/>
            <a:r>
              <a:rPr lang="ru-RU" dirty="0" smtClean="0">
                <a:latin typeface="Arial" pitchFamily="34" charset="0"/>
              </a:rPr>
              <a:t>-график </a:t>
            </a:r>
            <a:r>
              <a:rPr lang="ru-RU" dirty="0">
                <a:latin typeface="Arial" pitchFamily="34" charset="0"/>
              </a:rPr>
              <a:t>перечисления иных межбюджетных трансфертов, предоставляемых из бюджета ТФОМС в бюджет РТ.</a:t>
            </a:r>
          </a:p>
        </p:txBody>
      </p:sp>
    </p:spTree>
    <p:extLst>
      <p:ext uri="{BB962C8B-B14F-4D97-AF65-F5344CB8AC3E}">
        <p14:creationId xmlns:p14="http://schemas.microsoft.com/office/powerpoint/2010/main" val="1153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36563" y="48051"/>
            <a:ext cx="8383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НОРМАТИВНО-ПРАВОВОЕ  ОБЕСПЕЧЕНИЕ РЕАЛИЗАЦИИ  ПРОГРАММЫ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4AB80E9-CC29-40BB-AA6D-96E6269A98B4}" type="slidenum">
              <a:rPr lang="ru-RU" sz="1400" b="1">
                <a:solidFill>
                  <a:schemeClr val="bg1"/>
                </a:solidFill>
                <a:latin typeface="Arial" pitchFamily="34" charset="0"/>
              </a:rPr>
              <a:pPr eaLnBrk="1" hangingPunct="1"/>
              <a:t>21</a:t>
            </a:fld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42694" y="263451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639,0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373906" y="2590946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651,1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379098" y="5502222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 213,5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58082" y="5502221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188,9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298564"/>
            <a:ext cx="853313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Постановлением </a:t>
            </a:r>
            <a:r>
              <a:rPr lang="ru-RU" sz="2400" dirty="0">
                <a:latin typeface="Arial" pitchFamily="34" charset="0"/>
              </a:rPr>
              <a:t>Кабинета Министров </a:t>
            </a:r>
            <a:r>
              <a:rPr lang="ru-RU" sz="2400" dirty="0" smtClean="0">
                <a:latin typeface="Arial" pitchFamily="34" charset="0"/>
              </a:rPr>
              <a:t>РТ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 </a:t>
            </a:r>
            <a:r>
              <a:rPr lang="ru-RU" sz="2400" dirty="0">
                <a:latin typeface="Arial" pitchFamily="34" charset="0"/>
              </a:rPr>
              <a:t>от 31.03.2011 № </a:t>
            </a:r>
            <a:r>
              <a:rPr lang="ru-RU" sz="2400" dirty="0" smtClean="0">
                <a:latin typeface="Arial" pitchFamily="34" charset="0"/>
              </a:rPr>
              <a:t>245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«О мерах по реализации мероприятий программы «Модернизации здравоохранения РТ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2011 – 2012 годы»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  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определены:</a:t>
            </a:r>
          </a:p>
          <a:p>
            <a:pPr algn="ctr"/>
            <a:endParaRPr lang="ru-RU" sz="2400" dirty="0">
              <a:latin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sz="2400" b="1" dirty="0" smtClean="0">
                <a:latin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</a:rPr>
              <a:t>П</a:t>
            </a:r>
            <a:r>
              <a:rPr lang="ru-RU" sz="2400" b="1" dirty="0" smtClean="0">
                <a:latin typeface="Arial" pitchFamily="34" charset="0"/>
              </a:rPr>
              <a:t>орядок </a:t>
            </a:r>
            <a:r>
              <a:rPr lang="ru-RU" sz="2400" b="1" dirty="0">
                <a:latin typeface="Arial" pitchFamily="34" charset="0"/>
              </a:rPr>
              <a:t>реализации мероприятий Программы </a:t>
            </a:r>
            <a:r>
              <a:rPr lang="ru-RU" sz="2400" b="1" dirty="0" smtClean="0">
                <a:latin typeface="Arial" pitchFamily="34" charset="0"/>
              </a:rPr>
              <a:t>и   расходования на территории Республики Татарстан  средств</a:t>
            </a:r>
            <a:r>
              <a:rPr lang="ru-RU" sz="2400" dirty="0" smtClean="0">
                <a:latin typeface="Arial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400" b="1" dirty="0" smtClean="0">
                <a:latin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</a:rPr>
              <a:t>. </a:t>
            </a:r>
            <a:r>
              <a:rPr lang="ru-RU" sz="2400" b="1" dirty="0" smtClean="0">
                <a:latin typeface="Arial" pitchFamily="34" charset="0"/>
              </a:rPr>
              <a:t>  Порядок </a:t>
            </a:r>
            <a:r>
              <a:rPr lang="ru-RU" sz="2400" b="1" dirty="0">
                <a:latin typeface="Arial" pitchFamily="34" charset="0"/>
              </a:rPr>
              <a:t>сбора и обобщения </a:t>
            </a:r>
            <a:r>
              <a:rPr lang="ru-RU" sz="2400" b="1" dirty="0" smtClean="0">
                <a:latin typeface="Arial" pitchFamily="34" charset="0"/>
              </a:rPr>
              <a:t>информации.</a:t>
            </a:r>
            <a:endParaRPr lang="ru-RU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1328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помощь руководителю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Строительство, реконструкция,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капитальный ремонт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747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ДИСПЕТЧЕРСКИЙ ЦЕНТР МИНИСТЕРСТВА ЗДРАВООХРАНЕНИЯ 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РЕСПУБЛИКИ 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</a:rPr>
              <a:t>ТАТАРСТАН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\\Gate\обмен\Ростислав Иванович\Новый рису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3" y="1584512"/>
            <a:ext cx="1090613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-1консервация 2.08.10\РЕПОРТАЖИ\Госпиталь\6 мая 2010\6 мая 2010 Госпиталь 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16237"/>
          <a:stretch/>
        </p:blipFill>
        <p:spPr bwMode="auto">
          <a:xfrm>
            <a:off x="75025" y="1052736"/>
            <a:ext cx="5433079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200572"/>
            <a:ext cx="3312368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Рекомендуемый стандарт</a:t>
            </a:r>
          </a:p>
          <a:p>
            <a:endParaRPr lang="ru-RU" sz="1400" dirty="0" smtClean="0">
              <a:latin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</a:rPr>
              <a:t>Функциональная кровать</a:t>
            </a:r>
          </a:p>
          <a:p>
            <a:r>
              <a:rPr lang="ru-RU" sz="1400" dirty="0">
                <a:latin typeface="Arial" pitchFamily="34" charset="0"/>
              </a:rPr>
              <a:t>Палатная сигнализация</a:t>
            </a:r>
          </a:p>
          <a:p>
            <a:r>
              <a:rPr lang="ru-RU" sz="1400" dirty="0">
                <a:latin typeface="Arial" pitchFamily="34" charset="0"/>
              </a:rPr>
              <a:t>Консоль</a:t>
            </a:r>
          </a:p>
          <a:p>
            <a:r>
              <a:rPr lang="ru-RU" sz="1400" dirty="0" smtClean="0">
                <a:latin typeface="Arial" pitchFamily="34" charset="0"/>
              </a:rPr>
              <a:t>Кислород</a:t>
            </a:r>
          </a:p>
          <a:p>
            <a:r>
              <a:rPr lang="ru-RU" sz="1400" dirty="0">
                <a:latin typeface="Arial" pitchFamily="34" charset="0"/>
              </a:rPr>
              <a:t>Достаточное количество эл. </a:t>
            </a:r>
            <a:r>
              <a:rPr lang="ru-RU" sz="1400" dirty="0" smtClean="0">
                <a:latin typeface="Arial" pitchFamily="34" charset="0"/>
              </a:rPr>
              <a:t>розеток</a:t>
            </a:r>
          </a:p>
          <a:p>
            <a:r>
              <a:rPr lang="ru-RU" sz="1400" dirty="0" smtClean="0">
                <a:latin typeface="Arial" pitchFamily="34" charset="0"/>
              </a:rPr>
              <a:t>Тумбочка</a:t>
            </a:r>
          </a:p>
          <a:p>
            <a:r>
              <a:rPr lang="ru-RU" sz="1400" dirty="0" smtClean="0">
                <a:latin typeface="Arial" pitchFamily="34" charset="0"/>
              </a:rPr>
              <a:t>Прикроватный столик</a:t>
            </a:r>
          </a:p>
          <a:p>
            <a:r>
              <a:rPr lang="ru-RU" sz="1400" dirty="0" smtClean="0">
                <a:latin typeface="Arial" pitchFamily="34" charset="0"/>
              </a:rPr>
              <a:t>Шкаф или вешалка</a:t>
            </a:r>
          </a:p>
          <a:p>
            <a:r>
              <a:rPr lang="ru-RU" sz="1400" dirty="0" smtClean="0">
                <a:latin typeface="Arial" pitchFamily="34" charset="0"/>
              </a:rPr>
              <a:t>Холодильник</a:t>
            </a:r>
          </a:p>
          <a:p>
            <a:r>
              <a:rPr lang="ru-RU" sz="1400" dirty="0" smtClean="0">
                <a:latin typeface="Arial" pitchFamily="34" charset="0"/>
              </a:rPr>
              <a:t>Жалюзи на окна</a:t>
            </a:r>
          </a:p>
          <a:p>
            <a:r>
              <a:rPr lang="ru-RU" sz="1400" dirty="0" smtClean="0">
                <a:latin typeface="Arial" pitchFamily="34" charset="0"/>
              </a:rPr>
              <a:t>Радио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4347792"/>
            <a:ext cx="331236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Рекомендуемые дополнения</a:t>
            </a:r>
          </a:p>
          <a:p>
            <a:endParaRPr lang="ru-RU" sz="1400" dirty="0" smtClean="0">
              <a:latin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</a:rPr>
              <a:t>Телевизор, он же исполняет роль монитора для информации больным.</a:t>
            </a:r>
          </a:p>
          <a:p>
            <a:r>
              <a:rPr lang="ru-RU" sz="1400" dirty="0" smtClean="0">
                <a:latin typeface="Arial" pitchFamily="34" charset="0"/>
              </a:rPr>
              <a:t>Компьютерная розетка или  </a:t>
            </a:r>
            <a:r>
              <a:rPr lang="en-US" sz="1400" dirty="0" err="1" smtClean="0">
                <a:latin typeface="Arial" pitchFamily="34" charset="0"/>
              </a:rPr>
              <a:t>wi-fi</a:t>
            </a:r>
            <a:endParaRPr lang="ru-RU" sz="1400" dirty="0" smtClean="0">
              <a:latin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</a:rPr>
              <a:t>Кресло для  дежурящих </a:t>
            </a:r>
          </a:p>
          <a:p>
            <a:r>
              <a:rPr lang="ru-RU" sz="1400" dirty="0" smtClean="0">
                <a:latin typeface="Arial" pitchFamily="34" charset="0"/>
              </a:rPr>
              <a:t>Телефон</a:t>
            </a:r>
          </a:p>
          <a:p>
            <a:r>
              <a:rPr lang="ru-RU" sz="1400" dirty="0" smtClean="0">
                <a:latin typeface="Arial" pitchFamily="34" charset="0"/>
              </a:rPr>
              <a:t>Кондиционер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Казанский госпиталь для ВОВ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87338" y="-27384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6563" y="231031"/>
            <a:ext cx="8383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РЕКОМЕНДУЕМОЕ ОСНАЩЕНИЕ ПАЛАТЫ</a:t>
            </a:r>
            <a:endParaRPr lang="ru-RU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-1консервация 2.08.10\РЕПОРТАЖИ\Госпиталь\Госпиталь 03.03.2010\Госпиталь 3.03.2010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8" y="894605"/>
            <a:ext cx="57502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-1консервация 2.08.10\РЕПОРТАЖИ\Госпиталь\Госпиталь 03.03.2010\Госпиталь 3.03.2010 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8483" r="15669" b="22503"/>
          <a:stretch/>
        </p:blipFill>
        <p:spPr bwMode="auto">
          <a:xfrm>
            <a:off x="225178" y="5136546"/>
            <a:ext cx="2318170" cy="16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096" y="20988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Душ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300" y="4500204"/>
            <a:ext cx="681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Трап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348" y="1219933"/>
            <a:ext cx="1596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Обогреватель воды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50643"/>
            <a:ext cx="1318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Поручни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3655" y="3717056"/>
            <a:ext cx="100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</a:rPr>
              <a:t>     Унитаз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00202"/>
            <a:ext cx="1318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Раковина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462" y="-531440"/>
            <a:ext cx="85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167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  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17" y="514180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</a:rPr>
              <a:t>Санитарная комната в составе  палаты</a:t>
            </a:r>
            <a:endParaRPr lang="ru-RU" sz="1000" dirty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1088417"/>
            <a:ext cx="288032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Один из важнейших  разделов работы по профилактике внутрибольничных  осложнений – соблюдение личной гигиены пациентов.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516727"/>
            <a:ext cx="28803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Оснащение и организация  санитарной комнаты выполняется с учетом пользования людьми с ограниченными возможностями. Воспользоваться душем, унитазом и раковиной  можно не вставая со  специального кресла. </a:t>
            </a:r>
          </a:p>
          <a:p>
            <a:r>
              <a:rPr lang="ru-RU" sz="1200" dirty="0" smtClean="0">
                <a:latin typeface="Arial" pitchFamily="34" charset="0"/>
              </a:rPr>
              <a:t>В санитарной комнате должна быть предусмотрена кнопка вызова персонала, оснащенная специальным шнурком.</a:t>
            </a:r>
          </a:p>
          <a:p>
            <a:r>
              <a:rPr lang="ru-RU" sz="1200" dirty="0" smtClean="0">
                <a:latin typeface="Arial" pitchFamily="34" charset="0"/>
              </a:rPr>
              <a:t>Легкий уклон пола в сторону трапа обеспечивает сток воды со всех участков санитарной комнаты.</a:t>
            </a:r>
          </a:p>
          <a:p>
            <a:r>
              <a:rPr lang="ru-RU" sz="1200" dirty="0" smtClean="0">
                <a:latin typeface="Arial" pitchFamily="34" charset="0"/>
              </a:rPr>
              <a:t>В санитарной комнате предусмотрен нагреватель на случай отключения горячей воды.</a:t>
            </a:r>
            <a:endParaRPr lang="ru-RU" sz="1200" dirty="0">
              <a:latin typeface="Arial" pitchFamily="34" charset="0"/>
            </a:endParaRPr>
          </a:p>
        </p:txBody>
      </p:sp>
      <p:pic>
        <p:nvPicPr>
          <p:cNvPr id="3076" name="Picture 4" descr="D:\ФОТО-1консервация 2.08.10\РЕПОРТАЖИ\Госпиталь\Госпиталь 03.03.2010\Госпиталь 3.03.2010 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23035" r="45675"/>
          <a:stretch/>
        </p:blipFill>
        <p:spPr bwMode="auto">
          <a:xfrm>
            <a:off x="2935013" y="5195898"/>
            <a:ext cx="1204938" cy="15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87763" y="2006502"/>
            <a:ext cx="131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Кнопка вызова со шнурком</a:t>
            </a:r>
            <a:endParaRPr lang="ru-RU" sz="1200" dirty="0">
              <a:latin typeface="Arial" pitchFamily="34" charset="0"/>
            </a:endParaRPr>
          </a:p>
        </p:txBody>
      </p:sp>
      <p:pic>
        <p:nvPicPr>
          <p:cNvPr id="3077" name="Picture 5" descr="D:\ФОТО-1консервация 2.08.10\РЕПОРТАЖИ\Госпиталь\Госпиталь 03.03.2010\Госпиталь 3.03.2010 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27739" b="12244"/>
          <a:stretch/>
        </p:blipFill>
        <p:spPr bwMode="auto">
          <a:xfrm>
            <a:off x="4653311" y="5195898"/>
            <a:ext cx="1236784" cy="1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12160" y="6309320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</a:rPr>
              <a:t>Пример: Казанский госпиталь ВОВ</a:t>
            </a:r>
            <a:endParaRPr lang="ru-RU" sz="1000" i="1" dirty="0">
              <a:latin typeface="Arial" pitchFamily="34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6563" y="48051"/>
            <a:ext cx="8383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ПРИМЕР ОРГАНИЗАЦИИ САНИТАРНОЙ 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ПАЛАТНОЙ КОМНАТЫ</a:t>
            </a:r>
            <a:endParaRPr lang="ru-RU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08571" y="44624"/>
            <a:ext cx="8383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УЧРЕЖДЕНИЯ ВКЛЮЧЕННЫЕ В 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ПРОГРАММУ 2011 ГОДА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4AB80E9-CC29-40BB-AA6D-96E6269A98B4}" type="slidenum">
              <a:rPr lang="ru-RU" sz="1400" b="1">
                <a:solidFill>
                  <a:schemeClr val="bg1"/>
                </a:solidFill>
                <a:latin typeface="Arial" pitchFamily="34" charset="0"/>
              </a:rPr>
              <a:pPr eaLnBrk="1" hangingPunct="1"/>
              <a:t>25</a:t>
            </a:fld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42694" y="263451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639,0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373906" y="2590946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651,1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379098" y="5502222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 213,5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58082" y="5502221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188,9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016" y="1428736"/>
            <a:ext cx="88569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Республиканская клиническая больница;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Детская республиканская </a:t>
            </a:r>
            <a:r>
              <a:rPr lang="ru-RU" sz="2000" dirty="0">
                <a:latin typeface="Arial" pitchFamily="34" charset="0"/>
              </a:rPr>
              <a:t>клиническая </a:t>
            </a:r>
            <a:r>
              <a:rPr lang="ru-RU" sz="2000" dirty="0" smtClean="0">
                <a:latin typeface="Arial" pitchFamily="34" charset="0"/>
              </a:rPr>
              <a:t>больница;</a:t>
            </a:r>
            <a:endParaRPr lang="ru-RU" sz="2000" dirty="0">
              <a:latin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Городская клиническая больница № 7;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Больница скорой медицинской помощи </a:t>
            </a:r>
            <a:r>
              <a:rPr lang="ru-RU" sz="2000" dirty="0" err="1" smtClean="0">
                <a:latin typeface="Arial" pitchFamily="34" charset="0"/>
              </a:rPr>
              <a:t>г.Набережные</a:t>
            </a:r>
            <a:r>
              <a:rPr lang="ru-RU" sz="2000" dirty="0" smtClean="0">
                <a:latin typeface="Arial" pitchFamily="34" charset="0"/>
              </a:rPr>
              <a:t> Челны;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Закамская</a:t>
            </a:r>
            <a:r>
              <a:rPr lang="ru-RU" sz="2000" dirty="0" smtClean="0">
                <a:latin typeface="Arial" pitchFamily="34" charset="0"/>
              </a:rPr>
              <a:t> детская больница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с перинатальным центром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г.Набережные Челны;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Альметьевский</a:t>
            </a:r>
            <a:r>
              <a:rPr lang="ru-RU" sz="2000" dirty="0" smtClean="0">
                <a:latin typeface="Arial" pitchFamily="34" charset="0"/>
              </a:rPr>
              <a:t> родильный дом;</a:t>
            </a:r>
          </a:p>
        </p:txBody>
      </p:sp>
    </p:spTree>
    <p:extLst>
      <p:ext uri="{BB962C8B-B14F-4D97-AF65-F5344CB8AC3E}">
        <p14:creationId xmlns:p14="http://schemas.microsoft.com/office/powerpoint/2010/main" val="35215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08571" y="44624"/>
            <a:ext cx="8383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</a:rPr>
              <a:t>УЧРЕЖДЕНИЯ ВКЛЮЧЕННЫЕ В </a:t>
            </a:r>
          </a:p>
          <a:p>
            <a:pPr algn="ctr"/>
            <a:r>
              <a:rPr lang="ru-RU" sz="2400" dirty="0" smtClean="0">
                <a:latin typeface="Arial" pitchFamily="34" charset="0"/>
              </a:rPr>
              <a:t>ПРОГРАММУ 2011 ГОДА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4AB80E9-CC29-40BB-AA6D-96E6269A98B4}" type="slidenum">
              <a:rPr lang="ru-RU" sz="1400" b="1">
                <a:solidFill>
                  <a:schemeClr val="bg1"/>
                </a:solidFill>
                <a:latin typeface="Arial" pitchFamily="34" charset="0"/>
              </a:rPr>
              <a:pPr eaLnBrk="1" hangingPunct="1"/>
              <a:t>26</a:t>
            </a:fld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42694" y="263451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639,0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373906" y="2590946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651,1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379098" y="5502222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 213,5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58082" y="5502221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188,9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61259"/>
            <a:ext cx="381642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Альметьевская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Лениногорская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Елабужская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Зеленодольская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Агрызская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Азнакаевская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Нурлатская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Заинская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Балтасинская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Сабинская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</a:rPr>
              <a:t>Дрожжановская</a:t>
            </a:r>
            <a:r>
              <a:rPr lang="ru-RU" sz="2000" dirty="0" smtClean="0">
                <a:latin typeface="Arial" pitchFamily="34" charset="0"/>
              </a:rPr>
              <a:t> ЦРБ;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Алексеевская ЦРБ.</a:t>
            </a:r>
          </a:p>
        </p:txBody>
      </p:sp>
      <p:pic>
        <p:nvPicPr>
          <p:cNvPr id="12" name="Picture 4" descr="C:\Users\1\Desktop\ФОТО\Бугульма 24.11.10\IMG_9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3" y="1118076"/>
            <a:ext cx="37804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1\Desktop\ФОТО\Бугульма 24.11.10\IMG_9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3" y="3854379"/>
            <a:ext cx="3898435" cy="259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pp__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60438"/>
            <a:ext cx="21431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7" name="Group 2"/>
          <p:cNvGrpSpPr>
            <a:grpSpLocks noChangeAspect="1"/>
          </p:cNvGrpSpPr>
          <p:nvPr/>
        </p:nvGrpSpPr>
        <p:grpSpPr bwMode="auto">
          <a:xfrm>
            <a:off x="3184525" y="-100013"/>
            <a:ext cx="5995988" cy="6172201"/>
            <a:chOff x="106" y="301"/>
            <a:chExt cx="5495" cy="3768"/>
          </a:xfrm>
        </p:grpSpPr>
        <p:sp>
          <p:nvSpPr>
            <p:cNvPr id="4173" name="Freeform 4"/>
            <p:cNvSpPr>
              <a:spLocks/>
            </p:cNvSpPr>
            <p:nvPr/>
          </p:nvSpPr>
          <p:spPr bwMode="auto">
            <a:xfrm>
              <a:off x="3043" y="1897"/>
              <a:ext cx="748" cy="438"/>
            </a:xfrm>
            <a:custGeom>
              <a:avLst/>
              <a:gdLst>
                <a:gd name="T0" fmla="*/ 442 w 747"/>
                <a:gd name="T1" fmla="*/ 100 h 438"/>
                <a:gd name="T2" fmla="*/ 462 w 747"/>
                <a:gd name="T3" fmla="*/ 74 h 438"/>
                <a:gd name="T4" fmla="*/ 512 w 747"/>
                <a:gd name="T5" fmla="*/ 38 h 438"/>
                <a:gd name="T6" fmla="*/ 607 w 747"/>
                <a:gd name="T7" fmla="*/ 39 h 438"/>
                <a:gd name="T8" fmla="*/ 692 w 747"/>
                <a:gd name="T9" fmla="*/ 3 h 438"/>
                <a:gd name="T10" fmla="*/ 713 w 747"/>
                <a:gd name="T11" fmla="*/ 46 h 438"/>
                <a:gd name="T12" fmla="*/ 708 w 747"/>
                <a:gd name="T13" fmla="*/ 77 h 438"/>
                <a:gd name="T14" fmla="*/ 729 w 747"/>
                <a:gd name="T15" fmla="*/ 83 h 438"/>
                <a:gd name="T16" fmla="*/ 744 w 747"/>
                <a:gd name="T17" fmla="*/ 92 h 438"/>
                <a:gd name="T18" fmla="*/ 728 w 747"/>
                <a:gd name="T19" fmla="*/ 108 h 438"/>
                <a:gd name="T20" fmla="*/ 711 w 747"/>
                <a:gd name="T21" fmla="*/ 119 h 438"/>
                <a:gd name="T22" fmla="*/ 689 w 747"/>
                <a:gd name="T23" fmla="*/ 108 h 438"/>
                <a:gd name="T24" fmla="*/ 674 w 747"/>
                <a:gd name="T25" fmla="*/ 108 h 438"/>
                <a:gd name="T26" fmla="*/ 653 w 747"/>
                <a:gd name="T27" fmla="*/ 127 h 438"/>
                <a:gd name="T28" fmla="*/ 641 w 747"/>
                <a:gd name="T29" fmla="*/ 137 h 438"/>
                <a:gd name="T30" fmla="*/ 643 w 747"/>
                <a:gd name="T31" fmla="*/ 149 h 438"/>
                <a:gd name="T32" fmla="*/ 638 w 747"/>
                <a:gd name="T33" fmla="*/ 158 h 438"/>
                <a:gd name="T34" fmla="*/ 615 w 747"/>
                <a:gd name="T35" fmla="*/ 185 h 438"/>
                <a:gd name="T36" fmla="*/ 609 w 747"/>
                <a:gd name="T37" fmla="*/ 203 h 438"/>
                <a:gd name="T38" fmla="*/ 592 w 747"/>
                <a:gd name="T39" fmla="*/ 242 h 438"/>
                <a:gd name="T40" fmla="*/ 564 w 747"/>
                <a:gd name="T41" fmla="*/ 261 h 438"/>
                <a:gd name="T42" fmla="*/ 543 w 747"/>
                <a:gd name="T43" fmla="*/ 294 h 438"/>
                <a:gd name="T44" fmla="*/ 499 w 747"/>
                <a:gd name="T45" fmla="*/ 300 h 438"/>
                <a:gd name="T46" fmla="*/ 502 w 747"/>
                <a:gd name="T47" fmla="*/ 318 h 438"/>
                <a:gd name="T48" fmla="*/ 540 w 747"/>
                <a:gd name="T49" fmla="*/ 317 h 438"/>
                <a:gd name="T50" fmla="*/ 555 w 747"/>
                <a:gd name="T51" fmla="*/ 330 h 438"/>
                <a:gd name="T52" fmla="*/ 527 w 747"/>
                <a:gd name="T53" fmla="*/ 346 h 438"/>
                <a:gd name="T54" fmla="*/ 488 w 747"/>
                <a:gd name="T55" fmla="*/ 348 h 438"/>
                <a:gd name="T56" fmla="*/ 465 w 747"/>
                <a:gd name="T57" fmla="*/ 364 h 438"/>
                <a:gd name="T58" fmla="*/ 422 w 747"/>
                <a:gd name="T59" fmla="*/ 394 h 438"/>
                <a:gd name="T60" fmla="*/ 400 w 747"/>
                <a:gd name="T61" fmla="*/ 426 h 438"/>
                <a:gd name="T62" fmla="*/ 370 w 747"/>
                <a:gd name="T63" fmla="*/ 438 h 438"/>
                <a:gd name="T64" fmla="*/ 295 w 747"/>
                <a:gd name="T65" fmla="*/ 429 h 438"/>
                <a:gd name="T66" fmla="*/ 325 w 747"/>
                <a:gd name="T67" fmla="*/ 392 h 438"/>
                <a:gd name="T68" fmla="*/ 359 w 747"/>
                <a:gd name="T69" fmla="*/ 379 h 438"/>
                <a:gd name="T70" fmla="*/ 380 w 747"/>
                <a:gd name="T71" fmla="*/ 358 h 438"/>
                <a:gd name="T72" fmla="*/ 369 w 747"/>
                <a:gd name="T73" fmla="*/ 338 h 438"/>
                <a:gd name="T74" fmla="*/ 347 w 747"/>
                <a:gd name="T75" fmla="*/ 340 h 438"/>
                <a:gd name="T76" fmla="*/ 228 w 747"/>
                <a:gd name="T77" fmla="*/ 333 h 438"/>
                <a:gd name="T78" fmla="*/ 165 w 747"/>
                <a:gd name="T79" fmla="*/ 336 h 438"/>
                <a:gd name="T80" fmla="*/ 143 w 747"/>
                <a:gd name="T81" fmla="*/ 345 h 438"/>
                <a:gd name="T82" fmla="*/ 121 w 747"/>
                <a:gd name="T83" fmla="*/ 338 h 438"/>
                <a:gd name="T84" fmla="*/ 83 w 747"/>
                <a:gd name="T85" fmla="*/ 358 h 438"/>
                <a:gd name="T86" fmla="*/ 39 w 747"/>
                <a:gd name="T87" fmla="*/ 336 h 438"/>
                <a:gd name="T88" fmla="*/ 10 w 747"/>
                <a:gd name="T89" fmla="*/ 325 h 438"/>
                <a:gd name="T90" fmla="*/ 68 w 747"/>
                <a:gd name="T91" fmla="*/ 278 h 438"/>
                <a:gd name="T92" fmla="*/ 143 w 747"/>
                <a:gd name="T93" fmla="*/ 250 h 438"/>
                <a:gd name="T94" fmla="*/ 129 w 747"/>
                <a:gd name="T95" fmla="*/ 206 h 438"/>
                <a:gd name="T96" fmla="*/ 240 w 747"/>
                <a:gd name="T97" fmla="*/ 191 h 438"/>
                <a:gd name="T98" fmla="*/ 347 w 747"/>
                <a:gd name="T99" fmla="*/ 165 h 438"/>
                <a:gd name="T100" fmla="*/ 369 w 747"/>
                <a:gd name="T101" fmla="*/ 139 h 4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7"/>
                <a:gd name="T154" fmla="*/ 0 h 438"/>
                <a:gd name="T155" fmla="*/ 747 w 747"/>
                <a:gd name="T156" fmla="*/ 438 h 4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7" h="438">
                  <a:moveTo>
                    <a:pt x="390" y="98"/>
                  </a:moveTo>
                  <a:lnTo>
                    <a:pt x="405" y="95"/>
                  </a:lnTo>
                  <a:lnTo>
                    <a:pt x="414" y="93"/>
                  </a:lnTo>
                  <a:lnTo>
                    <a:pt x="434" y="96"/>
                  </a:lnTo>
                  <a:lnTo>
                    <a:pt x="442" y="100"/>
                  </a:lnTo>
                  <a:lnTo>
                    <a:pt x="460" y="101"/>
                  </a:lnTo>
                  <a:lnTo>
                    <a:pt x="470" y="96"/>
                  </a:lnTo>
                  <a:lnTo>
                    <a:pt x="476" y="83"/>
                  </a:lnTo>
                  <a:lnTo>
                    <a:pt x="470" y="79"/>
                  </a:lnTo>
                  <a:lnTo>
                    <a:pt x="462" y="74"/>
                  </a:lnTo>
                  <a:lnTo>
                    <a:pt x="462" y="67"/>
                  </a:lnTo>
                  <a:lnTo>
                    <a:pt x="465" y="61"/>
                  </a:lnTo>
                  <a:lnTo>
                    <a:pt x="473" y="48"/>
                  </a:lnTo>
                  <a:lnTo>
                    <a:pt x="489" y="31"/>
                  </a:lnTo>
                  <a:lnTo>
                    <a:pt x="512" y="38"/>
                  </a:lnTo>
                  <a:lnTo>
                    <a:pt x="527" y="34"/>
                  </a:lnTo>
                  <a:lnTo>
                    <a:pt x="548" y="28"/>
                  </a:lnTo>
                  <a:lnTo>
                    <a:pt x="568" y="34"/>
                  </a:lnTo>
                  <a:lnTo>
                    <a:pt x="579" y="36"/>
                  </a:lnTo>
                  <a:lnTo>
                    <a:pt x="607" y="39"/>
                  </a:lnTo>
                  <a:lnTo>
                    <a:pt x="630" y="34"/>
                  </a:lnTo>
                  <a:lnTo>
                    <a:pt x="649" y="23"/>
                  </a:lnTo>
                  <a:lnTo>
                    <a:pt x="689" y="2"/>
                  </a:lnTo>
                  <a:lnTo>
                    <a:pt x="692" y="0"/>
                  </a:lnTo>
                  <a:lnTo>
                    <a:pt x="692" y="3"/>
                  </a:lnTo>
                  <a:lnTo>
                    <a:pt x="682" y="30"/>
                  </a:lnTo>
                  <a:lnTo>
                    <a:pt x="690" y="33"/>
                  </a:lnTo>
                  <a:lnTo>
                    <a:pt x="700" y="36"/>
                  </a:lnTo>
                  <a:lnTo>
                    <a:pt x="706" y="41"/>
                  </a:lnTo>
                  <a:lnTo>
                    <a:pt x="713" y="46"/>
                  </a:lnTo>
                  <a:lnTo>
                    <a:pt x="734" y="56"/>
                  </a:lnTo>
                  <a:lnTo>
                    <a:pt x="729" y="61"/>
                  </a:lnTo>
                  <a:lnTo>
                    <a:pt x="710" y="70"/>
                  </a:lnTo>
                  <a:lnTo>
                    <a:pt x="711" y="74"/>
                  </a:lnTo>
                  <a:lnTo>
                    <a:pt x="708" y="77"/>
                  </a:lnTo>
                  <a:lnTo>
                    <a:pt x="713" y="80"/>
                  </a:lnTo>
                  <a:lnTo>
                    <a:pt x="710" y="83"/>
                  </a:lnTo>
                  <a:lnTo>
                    <a:pt x="716" y="85"/>
                  </a:lnTo>
                  <a:lnTo>
                    <a:pt x="721" y="85"/>
                  </a:lnTo>
                  <a:lnTo>
                    <a:pt x="729" y="83"/>
                  </a:lnTo>
                  <a:lnTo>
                    <a:pt x="734" y="85"/>
                  </a:lnTo>
                  <a:lnTo>
                    <a:pt x="733" y="88"/>
                  </a:lnTo>
                  <a:lnTo>
                    <a:pt x="731" y="90"/>
                  </a:lnTo>
                  <a:lnTo>
                    <a:pt x="736" y="92"/>
                  </a:lnTo>
                  <a:lnTo>
                    <a:pt x="744" y="92"/>
                  </a:lnTo>
                  <a:lnTo>
                    <a:pt x="747" y="93"/>
                  </a:lnTo>
                  <a:lnTo>
                    <a:pt x="747" y="96"/>
                  </a:lnTo>
                  <a:lnTo>
                    <a:pt x="747" y="100"/>
                  </a:lnTo>
                  <a:lnTo>
                    <a:pt x="744" y="101"/>
                  </a:lnTo>
                  <a:lnTo>
                    <a:pt x="728" y="108"/>
                  </a:lnTo>
                  <a:lnTo>
                    <a:pt x="731" y="111"/>
                  </a:lnTo>
                  <a:lnTo>
                    <a:pt x="728" y="113"/>
                  </a:lnTo>
                  <a:lnTo>
                    <a:pt x="721" y="116"/>
                  </a:lnTo>
                  <a:lnTo>
                    <a:pt x="715" y="116"/>
                  </a:lnTo>
                  <a:lnTo>
                    <a:pt x="711" y="119"/>
                  </a:lnTo>
                  <a:lnTo>
                    <a:pt x="711" y="121"/>
                  </a:lnTo>
                  <a:lnTo>
                    <a:pt x="697" y="123"/>
                  </a:lnTo>
                  <a:lnTo>
                    <a:pt x="682" y="116"/>
                  </a:lnTo>
                  <a:lnTo>
                    <a:pt x="687" y="113"/>
                  </a:lnTo>
                  <a:lnTo>
                    <a:pt x="689" y="108"/>
                  </a:lnTo>
                  <a:lnTo>
                    <a:pt x="685" y="108"/>
                  </a:lnTo>
                  <a:lnTo>
                    <a:pt x="682" y="110"/>
                  </a:lnTo>
                  <a:lnTo>
                    <a:pt x="679" y="110"/>
                  </a:lnTo>
                  <a:lnTo>
                    <a:pt x="675" y="108"/>
                  </a:lnTo>
                  <a:lnTo>
                    <a:pt x="674" y="108"/>
                  </a:lnTo>
                  <a:lnTo>
                    <a:pt x="671" y="108"/>
                  </a:lnTo>
                  <a:lnTo>
                    <a:pt x="669" y="111"/>
                  </a:lnTo>
                  <a:lnTo>
                    <a:pt x="658" y="116"/>
                  </a:lnTo>
                  <a:lnTo>
                    <a:pt x="658" y="127"/>
                  </a:lnTo>
                  <a:lnTo>
                    <a:pt x="653" y="127"/>
                  </a:lnTo>
                  <a:lnTo>
                    <a:pt x="648" y="126"/>
                  </a:lnTo>
                  <a:lnTo>
                    <a:pt x="643" y="129"/>
                  </a:lnTo>
                  <a:lnTo>
                    <a:pt x="640" y="131"/>
                  </a:lnTo>
                  <a:lnTo>
                    <a:pt x="638" y="132"/>
                  </a:lnTo>
                  <a:lnTo>
                    <a:pt x="641" y="137"/>
                  </a:lnTo>
                  <a:lnTo>
                    <a:pt x="643" y="142"/>
                  </a:lnTo>
                  <a:lnTo>
                    <a:pt x="640" y="144"/>
                  </a:lnTo>
                  <a:lnTo>
                    <a:pt x="638" y="147"/>
                  </a:lnTo>
                  <a:lnTo>
                    <a:pt x="640" y="149"/>
                  </a:lnTo>
                  <a:lnTo>
                    <a:pt x="643" y="149"/>
                  </a:lnTo>
                  <a:lnTo>
                    <a:pt x="643" y="150"/>
                  </a:lnTo>
                  <a:lnTo>
                    <a:pt x="640" y="152"/>
                  </a:lnTo>
                  <a:lnTo>
                    <a:pt x="638" y="154"/>
                  </a:lnTo>
                  <a:lnTo>
                    <a:pt x="640" y="157"/>
                  </a:lnTo>
                  <a:lnTo>
                    <a:pt x="638" y="158"/>
                  </a:lnTo>
                  <a:lnTo>
                    <a:pt x="633" y="163"/>
                  </a:lnTo>
                  <a:lnTo>
                    <a:pt x="622" y="172"/>
                  </a:lnTo>
                  <a:lnTo>
                    <a:pt x="628" y="176"/>
                  </a:lnTo>
                  <a:lnTo>
                    <a:pt x="622" y="181"/>
                  </a:lnTo>
                  <a:lnTo>
                    <a:pt x="615" y="185"/>
                  </a:lnTo>
                  <a:lnTo>
                    <a:pt x="607" y="186"/>
                  </a:lnTo>
                  <a:lnTo>
                    <a:pt x="602" y="189"/>
                  </a:lnTo>
                  <a:lnTo>
                    <a:pt x="599" y="198"/>
                  </a:lnTo>
                  <a:lnTo>
                    <a:pt x="605" y="201"/>
                  </a:lnTo>
                  <a:lnTo>
                    <a:pt x="609" y="203"/>
                  </a:lnTo>
                  <a:lnTo>
                    <a:pt x="613" y="214"/>
                  </a:lnTo>
                  <a:lnTo>
                    <a:pt x="612" y="234"/>
                  </a:lnTo>
                  <a:lnTo>
                    <a:pt x="605" y="234"/>
                  </a:lnTo>
                  <a:lnTo>
                    <a:pt x="600" y="237"/>
                  </a:lnTo>
                  <a:lnTo>
                    <a:pt x="592" y="242"/>
                  </a:lnTo>
                  <a:lnTo>
                    <a:pt x="586" y="245"/>
                  </a:lnTo>
                  <a:lnTo>
                    <a:pt x="579" y="248"/>
                  </a:lnTo>
                  <a:lnTo>
                    <a:pt x="573" y="255"/>
                  </a:lnTo>
                  <a:lnTo>
                    <a:pt x="569" y="260"/>
                  </a:lnTo>
                  <a:lnTo>
                    <a:pt x="564" y="261"/>
                  </a:lnTo>
                  <a:lnTo>
                    <a:pt x="555" y="263"/>
                  </a:lnTo>
                  <a:lnTo>
                    <a:pt x="548" y="266"/>
                  </a:lnTo>
                  <a:lnTo>
                    <a:pt x="538" y="268"/>
                  </a:lnTo>
                  <a:lnTo>
                    <a:pt x="543" y="271"/>
                  </a:lnTo>
                  <a:lnTo>
                    <a:pt x="543" y="294"/>
                  </a:lnTo>
                  <a:lnTo>
                    <a:pt x="527" y="292"/>
                  </a:lnTo>
                  <a:lnTo>
                    <a:pt x="498" y="289"/>
                  </a:lnTo>
                  <a:lnTo>
                    <a:pt x="502" y="294"/>
                  </a:lnTo>
                  <a:lnTo>
                    <a:pt x="502" y="296"/>
                  </a:lnTo>
                  <a:lnTo>
                    <a:pt x="499" y="300"/>
                  </a:lnTo>
                  <a:lnTo>
                    <a:pt x="507" y="305"/>
                  </a:lnTo>
                  <a:lnTo>
                    <a:pt x="511" y="307"/>
                  </a:lnTo>
                  <a:lnTo>
                    <a:pt x="511" y="315"/>
                  </a:lnTo>
                  <a:lnTo>
                    <a:pt x="504" y="315"/>
                  </a:lnTo>
                  <a:lnTo>
                    <a:pt x="502" y="318"/>
                  </a:lnTo>
                  <a:lnTo>
                    <a:pt x="507" y="322"/>
                  </a:lnTo>
                  <a:lnTo>
                    <a:pt x="514" y="320"/>
                  </a:lnTo>
                  <a:lnTo>
                    <a:pt x="520" y="314"/>
                  </a:lnTo>
                  <a:lnTo>
                    <a:pt x="538" y="314"/>
                  </a:lnTo>
                  <a:lnTo>
                    <a:pt x="540" y="317"/>
                  </a:lnTo>
                  <a:lnTo>
                    <a:pt x="545" y="320"/>
                  </a:lnTo>
                  <a:lnTo>
                    <a:pt x="551" y="318"/>
                  </a:lnTo>
                  <a:lnTo>
                    <a:pt x="560" y="322"/>
                  </a:lnTo>
                  <a:lnTo>
                    <a:pt x="550" y="327"/>
                  </a:lnTo>
                  <a:lnTo>
                    <a:pt x="555" y="330"/>
                  </a:lnTo>
                  <a:lnTo>
                    <a:pt x="551" y="335"/>
                  </a:lnTo>
                  <a:lnTo>
                    <a:pt x="550" y="341"/>
                  </a:lnTo>
                  <a:lnTo>
                    <a:pt x="545" y="343"/>
                  </a:lnTo>
                  <a:lnTo>
                    <a:pt x="535" y="345"/>
                  </a:lnTo>
                  <a:lnTo>
                    <a:pt x="527" y="346"/>
                  </a:lnTo>
                  <a:lnTo>
                    <a:pt x="519" y="349"/>
                  </a:lnTo>
                  <a:lnTo>
                    <a:pt x="516" y="353"/>
                  </a:lnTo>
                  <a:lnTo>
                    <a:pt x="511" y="356"/>
                  </a:lnTo>
                  <a:lnTo>
                    <a:pt x="498" y="353"/>
                  </a:lnTo>
                  <a:lnTo>
                    <a:pt x="488" y="348"/>
                  </a:lnTo>
                  <a:lnTo>
                    <a:pt x="468" y="349"/>
                  </a:lnTo>
                  <a:lnTo>
                    <a:pt x="455" y="354"/>
                  </a:lnTo>
                  <a:lnTo>
                    <a:pt x="452" y="361"/>
                  </a:lnTo>
                  <a:lnTo>
                    <a:pt x="460" y="362"/>
                  </a:lnTo>
                  <a:lnTo>
                    <a:pt x="465" y="364"/>
                  </a:lnTo>
                  <a:lnTo>
                    <a:pt x="454" y="376"/>
                  </a:lnTo>
                  <a:lnTo>
                    <a:pt x="449" y="376"/>
                  </a:lnTo>
                  <a:lnTo>
                    <a:pt x="432" y="382"/>
                  </a:lnTo>
                  <a:lnTo>
                    <a:pt x="426" y="389"/>
                  </a:lnTo>
                  <a:lnTo>
                    <a:pt x="422" y="394"/>
                  </a:lnTo>
                  <a:lnTo>
                    <a:pt x="426" y="400"/>
                  </a:lnTo>
                  <a:lnTo>
                    <a:pt x="416" y="411"/>
                  </a:lnTo>
                  <a:lnTo>
                    <a:pt x="408" y="416"/>
                  </a:lnTo>
                  <a:lnTo>
                    <a:pt x="405" y="423"/>
                  </a:lnTo>
                  <a:lnTo>
                    <a:pt x="400" y="426"/>
                  </a:lnTo>
                  <a:lnTo>
                    <a:pt x="391" y="434"/>
                  </a:lnTo>
                  <a:lnTo>
                    <a:pt x="388" y="433"/>
                  </a:lnTo>
                  <a:lnTo>
                    <a:pt x="383" y="433"/>
                  </a:lnTo>
                  <a:lnTo>
                    <a:pt x="374" y="438"/>
                  </a:lnTo>
                  <a:lnTo>
                    <a:pt x="370" y="438"/>
                  </a:lnTo>
                  <a:lnTo>
                    <a:pt x="343" y="429"/>
                  </a:lnTo>
                  <a:lnTo>
                    <a:pt x="331" y="431"/>
                  </a:lnTo>
                  <a:lnTo>
                    <a:pt x="321" y="426"/>
                  </a:lnTo>
                  <a:lnTo>
                    <a:pt x="307" y="423"/>
                  </a:lnTo>
                  <a:lnTo>
                    <a:pt x="295" y="429"/>
                  </a:lnTo>
                  <a:lnTo>
                    <a:pt x="287" y="426"/>
                  </a:lnTo>
                  <a:lnTo>
                    <a:pt x="285" y="423"/>
                  </a:lnTo>
                  <a:lnTo>
                    <a:pt x="290" y="418"/>
                  </a:lnTo>
                  <a:lnTo>
                    <a:pt x="316" y="394"/>
                  </a:lnTo>
                  <a:lnTo>
                    <a:pt x="325" y="392"/>
                  </a:lnTo>
                  <a:lnTo>
                    <a:pt x="333" y="392"/>
                  </a:lnTo>
                  <a:lnTo>
                    <a:pt x="338" y="392"/>
                  </a:lnTo>
                  <a:lnTo>
                    <a:pt x="346" y="387"/>
                  </a:lnTo>
                  <a:lnTo>
                    <a:pt x="354" y="382"/>
                  </a:lnTo>
                  <a:lnTo>
                    <a:pt x="359" y="379"/>
                  </a:lnTo>
                  <a:lnTo>
                    <a:pt x="369" y="376"/>
                  </a:lnTo>
                  <a:lnTo>
                    <a:pt x="365" y="369"/>
                  </a:lnTo>
                  <a:lnTo>
                    <a:pt x="364" y="364"/>
                  </a:lnTo>
                  <a:lnTo>
                    <a:pt x="374" y="361"/>
                  </a:lnTo>
                  <a:lnTo>
                    <a:pt x="380" y="358"/>
                  </a:lnTo>
                  <a:lnTo>
                    <a:pt x="385" y="354"/>
                  </a:lnTo>
                  <a:lnTo>
                    <a:pt x="390" y="351"/>
                  </a:lnTo>
                  <a:lnTo>
                    <a:pt x="393" y="348"/>
                  </a:lnTo>
                  <a:lnTo>
                    <a:pt x="365" y="343"/>
                  </a:lnTo>
                  <a:lnTo>
                    <a:pt x="369" y="338"/>
                  </a:lnTo>
                  <a:lnTo>
                    <a:pt x="374" y="336"/>
                  </a:lnTo>
                  <a:lnTo>
                    <a:pt x="374" y="335"/>
                  </a:lnTo>
                  <a:lnTo>
                    <a:pt x="362" y="335"/>
                  </a:lnTo>
                  <a:lnTo>
                    <a:pt x="357" y="338"/>
                  </a:lnTo>
                  <a:lnTo>
                    <a:pt x="347" y="340"/>
                  </a:lnTo>
                  <a:lnTo>
                    <a:pt x="346" y="336"/>
                  </a:lnTo>
                  <a:lnTo>
                    <a:pt x="320" y="333"/>
                  </a:lnTo>
                  <a:lnTo>
                    <a:pt x="281" y="328"/>
                  </a:lnTo>
                  <a:lnTo>
                    <a:pt x="254" y="330"/>
                  </a:lnTo>
                  <a:lnTo>
                    <a:pt x="228" y="333"/>
                  </a:lnTo>
                  <a:lnTo>
                    <a:pt x="202" y="328"/>
                  </a:lnTo>
                  <a:lnTo>
                    <a:pt x="192" y="327"/>
                  </a:lnTo>
                  <a:lnTo>
                    <a:pt x="192" y="335"/>
                  </a:lnTo>
                  <a:lnTo>
                    <a:pt x="183" y="338"/>
                  </a:lnTo>
                  <a:lnTo>
                    <a:pt x="165" y="336"/>
                  </a:lnTo>
                  <a:lnTo>
                    <a:pt x="160" y="336"/>
                  </a:lnTo>
                  <a:lnTo>
                    <a:pt x="155" y="338"/>
                  </a:lnTo>
                  <a:lnTo>
                    <a:pt x="152" y="341"/>
                  </a:lnTo>
                  <a:lnTo>
                    <a:pt x="148" y="345"/>
                  </a:lnTo>
                  <a:lnTo>
                    <a:pt x="143" y="345"/>
                  </a:lnTo>
                  <a:lnTo>
                    <a:pt x="135" y="345"/>
                  </a:lnTo>
                  <a:lnTo>
                    <a:pt x="132" y="340"/>
                  </a:lnTo>
                  <a:lnTo>
                    <a:pt x="127" y="340"/>
                  </a:lnTo>
                  <a:lnTo>
                    <a:pt x="124" y="338"/>
                  </a:lnTo>
                  <a:lnTo>
                    <a:pt x="121" y="338"/>
                  </a:lnTo>
                  <a:lnTo>
                    <a:pt x="116" y="343"/>
                  </a:lnTo>
                  <a:lnTo>
                    <a:pt x="117" y="345"/>
                  </a:lnTo>
                  <a:lnTo>
                    <a:pt x="108" y="345"/>
                  </a:lnTo>
                  <a:lnTo>
                    <a:pt x="86" y="356"/>
                  </a:lnTo>
                  <a:lnTo>
                    <a:pt x="83" y="358"/>
                  </a:lnTo>
                  <a:lnTo>
                    <a:pt x="70" y="353"/>
                  </a:lnTo>
                  <a:lnTo>
                    <a:pt x="62" y="349"/>
                  </a:lnTo>
                  <a:lnTo>
                    <a:pt x="50" y="346"/>
                  </a:lnTo>
                  <a:lnTo>
                    <a:pt x="36" y="343"/>
                  </a:lnTo>
                  <a:lnTo>
                    <a:pt x="39" y="336"/>
                  </a:lnTo>
                  <a:lnTo>
                    <a:pt x="28" y="336"/>
                  </a:lnTo>
                  <a:lnTo>
                    <a:pt x="24" y="341"/>
                  </a:lnTo>
                  <a:lnTo>
                    <a:pt x="0" y="341"/>
                  </a:lnTo>
                  <a:lnTo>
                    <a:pt x="3" y="331"/>
                  </a:lnTo>
                  <a:lnTo>
                    <a:pt x="10" y="325"/>
                  </a:lnTo>
                  <a:lnTo>
                    <a:pt x="13" y="310"/>
                  </a:lnTo>
                  <a:lnTo>
                    <a:pt x="36" y="307"/>
                  </a:lnTo>
                  <a:lnTo>
                    <a:pt x="36" y="297"/>
                  </a:lnTo>
                  <a:lnTo>
                    <a:pt x="67" y="291"/>
                  </a:lnTo>
                  <a:lnTo>
                    <a:pt x="68" y="278"/>
                  </a:lnTo>
                  <a:lnTo>
                    <a:pt x="57" y="273"/>
                  </a:lnTo>
                  <a:lnTo>
                    <a:pt x="63" y="252"/>
                  </a:lnTo>
                  <a:lnTo>
                    <a:pt x="117" y="255"/>
                  </a:lnTo>
                  <a:lnTo>
                    <a:pt x="134" y="253"/>
                  </a:lnTo>
                  <a:lnTo>
                    <a:pt x="143" y="250"/>
                  </a:lnTo>
                  <a:lnTo>
                    <a:pt x="155" y="235"/>
                  </a:lnTo>
                  <a:lnTo>
                    <a:pt x="155" y="232"/>
                  </a:lnTo>
                  <a:lnTo>
                    <a:pt x="147" y="229"/>
                  </a:lnTo>
                  <a:lnTo>
                    <a:pt x="125" y="225"/>
                  </a:lnTo>
                  <a:lnTo>
                    <a:pt x="129" y="206"/>
                  </a:lnTo>
                  <a:lnTo>
                    <a:pt x="145" y="198"/>
                  </a:lnTo>
                  <a:lnTo>
                    <a:pt x="160" y="188"/>
                  </a:lnTo>
                  <a:lnTo>
                    <a:pt x="166" y="185"/>
                  </a:lnTo>
                  <a:lnTo>
                    <a:pt x="196" y="181"/>
                  </a:lnTo>
                  <a:lnTo>
                    <a:pt x="240" y="191"/>
                  </a:lnTo>
                  <a:lnTo>
                    <a:pt x="269" y="191"/>
                  </a:lnTo>
                  <a:lnTo>
                    <a:pt x="294" y="185"/>
                  </a:lnTo>
                  <a:lnTo>
                    <a:pt x="312" y="167"/>
                  </a:lnTo>
                  <a:lnTo>
                    <a:pt x="334" y="165"/>
                  </a:lnTo>
                  <a:lnTo>
                    <a:pt x="347" y="165"/>
                  </a:lnTo>
                  <a:lnTo>
                    <a:pt x="374" y="167"/>
                  </a:lnTo>
                  <a:lnTo>
                    <a:pt x="390" y="163"/>
                  </a:lnTo>
                  <a:lnTo>
                    <a:pt x="393" y="154"/>
                  </a:lnTo>
                  <a:lnTo>
                    <a:pt x="383" y="144"/>
                  </a:lnTo>
                  <a:lnTo>
                    <a:pt x="369" y="139"/>
                  </a:lnTo>
                  <a:lnTo>
                    <a:pt x="367" y="129"/>
                  </a:lnTo>
                  <a:lnTo>
                    <a:pt x="372" y="113"/>
                  </a:lnTo>
                  <a:lnTo>
                    <a:pt x="382" y="105"/>
                  </a:lnTo>
                  <a:lnTo>
                    <a:pt x="390" y="9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>
              <a:off x="4469" y="2550"/>
              <a:ext cx="420" cy="235"/>
            </a:xfrm>
            <a:custGeom>
              <a:avLst/>
              <a:gdLst>
                <a:gd name="T0" fmla="*/ 414 w 421"/>
                <a:gd name="T1" fmla="*/ 2 h 237"/>
                <a:gd name="T2" fmla="*/ 416 w 421"/>
                <a:gd name="T3" fmla="*/ 38 h 237"/>
                <a:gd name="T4" fmla="*/ 416 w 421"/>
                <a:gd name="T5" fmla="*/ 59 h 237"/>
                <a:gd name="T6" fmla="*/ 414 w 421"/>
                <a:gd name="T7" fmla="*/ 83 h 237"/>
                <a:gd name="T8" fmla="*/ 401 w 421"/>
                <a:gd name="T9" fmla="*/ 93 h 237"/>
                <a:gd name="T10" fmla="*/ 388 w 421"/>
                <a:gd name="T11" fmla="*/ 98 h 237"/>
                <a:gd name="T12" fmla="*/ 388 w 421"/>
                <a:gd name="T13" fmla="*/ 106 h 237"/>
                <a:gd name="T14" fmla="*/ 383 w 421"/>
                <a:gd name="T15" fmla="*/ 119 h 237"/>
                <a:gd name="T16" fmla="*/ 368 w 421"/>
                <a:gd name="T17" fmla="*/ 127 h 237"/>
                <a:gd name="T18" fmla="*/ 359 w 421"/>
                <a:gd name="T19" fmla="*/ 135 h 237"/>
                <a:gd name="T20" fmla="*/ 349 w 421"/>
                <a:gd name="T21" fmla="*/ 140 h 237"/>
                <a:gd name="T22" fmla="*/ 337 w 421"/>
                <a:gd name="T23" fmla="*/ 142 h 237"/>
                <a:gd name="T24" fmla="*/ 333 w 421"/>
                <a:gd name="T25" fmla="*/ 147 h 237"/>
                <a:gd name="T26" fmla="*/ 326 w 421"/>
                <a:gd name="T27" fmla="*/ 155 h 237"/>
                <a:gd name="T28" fmla="*/ 311 w 421"/>
                <a:gd name="T29" fmla="*/ 160 h 237"/>
                <a:gd name="T30" fmla="*/ 313 w 421"/>
                <a:gd name="T31" fmla="*/ 165 h 237"/>
                <a:gd name="T32" fmla="*/ 308 w 421"/>
                <a:gd name="T33" fmla="*/ 173 h 237"/>
                <a:gd name="T34" fmla="*/ 298 w 421"/>
                <a:gd name="T35" fmla="*/ 175 h 237"/>
                <a:gd name="T36" fmla="*/ 280 w 421"/>
                <a:gd name="T37" fmla="*/ 175 h 237"/>
                <a:gd name="T38" fmla="*/ 284 w 421"/>
                <a:gd name="T39" fmla="*/ 181 h 237"/>
                <a:gd name="T40" fmla="*/ 284 w 421"/>
                <a:gd name="T41" fmla="*/ 193 h 237"/>
                <a:gd name="T42" fmla="*/ 277 w 421"/>
                <a:gd name="T43" fmla="*/ 202 h 237"/>
                <a:gd name="T44" fmla="*/ 279 w 421"/>
                <a:gd name="T45" fmla="*/ 212 h 237"/>
                <a:gd name="T46" fmla="*/ 264 w 421"/>
                <a:gd name="T47" fmla="*/ 215 h 237"/>
                <a:gd name="T48" fmla="*/ 244 w 421"/>
                <a:gd name="T49" fmla="*/ 219 h 237"/>
                <a:gd name="T50" fmla="*/ 205 w 421"/>
                <a:gd name="T51" fmla="*/ 237 h 237"/>
                <a:gd name="T52" fmla="*/ 179 w 421"/>
                <a:gd name="T53" fmla="*/ 224 h 237"/>
                <a:gd name="T54" fmla="*/ 140 w 421"/>
                <a:gd name="T55" fmla="*/ 217 h 237"/>
                <a:gd name="T56" fmla="*/ 119 w 421"/>
                <a:gd name="T57" fmla="*/ 204 h 237"/>
                <a:gd name="T58" fmla="*/ 94 w 421"/>
                <a:gd name="T59" fmla="*/ 197 h 237"/>
                <a:gd name="T60" fmla="*/ 70 w 421"/>
                <a:gd name="T61" fmla="*/ 184 h 237"/>
                <a:gd name="T62" fmla="*/ 80 w 421"/>
                <a:gd name="T63" fmla="*/ 162 h 237"/>
                <a:gd name="T64" fmla="*/ 68 w 421"/>
                <a:gd name="T65" fmla="*/ 152 h 237"/>
                <a:gd name="T66" fmla="*/ 58 w 421"/>
                <a:gd name="T67" fmla="*/ 142 h 237"/>
                <a:gd name="T68" fmla="*/ 39 w 421"/>
                <a:gd name="T69" fmla="*/ 131 h 237"/>
                <a:gd name="T70" fmla="*/ 29 w 421"/>
                <a:gd name="T71" fmla="*/ 121 h 237"/>
                <a:gd name="T72" fmla="*/ 37 w 421"/>
                <a:gd name="T73" fmla="*/ 111 h 237"/>
                <a:gd name="T74" fmla="*/ 45 w 421"/>
                <a:gd name="T75" fmla="*/ 101 h 237"/>
                <a:gd name="T76" fmla="*/ 32 w 421"/>
                <a:gd name="T77" fmla="*/ 98 h 237"/>
                <a:gd name="T78" fmla="*/ 26 w 421"/>
                <a:gd name="T79" fmla="*/ 95 h 237"/>
                <a:gd name="T80" fmla="*/ 4 w 421"/>
                <a:gd name="T81" fmla="*/ 100 h 237"/>
                <a:gd name="T82" fmla="*/ 9 w 421"/>
                <a:gd name="T83" fmla="*/ 90 h 237"/>
                <a:gd name="T84" fmla="*/ 27 w 421"/>
                <a:gd name="T85" fmla="*/ 90 h 237"/>
                <a:gd name="T86" fmla="*/ 42 w 421"/>
                <a:gd name="T87" fmla="*/ 85 h 237"/>
                <a:gd name="T88" fmla="*/ 68 w 421"/>
                <a:gd name="T89" fmla="*/ 82 h 237"/>
                <a:gd name="T90" fmla="*/ 65 w 421"/>
                <a:gd name="T91" fmla="*/ 73 h 237"/>
                <a:gd name="T92" fmla="*/ 66 w 421"/>
                <a:gd name="T93" fmla="*/ 65 h 237"/>
                <a:gd name="T94" fmla="*/ 78 w 421"/>
                <a:gd name="T95" fmla="*/ 57 h 237"/>
                <a:gd name="T96" fmla="*/ 177 w 421"/>
                <a:gd name="T97" fmla="*/ 62 h 237"/>
                <a:gd name="T98" fmla="*/ 269 w 421"/>
                <a:gd name="T99" fmla="*/ 39 h 237"/>
                <a:gd name="T100" fmla="*/ 269 w 421"/>
                <a:gd name="T101" fmla="*/ 21 h 237"/>
                <a:gd name="T102" fmla="*/ 300 w 421"/>
                <a:gd name="T103" fmla="*/ 23 h 237"/>
                <a:gd name="T104" fmla="*/ 398 w 421"/>
                <a:gd name="T105" fmla="*/ 0 h 2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"/>
                <a:gd name="T160" fmla="*/ 0 h 237"/>
                <a:gd name="T161" fmla="*/ 421 w 421"/>
                <a:gd name="T162" fmla="*/ 237 h 2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" h="237">
                  <a:moveTo>
                    <a:pt x="398" y="0"/>
                  </a:moveTo>
                  <a:lnTo>
                    <a:pt x="398" y="0"/>
                  </a:lnTo>
                  <a:lnTo>
                    <a:pt x="414" y="2"/>
                  </a:lnTo>
                  <a:lnTo>
                    <a:pt x="412" y="8"/>
                  </a:lnTo>
                  <a:lnTo>
                    <a:pt x="411" y="18"/>
                  </a:lnTo>
                  <a:lnTo>
                    <a:pt x="416" y="38"/>
                  </a:lnTo>
                  <a:lnTo>
                    <a:pt x="421" y="47"/>
                  </a:lnTo>
                  <a:lnTo>
                    <a:pt x="416" y="52"/>
                  </a:lnTo>
                  <a:lnTo>
                    <a:pt x="416" y="59"/>
                  </a:lnTo>
                  <a:lnTo>
                    <a:pt x="417" y="77"/>
                  </a:lnTo>
                  <a:lnTo>
                    <a:pt x="416" y="80"/>
                  </a:lnTo>
                  <a:lnTo>
                    <a:pt x="414" y="83"/>
                  </a:lnTo>
                  <a:lnTo>
                    <a:pt x="409" y="85"/>
                  </a:lnTo>
                  <a:lnTo>
                    <a:pt x="404" y="90"/>
                  </a:lnTo>
                  <a:lnTo>
                    <a:pt x="401" y="93"/>
                  </a:lnTo>
                  <a:lnTo>
                    <a:pt x="395" y="93"/>
                  </a:lnTo>
                  <a:lnTo>
                    <a:pt x="391" y="95"/>
                  </a:lnTo>
                  <a:lnTo>
                    <a:pt x="388" y="98"/>
                  </a:lnTo>
                  <a:lnTo>
                    <a:pt x="385" y="101"/>
                  </a:lnTo>
                  <a:lnTo>
                    <a:pt x="385" y="103"/>
                  </a:lnTo>
                  <a:lnTo>
                    <a:pt x="388" y="106"/>
                  </a:lnTo>
                  <a:lnTo>
                    <a:pt x="388" y="108"/>
                  </a:lnTo>
                  <a:lnTo>
                    <a:pt x="383" y="111"/>
                  </a:lnTo>
                  <a:lnTo>
                    <a:pt x="383" y="119"/>
                  </a:lnTo>
                  <a:lnTo>
                    <a:pt x="380" y="122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64" y="129"/>
                  </a:lnTo>
                  <a:lnTo>
                    <a:pt x="360" y="132"/>
                  </a:lnTo>
                  <a:lnTo>
                    <a:pt x="359" y="135"/>
                  </a:lnTo>
                  <a:lnTo>
                    <a:pt x="357" y="135"/>
                  </a:lnTo>
                  <a:lnTo>
                    <a:pt x="355" y="137"/>
                  </a:lnTo>
                  <a:lnTo>
                    <a:pt x="349" y="140"/>
                  </a:lnTo>
                  <a:lnTo>
                    <a:pt x="342" y="140"/>
                  </a:lnTo>
                  <a:lnTo>
                    <a:pt x="337" y="142"/>
                  </a:lnTo>
                  <a:lnTo>
                    <a:pt x="337" y="144"/>
                  </a:lnTo>
                  <a:lnTo>
                    <a:pt x="334" y="147"/>
                  </a:lnTo>
                  <a:lnTo>
                    <a:pt x="333" y="147"/>
                  </a:lnTo>
                  <a:lnTo>
                    <a:pt x="329" y="150"/>
                  </a:lnTo>
                  <a:lnTo>
                    <a:pt x="328" y="153"/>
                  </a:lnTo>
                  <a:lnTo>
                    <a:pt x="326" y="155"/>
                  </a:lnTo>
                  <a:lnTo>
                    <a:pt x="321" y="158"/>
                  </a:lnTo>
                  <a:lnTo>
                    <a:pt x="318" y="160"/>
                  </a:lnTo>
                  <a:lnTo>
                    <a:pt x="311" y="160"/>
                  </a:lnTo>
                  <a:lnTo>
                    <a:pt x="310" y="162"/>
                  </a:lnTo>
                  <a:lnTo>
                    <a:pt x="313" y="165"/>
                  </a:lnTo>
                  <a:lnTo>
                    <a:pt x="313" y="168"/>
                  </a:lnTo>
                  <a:lnTo>
                    <a:pt x="311" y="171"/>
                  </a:lnTo>
                  <a:lnTo>
                    <a:pt x="308" y="173"/>
                  </a:lnTo>
                  <a:lnTo>
                    <a:pt x="305" y="175"/>
                  </a:lnTo>
                  <a:lnTo>
                    <a:pt x="303" y="175"/>
                  </a:lnTo>
                  <a:lnTo>
                    <a:pt x="298" y="175"/>
                  </a:lnTo>
                  <a:lnTo>
                    <a:pt x="287" y="171"/>
                  </a:lnTo>
                  <a:lnTo>
                    <a:pt x="282" y="173"/>
                  </a:lnTo>
                  <a:lnTo>
                    <a:pt x="280" y="175"/>
                  </a:lnTo>
                  <a:lnTo>
                    <a:pt x="280" y="176"/>
                  </a:lnTo>
                  <a:lnTo>
                    <a:pt x="284" y="180"/>
                  </a:lnTo>
                  <a:lnTo>
                    <a:pt x="284" y="181"/>
                  </a:lnTo>
                  <a:lnTo>
                    <a:pt x="282" y="186"/>
                  </a:lnTo>
                  <a:lnTo>
                    <a:pt x="284" y="193"/>
                  </a:lnTo>
                  <a:lnTo>
                    <a:pt x="282" y="197"/>
                  </a:lnTo>
                  <a:lnTo>
                    <a:pt x="277" y="199"/>
                  </a:lnTo>
                  <a:lnTo>
                    <a:pt x="277" y="202"/>
                  </a:lnTo>
                  <a:lnTo>
                    <a:pt x="280" y="207"/>
                  </a:lnTo>
                  <a:lnTo>
                    <a:pt x="282" y="207"/>
                  </a:lnTo>
                  <a:lnTo>
                    <a:pt x="279" y="212"/>
                  </a:lnTo>
                  <a:lnTo>
                    <a:pt x="266" y="212"/>
                  </a:lnTo>
                  <a:lnTo>
                    <a:pt x="264" y="215"/>
                  </a:lnTo>
                  <a:lnTo>
                    <a:pt x="254" y="215"/>
                  </a:lnTo>
                  <a:lnTo>
                    <a:pt x="249" y="217"/>
                  </a:lnTo>
                  <a:lnTo>
                    <a:pt x="244" y="219"/>
                  </a:lnTo>
                  <a:lnTo>
                    <a:pt x="243" y="222"/>
                  </a:lnTo>
                  <a:lnTo>
                    <a:pt x="243" y="230"/>
                  </a:lnTo>
                  <a:lnTo>
                    <a:pt x="205" y="237"/>
                  </a:lnTo>
                  <a:lnTo>
                    <a:pt x="204" y="227"/>
                  </a:lnTo>
                  <a:lnTo>
                    <a:pt x="189" y="227"/>
                  </a:lnTo>
                  <a:lnTo>
                    <a:pt x="179" y="224"/>
                  </a:lnTo>
                  <a:lnTo>
                    <a:pt x="169" y="220"/>
                  </a:lnTo>
                  <a:lnTo>
                    <a:pt x="158" y="220"/>
                  </a:lnTo>
                  <a:lnTo>
                    <a:pt x="140" y="217"/>
                  </a:lnTo>
                  <a:lnTo>
                    <a:pt x="133" y="215"/>
                  </a:lnTo>
                  <a:lnTo>
                    <a:pt x="130" y="206"/>
                  </a:lnTo>
                  <a:lnTo>
                    <a:pt x="119" y="204"/>
                  </a:lnTo>
                  <a:lnTo>
                    <a:pt x="107" y="202"/>
                  </a:lnTo>
                  <a:lnTo>
                    <a:pt x="104" y="199"/>
                  </a:lnTo>
                  <a:lnTo>
                    <a:pt x="94" y="197"/>
                  </a:lnTo>
                  <a:lnTo>
                    <a:pt x="86" y="196"/>
                  </a:lnTo>
                  <a:lnTo>
                    <a:pt x="73" y="189"/>
                  </a:lnTo>
                  <a:lnTo>
                    <a:pt x="70" y="184"/>
                  </a:lnTo>
                  <a:lnTo>
                    <a:pt x="73" y="173"/>
                  </a:lnTo>
                  <a:lnTo>
                    <a:pt x="81" y="173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1" y="155"/>
                  </a:lnTo>
                  <a:lnTo>
                    <a:pt x="68" y="152"/>
                  </a:lnTo>
                  <a:lnTo>
                    <a:pt x="66" y="147"/>
                  </a:lnTo>
                  <a:lnTo>
                    <a:pt x="65" y="144"/>
                  </a:lnTo>
                  <a:lnTo>
                    <a:pt x="58" y="142"/>
                  </a:lnTo>
                  <a:lnTo>
                    <a:pt x="57" y="134"/>
                  </a:lnTo>
                  <a:lnTo>
                    <a:pt x="45" y="129"/>
                  </a:lnTo>
                  <a:lnTo>
                    <a:pt x="39" y="131"/>
                  </a:lnTo>
                  <a:lnTo>
                    <a:pt x="34" y="127"/>
                  </a:lnTo>
                  <a:lnTo>
                    <a:pt x="35" y="122"/>
                  </a:lnTo>
                  <a:lnTo>
                    <a:pt x="29" y="121"/>
                  </a:lnTo>
                  <a:lnTo>
                    <a:pt x="31" y="119"/>
                  </a:lnTo>
                  <a:lnTo>
                    <a:pt x="35" y="114"/>
                  </a:lnTo>
                  <a:lnTo>
                    <a:pt x="37" y="111"/>
                  </a:lnTo>
                  <a:lnTo>
                    <a:pt x="39" y="109"/>
                  </a:lnTo>
                  <a:lnTo>
                    <a:pt x="49" y="106"/>
                  </a:lnTo>
                  <a:lnTo>
                    <a:pt x="45" y="101"/>
                  </a:lnTo>
                  <a:lnTo>
                    <a:pt x="32" y="104"/>
                  </a:lnTo>
                  <a:lnTo>
                    <a:pt x="29" y="100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29" y="95"/>
                  </a:lnTo>
                  <a:lnTo>
                    <a:pt x="26" y="95"/>
                  </a:lnTo>
                  <a:lnTo>
                    <a:pt x="21" y="96"/>
                  </a:lnTo>
                  <a:lnTo>
                    <a:pt x="14" y="98"/>
                  </a:lnTo>
                  <a:lnTo>
                    <a:pt x="4" y="100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21" y="90"/>
                  </a:lnTo>
                  <a:lnTo>
                    <a:pt x="27" y="90"/>
                  </a:lnTo>
                  <a:lnTo>
                    <a:pt x="32" y="90"/>
                  </a:lnTo>
                  <a:lnTo>
                    <a:pt x="37" y="86"/>
                  </a:lnTo>
                  <a:lnTo>
                    <a:pt x="42" y="85"/>
                  </a:lnTo>
                  <a:lnTo>
                    <a:pt x="53" y="82"/>
                  </a:lnTo>
                  <a:lnTo>
                    <a:pt x="62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75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5" y="67"/>
                  </a:lnTo>
                  <a:lnTo>
                    <a:pt x="66" y="65"/>
                  </a:lnTo>
                  <a:lnTo>
                    <a:pt x="73" y="64"/>
                  </a:lnTo>
                  <a:lnTo>
                    <a:pt x="83" y="62"/>
                  </a:lnTo>
                  <a:lnTo>
                    <a:pt x="78" y="57"/>
                  </a:lnTo>
                  <a:lnTo>
                    <a:pt x="125" y="57"/>
                  </a:lnTo>
                  <a:lnTo>
                    <a:pt x="140" y="65"/>
                  </a:lnTo>
                  <a:lnTo>
                    <a:pt x="177" y="62"/>
                  </a:lnTo>
                  <a:lnTo>
                    <a:pt x="186" y="55"/>
                  </a:lnTo>
                  <a:lnTo>
                    <a:pt x="223" y="42"/>
                  </a:lnTo>
                  <a:lnTo>
                    <a:pt x="269" y="39"/>
                  </a:lnTo>
                  <a:lnTo>
                    <a:pt x="279" y="34"/>
                  </a:lnTo>
                  <a:lnTo>
                    <a:pt x="280" y="29"/>
                  </a:lnTo>
                  <a:lnTo>
                    <a:pt x="269" y="21"/>
                  </a:lnTo>
                  <a:lnTo>
                    <a:pt x="274" y="18"/>
                  </a:lnTo>
                  <a:lnTo>
                    <a:pt x="293" y="18"/>
                  </a:lnTo>
                  <a:lnTo>
                    <a:pt x="300" y="23"/>
                  </a:lnTo>
                  <a:lnTo>
                    <a:pt x="329" y="26"/>
                  </a:lnTo>
                  <a:lnTo>
                    <a:pt x="333" y="18"/>
                  </a:lnTo>
                  <a:lnTo>
                    <a:pt x="39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082" y="2557"/>
              <a:ext cx="470" cy="378"/>
            </a:xfrm>
            <a:custGeom>
              <a:avLst/>
              <a:gdLst>
                <a:gd name="T0" fmla="*/ 161 w 470"/>
                <a:gd name="T1" fmla="*/ 32 h 378"/>
                <a:gd name="T2" fmla="*/ 153 w 470"/>
                <a:gd name="T3" fmla="*/ 42 h 378"/>
                <a:gd name="T4" fmla="*/ 156 w 470"/>
                <a:gd name="T5" fmla="*/ 65 h 378"/>
                <a:gd name="T6" fmla="*/ 174 w 470"/>
                <a:gd name="T7" fmla="*/ 76 h 378"/>
                <a:gd name="T8" fmla="*/ 174 w 470"/>
                <a:gd name="T9" fmla="*/ 106 h 378"/>
                <a:gd name="T10" fmla="*/ 215 w 470"/>
                <a:gd name="T11" fmla="*/ 109 h 378"/>
                <a:gd name="T12" fmla="*/ 269 w 470"/>
                <a:gd name="T13" fmla="*/ 79 h 378"/>
                <a:gd name="T14" fmla="*/ 284 w 470"/>
                <a:gd name="T15" fmla="*/ 70 h 378"/>
                <a:gd name="T16" fmla="*/ 312 w 470"/>
                <a:gd name="T17" fmla="*/ 50 h 378"/>
                <a:gd name="T18" fmla="*/ 321 w 470"/>
                <a:gd name="T19" fmla="*/ 60 h 378"/>
                <a:gd name="T20" fmla="*/ 344 w 470"/>
                <a:gd name="T21" fmla="*/ 71 h 378"/>
                <a:gd name="T22" fmla="*/ 372 w 470"/>
                <a:gd name="T23" fmla="*/ 63 h 378"/>
                <a:gd name="T24" fmla="*/ 421 w 470"/>
                <a:gd name="T25" fmla="*/ 45 h 378"/>
                <a:gd name="T26" fmla="*/ 455 w 470"/>
                <a:gd name="T27" fmla="*/ 44 h 378"/>
                <a:gd name="T28" fmla="*/ 452 w 470"/>
                <a:gd name="T29" fmla="*/ 60 h 378"/>
                <a:gd name="T30" fmla="*/ 455 w 470"/>
                <a:gd name="T31" fmla="*/ 75 h 378"/>
                <a:gd name="T32" fmla="*/ 419 w 470"/>
                <a:gd name="T33" fmla="*/ 83 h 378"/>
                <a:gd name="T34" fmla="*/ 391 w 470"/>
                <a:gd name="T35" fmla="*/ 86 h 378"/>
                <a:gd name="T36" fmla="*/ 413 w 470"/>
                <a:gd name="T37" fmla="*/ 88 h 378"/>
                <a:gd name="T38" fmla="*/ 419 w 470"/>
                <a:gd name="T39" fmla="*/ 97 h 378"/>
                <a:gd name="T40" fmla="*/ 422 w 470"/>
                <a:gd name="T41" fmla="*/ 107 h 378"/>
                <a:gd name="T42" fmla="*/ 426 w 470"/>
                <a:gd name="T43" fmla="*/ 124 h 378"/>
                <a:gd name="T44" fmla="*/ 453 w 470"/>
                <a:gd name="T45" fmla="*/ 140 h 378"/>
                <a:gd name="T46" fmla="*/ 468 w 470"/>
                <a:gd name="T47" fmla="*/ 166 h 378"/>
                <a:gd name="T48" fmla="*/ 418 w 470"/>
                <a:gd name="T49" fmla="*/ 164 h 378"/>
                <a:gd name="T50" fmla="*/ 393 w 470"/>
                <a:gd name="T51" fmla="*/ 179 h 378"/>
                <a:gd name="T52" fmla="*/ 382 w 470"/>
                <a:gd name="T53" fmla="*/ 195 h 378"/>
                <a:gd name="T54" fmla="*/ 374 w 470"/>
                <a:gd name="T55" fmla="*/ 207 h 378"/>
                <a:gd name="T56" fmla="*/ 398 w 470"/>
                <a:gd name="T57" fmla="*/ 208 h 378"/>
                <a:gd name="T58" fmla="*/ 406 w 470"/>
                <a:gd name="T59" fmla="*/ 225 h 378"/>
                <a:gd name="T60" fmla="*/ 416 w 470"/>
                <a:gd name="T61" fmla="*/ 231 h 378"/>
                <a:gd name="T62" fmla="*/ 421 w 470"/>
                <a:gd name="T63" fmla="*/ 244 h 378"/>
                <a:gd name="T64" fmla="*/ 440 w 470"/>
                <a:gd name="T65" fmla="*/ 256 h 378"/>
                <a:gd name="T66" fmla="*/ 447 w 470"/>
                <a:gd name="T67" fmla="*/ 266 h 378"/>
                <a:gd name="T68" fmla="*/ 447 w 470"/>
                <a:gd name="T69" fmla="*/ 274 h 378"/>
                <a:gd name="T70" fmla="*/ 434 w 470"/>
                <a:gd name="T71" fmla="*/ 287 h 378"/>
                <a:gd name="T72" fmla="*/ 453 w 470"/>
                <a:gd name="T73" fmla="*/ 306 h 378"/>
                <a:gd name="T74" fmla="*/ 460 w 470"/>
                <a:gd name="T75" fmla="*/ 319 h 378"/>
                <a:gd name="T76" fmla="*/ 449 w 470"/>
                <a:gd name="T77" fmla="*/ 352 h 378"/>
                <a:gd name="T78" fmla="*/ 406 w 470"/>
                <a:gd name="T79" fmla="*/ 321 h 378"/>
                <a:gd name="T80" fmla="*/ 380 w 470"/>
                <a:gd name="T81" fmla="*/ 352 h 378"/>
                <a:gd name="T82" fmla="*/ 333 w 470"/>
                <a:gd name="T83" fmla="*/ 377 h 378"/>
                <a:gd name="T84" fmla="*/ 315 w 470"/>
                <a:gd name="T85" fmla="*/ 362 h 378"/>
                <a:gd name="T86" fmla="*/ 280 w 470"/>
                <a:gd name="T87" fmla="*/ 342 h 378"/>
                <a:gd name="T88" fmla="*/ 228 w 470"/>
                <a:gd name="T89" fmla="*/ 331 h 378"/>
                <a:gd name="T90" fmla="*/ 124 w 470"/>
                <a:gd name="T91" fmla="*/ 321 h 378"/>
                <a:gd name="T92" fmla="*/ 54 w 470"/>
                <a:gd name="T93" fmla="*/ 326 h 378"/>
                <a:gd name="T94" fmla="*/ 0 w 470"/>
                <a:gd name="T95" fmla="*/ 287 h 378"/>
                <a:gd name="T96" fmla="*/ 101 w 470"/>
                <a:gd name="T97" fmla="*/ 210 h 378"/>
                <a:gd name="T98" fmla="*/ 156 w 470"/>
                <a:gd name="T99" fmla="*/ 168 h 378"/>
                <a:gd name="T100" fmla="*/ 90 w 470"/>
                <a:gd name="T101" fmla="*/ 112 h 378"/>
                <a:gd name="T102" fmla="*/ 5 w 470"/>
                <a:gd name="T103" fmla="*/ 97 h 378"/>
                <a:gd name="T104" fmla="*/ 5 w 470"/>
                <a:gd name="T105" fmla="*/ 55 h 378"/>
                <a:gd name="T106" fmla="*/ 34 w 470"/>
                <a:gd name="T107" fmla="*/ 37 h 378"/>
                <a:gd name="T108" fmla="*/ 59 w 470"/>
                <a:gd name="T109" fmla="*/ 37 h 378"/>
                <a:gd name="T110" fmla="*/ 65 w 470"/>
                <a:gd name="T111" fmla="*/ 11 h 378"/>
                <a:gd name="T112" fmla="*/ 80 w 470"/>
                <a:gd name="T113" fmla="*/ 4 h 378"/>
                <a:gd name="T114" fmla="*/ 125 w 470"/>
                <a:gd name="T115" fmla="*/ 0 h 378"/>
                <a:gd name="T116" fmla="*/ 122 w 470"/>
                <a:gd name="T117" fmla="*/ 16 h 378"/>
                <a:gd name="T118" fmla="*/ 130 w 470"/>
                <a:gd name="T119" fmla="*/ 11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0"/>
                <a:gd name="T181" fmla="*/ 0 h 378"/>
                <a:gd name="T182" fmla="*/ 470 w 470"/>
                <a:gd name="T183" fmla="*/ 378 h 3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0" h="378">
                  <a:moveTo>
                    <a:pt x="148" y="19"/>
                  </a:moveTo>
                  <a:lnTo>
                    <a:pt x="153" y="24"/>
                  </a:lnTo>
                  <a:lnTo>
                    <a:pt x="155" y="26"/>
                  </a:lnTo>
                  <a:lnTo>
                    <a:pt x="158" y="29"/>
                  </a:lnTo>
                  <a:lnTo>
                    <a:pt x="161" y="32"/>
                  </a:lnTo>
                  <a:lnTo>
                    <a:pt x="166" y="34"/>
                  </a:lnTo>
                  <a:lnTo>
                    <a:pt x="163" y="35"/>
                  </a:lnTo>
                  <a:lnTo>
                    <a:pt x="161" y="39"/>
                  </a:lnTo>
                  <a:lnTo>
                    <a:pt x="160" y="42"/>
                  </a:lnTo>
                  <a:lnTo>
                    <a:pt x="153" y="42"/>
                  </a:lnTo>
                  <a:lnTo>
                    <a:pt x="152" y="47"/>
                  </a:lnTo>
                  <a:lnTo>
                    <a:pt x="152" y="52"/>
                  </a:lnTo>
                  <a:lnTo>
                    <a:pt x="153" y="58"/>
                  </a:lnTo>
                  <a:lnTo>
                    <a:pt x="155" y="63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8" y="66"/>
                  </a:lnTo>
                  <a:lnTo>
                    <a:pt x="176" y="71"/>
                  </a:lnTo>
                  <a:lnTo>
                    <a:pt x="174" y="76"/>
                  </a:lnTo>
                  <a:lnTo>
                    <a:pt x="173" y="81"/>
                  </a:lnTo>
                  <a:lnTo>
                    <a:pt x="171" y="88"/>
                  </a:lnTo>
                  <a:lnTo>
                    <a:pt x="166" y="94"/>
                  </a:lnTo>
                  <a:lnTo>
                    <a:pt x="158" y="106"/>
                  </a:lnTo>
                  <a:lnTo>
                    <a:pt x="174" y="106"/>
                  </a:lnTo>
                  <a:lnTo>
                    <a:pt x="183" y="104"/>
                  </a:lnTo>
                  <a:lnTo>
                    <a:pt x="199" y="106"/>
                  </a:lnTo>
                  <a:lnTo>
                    <a:pt x="207" y="102"/>
                  </a:lnTo>
                  <a:lnTo>
                    <a:pt x="214" y="102"/>
                  </a:lnTo>
                  <a:lnTo>
                    <a:pt x="215" y="109"/>
                  </a:lnTo>
                  <a:lnTo>
                    <a:pt x="230" y="107"/>
                  </a:lnTo>
                  <a:lnTo>
                    <a:pt x="245" y="101"/>
                  </a:lnTo>
                  <a:lnTo>
                    <a:pt x="253" y="96"/>
                  </a:lnTo>
                  <a:lnTo>
                    <a:pt x="263" y="81"/>
                  </a:lnTo>
                  <a:lnTo>
                    <a:pt x="269" y="79"/>
                  </a:lnTo>
                  <a:lnTo>
                    <a:pt x="274" y="81"/>
                  </a:lnTo>
                  <a:lnTo>
                    <a:pt x="276" y="78"/>
                  </a:lnTo>
                  <a:lnTo>
                    <a:pt x="271" y="75"/>
                  </a:lnTo>
                  <a:lnTo>
                    <a:pt x="280" y="68"/>
                  </a:lnTo>
                  <a:lnTo>
                    <a:pt x="284" y="70"/>
                  </a:lnTo>
                  <a:lnTo>
                    <a:pt x="289" y="68"/>
                  </a:lnTo>
                  <a:lnTo>
                    <a:pt x="292" y="60"/>
                  </a:lnTo>
                  <a:lnTo>
                    <a:pt x="298" y="57"/>
                  </a:lnTo>
                  <a:lnTo>
                    <a:pt x="305" y="52"/>
                  </a:lnTo>
                  <a:lnTo>
                    <a:pt x="312" y="50"/>
                  </a:lnTo>
                  <a:lnTo>
                    <a:pt x="316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0" y="52"/>
                  </a:lnTo>
                  <a:lnTo>
                    <a:pt x="321" y="60"/>
                  </a:lnTo>
                  <a:lnTo>
                    <a:pt x="323" y="62"/>
                  </a:lnTo>
                  <a:lnTo>
                    <a:pt x="326" y="60"/>
                  </a:lnTo>
                  <a:lnTo>
                    <a:pt x="329" y="60"/>
                  </a:lnTo>
                  <a:lnTo>
                    <a:pt x="329" y="65"/>
                  </a:lnTo>
                  <a:lnTo>
                    <a:pt x="344" y="71"/>
                  </a:lnTo>
                  <a:lnTo>
                    <a:pt x="346" y="68"/>
                  </a:lnTo>
                  <a:lnTo>
                    <a:pt x="347" y="65"/>
                  </a:lnTo>
                  <a:lnTo>
                    <a:pt x="351" y="63"/>
                  </a:lnTo>
                  <a:lnTo>
                    <a:pt x="362" y="63"/>
                  </a:lnTo>
                  <a:lnTo>
                    <a:pt x="372" y="63"/>
                  </a:lnTo>
                  <a:lnTo>
                    <a:pt x="385" y="63"/>
                  </a:lnTo>
                  <a:lnTo>
                    <a:pt x="395" y="60"/>
                  </a:lnTo>
                  <a:lnTo>
                    <a:pt x="405" y="55"/>
                  </a:lnTo>
                  <a:lnTo>
                    <a:pt x="413" y="50"/>
                  </a:lnTo>
                  <a:lnTo>
                    <a:pt x="421" y="45"/>
                  </a:lnTo>
                  <a:lnTo>
                    <a:pt x="426" y="42"/>
                  </a:lnTo>
                  <a:lnTo>
                    <a:pt x="432" y="40"/>
                  </a:lnTo>
                  <a:lnTo>
                    <a:pt x="440" y="40"/>
                  </a:lnTo>
                  <a:lnTo>
                    <a:pt x="449" y="40"/>
                  </a:lnTo>
                  <a:lnTo>
                    <a:pt x="455" y="44"/>
                  </a:lnTo>
                  <a:lnTo>
                    <a:pt x="465" y="50"/>
                  </a:lnTo>
                  <a:lnTo>
                    <a:pt x="470" y="55"/>
                  </a:lnTo>
                  <a:lnTo>
                    <a:pt x="460" y="57"/>
                  </a:lnTo>
                  <a:lnTo>
                    <a:pt x="453" y="58"/>
                  </a:lnTo>
                  <a:lnTo>
                    <a:pt x="452" y="60"/>
                  </a:lnTo>
                  <a:lnTo>
                    <a:pt x="450" y="65"/>
                  </a:lnTo>
                  <a:lnTo>
                    <a:pt x="452" y="66"/>
                  </a:lnTo>
                  <a:lnTo>
                    <a:pt x="457" y="68"/>
                  </a:lnTo>
                  <a:lnTo>
                    <a:pt x="457" y="75"/>
                  </a:lnTo>
                  <a:lnTo>
                    <a:pt x="455" y="75"/>
                  </a:lnTo>
                  <a:lnTo>
                    <a:pt x="449" y="75"/>
                  </a:lnTo>
                  <a:lnTo>
                    <a:pt x="440" y="75"/>
                  </a:lnTo>
                  <a:lnTo>
                    <a:pt x="429" y="78"/>
                  </a:lnTo>
                  <a:lnTo>
                    <a:pt x="424" y="79"/>
                  </a:lnTo>
                  <a:lnTo>
                    <a:pt x="419" y="83"/>
                  </a:lnTo>
                  <a:lnTo>
                    <a:pt x="414" y="83"/>
                  </a:lnTo>
                  <a:lnTo>
                    <a:pt x="408" y="83"/>
                  </a:lnTo>
                  <a:lnTo>
                    <a:pt x="401" y="83"/>
                  </a:lnTo>
                  <a:lnTo>
                    <a:pt x="396" y="83"/>
                  </a:lnTo>
                  <a:lnTo>
                    <a:pt x="391" y="86"/>
                  </a:lnTo>
                  <a:lnTo>
                    <a:pt x="387" y="89"/>
                  </a:lnTo>
                  <a:lnTo>
                    <a:pt x="391" y="93"/>
                  </a:lnTo>
                  <a:lnTo>
                    <a:pt x="401" y="91"/>
                  </a:lnTo>
                  <a:lnTo>
                    <a:pt x="408" y="89"/>
                  </a:lnTo>
                  <a:lnTo>
                    <a:pt x="413" y="88"/>
                  </a:lnTo>
                  <a:lnTo>
                    <a:pt x="416" y="88"/>
                  </a:lnTo>
                  <a:lnTo>
                    <a:pt x="421" y="89"/>
                  </a:lnTo>
                  <a:lnTo>
                    <a:pt x="419" y="91"/>
                  </a:lnTo>
                  <a:lnTo>
                    <a:pt x="416" y="93"/>
                  </a:lnTo>
                  <a:lnTo>
                    <a:pt x="419" y="97"/>
                  </a:lnTo>
                  <a:lnTo>
                    <a:pt x="432" y="94"/>
                  </a:lnTo>
                  <a:lnTo>
                    <a:pt x="436" y="99"/>
                  </a:lnTo>
                  <a:lnTo>
                    <a:pt x="426" y="102"/>
                  </a:lnTo>
                  <a:lnTo>
                    <a:pt x="424" y="104"/>
                  </a:lnTo>
                  <a:lnTo>
                    <a:pt x="422" y="107"/>
                  </a:lnTo>
                  <a:lnTo>
                    <a:pt x="418" y="112"/>
                  </a:lnTo>
                  <a:lnTo>
                    <a:pt x="416" y="114"/>
                  </a:lnTo>
                  <a:lnTo>
                    <a:pt x="422" y="115"/>
                  </a:lnTo>
                  <a:lnTo>
                    <a:pt x="421" y="120"/>
                  </a:lnTo>
                  <a:lnTo>
                    <a:pt x="426" y="124"/>
                  </a:lnTo>
                  <a:lnTo>
                    <a:pt x="432" y="122"/>
                  </a:lnTo>
                  <a:lnTo>
                    <a:pt x="444" y="127"/>
                  </a:lnTo>
                  <a:lnTo>
                    <a:pt x="445" y="135"/>
                  </a:lnTo>
                  <a:lnTo>
                    <a:pt x="452" y="137"/>
                  </a:lnTo>
                  <a:lnTo>
                    <a:pt x="453" y="140"/>
                  </a:lnTo>
                  <a:lnTo>
                    <a:pt x="455" y="145"/>
                  </a:lnTo>
                  <a:lnTo>
                    <a:pt x="458" y="148"/>
                  </a:lnTo>
                  <a:lnTo>
                    <a:pt x="463" y="153"/>
                  </a:lnTo>
                  <a:lnTo>
                    <a:pt x="467" y="155"/>
                  </a:lnTo>
                  <a:lnTo>
                    <a:pt x="468" y="166"/>
                  </a:lnTo>
                  <a:lnTo>
                    <a:pt x="460" y="166"/>
                  </a:lnTo>
                  <a:lnTo>
                    <a:pt x="449" y="164"/>
                  </a:lnTo>
                  <a:lnTo>
                    <a:pt x="442" y="166"/>
                  </a:lnTo>
                  <a:lnTo>
                    <a:pt x="432" y="166"/>
                  </a:lnTo>
                  <a:lnTo>
                    <a:pt x="418" y="164"/>
                  </a:lnTo>
                  <a:lnTo>
                    <a:pt x="411" y="163"/>
                  </a:lnTo>
                  <a:lnTo>
                    <a:pt x="409" y="168"/>
                  </a:lnTo>
                  <a:lnTo>
                    <a:pt x="406" y="173"/>
                  </a:lnTo>
                  <a:lnTo>
                    <a:pt x="400" y="177"/>
                  </a:lnTo>
                  <a:lnTo>
                    <a:pt x="393" y="179"/>
                  </a:lnTo>
                  <a:lnTo>
                    <a:pt x="387" y="181"/>
                  </a:lnTo>
                  <a:lnTo>
                    <a:pt x="380" y="189"/>
                  </a:lnTo>
                  <a:lnTo>
                    <a:pt x="388" y="192"/>
                  </a:lnTo>
                  <a:lnTo>
                    <a:pt x="388" y="194"/>
                  </a:lnTo>
                  <a:lnTo>
                    <a:pt x="382" y="195"/>
                  </a:lnTo>
                  <a:lnTo>
                    <a:pt x="382" y="199"/>
                  </a:lnTo>
                  <a:lnTo>
                    <a:pt x="385" y="200"/>
                  </a:lnTo>
                  <a:lnTo>
                    <a:pt x="383" y="202"/>
                  </a:lnTo>
                  <a:lnTo>
                    <a:pt x="380" y="205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8" y="210"/>
                  </a:lnTo>
                  <a:lnTo>
                    <a:pt x="388" y="208"/>
                  </a:lnTo>
                  <a:lnTo>
                    <a:pt x="391" y="210"/>
                  </a:lnTo>
                  <a:lnTo>
                    <a:pt x="398" y="208"/>
                  </a:lnTo>
                  <a:lnTo>
                    <a:pt x="403" y="213"/>
                  </a:lnTo>
                  <a:lnTo>
                    <a:pt x="405" y="215"/>
                  </a:lnTo>
                  <a:lnTo>
                    <a:pt x="409" y="217"/>
                  </a:lnTo>
                  <a:lnTo>
                    <a:pt x="409" y="221"/>
                  </a:lnTo>
                  <a:lnTo>
                    <a:pt x="406" y="225"/>
                  </a:lnTo>
                  <a:lnTo>
                    <a:pt x="405" y="228"/>
                  </a:lnTo>
                  <a:lnTo>
                    <a:pt x="405" y="230"/>
                  </a:lnTo>
                  <a:lnTo>
                    <a:pt x="409" y="230"/>
                  </a:lnTo>
                  <a:lnTo>
                    <a:pt x="414" y="230"/>
                  </a:lnTo>
                  <a:lnTo>
                    <a:pt x="416" y="231"/>
                  </a:lnTo>
                  <a:lnTo>
                    <a:pt x="419" y="233"/>
                  </a:lnTo>
                  <a:lnTo>
                    <a:pt x="421" y="236"/>
                  </a:lnTo>
                  <a:lnTo>
                    <a:pt x="418" y="238"/>
                  </a:lnTo>
                  <a:lnTo>
                    <a:pt x="419" y="241"/>
                  </a:lnTo>
                  <a:lnTo>
                    <a:pt x="421" y="244"/>
                  </a:lnTo>
                  <a:lnTo>
                    <a:pt x="419" y="248"/>
                  </a:lnTo>
                  <a:lnTo>
                    <a:pt x="421" y="249"/>
                  </a:lnTo>
                  <a:lnTo>
                    <a:pt x="426" y="251"/>
                  </a:lnTo>
                  <a:lnTo>
                    <a:pt x="434" y="252"/>
                  </a:lnTo>
                  <a:lnTo>
                    <a:pt x="440" y="256"/>
                  </a:lnTo>
                  <a:lnTo>
                    <a:pt x="444" y="259"/>
                  </a:lnTo>
                  <a:lnTo>
                    <a:pt x="444" y="261"/>
                  </a:lnTo>
                  <a:lnTo>
                    <a:pt x="445" y="262"/>
                  </a:lnTo>
                  <a:lnTo>
                    <a:pt x="452" y="264"/>
                  </a:lnTo>
                  <a:lnTo>
                    <a:pt x="447" y="266"/>
                  </a:lnTo>
                  <a:lnTo>
                    <a:pt x="450" y="269"/>
                  </a:lnTo>
                  <a:lnTo>
                    <a:pt x="455" y="267"/>
                  </a:lnTo>
                  <a:lnTo>
                    <a:pt x="458" y="270"/>
                  </a:lnTo>
                  <a:lnTo>
                    <a:pt x="453" y="274"/>
                  </a:lnTo>
                  <a:lnTo>
                    <a:pt x="447" y="274"/>
                  </a:lnTo>
                  <a:lnTo>
                    <a:pt x="442" y="275"/>
                  </a:lnTo>
                  <a:lnTo>
                    <a:pt x="442" y="277"/>
                  </a:lnTo>
                  <a:lnTo>
                    <a:pt x="449" y="280"/>
                  </a:lnTo>
                  <a:lnTo>
                    <a:pt x="447" y="282"/>
                  </a:lnTo>
                  <a:lnTo>
                    <a:pt x="434" y="287"/>
                  </a:lnTo>
                  <a:lnTo>
                    <a:pt x="439" y="292"/>
                  </a:lnTo>
                  <a:lnTo>
                    <a:pt x="442" y="292"/>
                  </a:lnTo>
                  <a:lnTo>
                    <a:pt x="449" y="295"/>
                  </a:lnTo>
                  <a:lnTo>
                    <a:pt x="445" y="298"/>
                  </a:lnTo>
                  <a:lnTo>
                    <a:pt x="453" y="306"/>
                  </a:lnTo>
                  <a:lnTo>
                    <a:pt x="465" y="306"/>
                  </a:lnTo>
                  <a:lnTo>
                    <a:pt x="465" y="310"/>
                  </a:lnTo>
                  <a:lnTo>
                    <a:pt x="462" y="313"/>
                  </a:lnTo>
                  <a:lnTo>
                    <a:pt x="462" y="316"/>
                  </a:lnTo>
                  <a:lnTo>
                    <a:pt x="460" y="319"/>
                  </a:lnTo>
                  <a:lnTo>
                    <a:pt x="458" y="323"/>
                  </a:lnTo>
                  <a:lnTo>
                    <a:pt x="460" y="326"/>
                  </a:lnTo>
                  <a:lnTo>
                    <a:pt x="462" y="331"/>
                  </a:lnTo>
                  <a:lnTo>
                    <a:pt x="460" y="336"/>
                  </a:lnTo>
                  <a:lnTo>
                    <a:pt x="449" y="352"/>
                  </a:lnTo>
                  <a:lnTo>
                    <a:pt x="444" y="349"/>
                  </a:lnTo>
                  <a:lnTo>
                    <a:pt x="431" y="347"/>
                  </a:lnTo>
                  <a:lnTo>
                    <a:pt x="421" y="341"/>
                  </a:lnTo>
                  <a:lnTo>
                    <a:pt x="413" y="326"/>
                  </a:lnTo>
                  <a:lnTo>
                    <a:pt x="406" y="321"/>
                  </a:lnTo>
                  <a:lnTo>
                    <a:pt x="378" y="331"/>
                  </a:lnTo>
                  <a:lnTo>
                    <a:pt x="380" y="337"/>
                  </a:lnTo>
                  <a:lnTo>
                    <a:pt x="364" y="342"/>
                  </a:lnTo>
                  <a:lnTo>
                    <a:pt x="367" y="347"/>
                  </a:lnTo>
                  <a:lnTo>
                    <a:pt x="380" y="352"/>
                  </a:lnTo>
                  <a:lnTo>
                    <a:pt x="383" y="360"/>
                  </a:lnTo>
                  <a:lnTo>
                    <a:pt x="367" y="363"/>
                  </a:lnTo>
                  <a:lnTo>
                    <a:pt x="344" y="367"/>
                  </a:lnTo>
                  <a:lnTo>
                    <a:pt x="344" y="375"/>
                  </a:lnTo>
                  <a:lnTo>
                    <a:pt x="333" y="377"/>
                  </a:lnTo>
                  <a:lnTo>
                    <a:pt x="323" y="378"/>
                  </a:lnTo>
                  <a:lnTo>
                    <a:pt x="297" y="377"/>
                  </a:lnTo>
                  <a:lnTo>
                    <a:pt x="290" y="375"/>
                  </a:lnTo>
                  <a:lnTo>
                    <a:pt x="298" y="363"/>
                  </a:lnTo>
                  <a:lnTo>
                    <a:pt x="315" y="362"/>
                  </a:lnTo>
                  <a:lnTo>
                    <a:pt x="318" y="359"/>
                  </a:lnTo>
                  <a:lnTo>
                    <a:pt x="321" y="355"/>
                  </a:lnTo>
                  <a:lnTo>
                    <a:pt x="331" y="352"/>
                  </a:lnTo>
                  <a:lnTo>
                    <a:pt x="302" y="341"/>
                  </a:lnTo>
                  <a:lnTo>
                    <a:pt x="280" y="342"/>
                  </a:lnTo>
                  <a:lnTo>
                    <a:pt x="271" y="339"/>
                  </a:lnTo>
                  <a:lnTo>
                    <a:pt x="264" y="341"/>
                  </a:lnTo>
                  <a:lnTo>
                    <a:pt x="254" y="344"/>
                  </a:lnTo>
                  <a:lnTo>
                    <a:pt x="241" y="341"/>
                  </a:lnTo>
                  <a:lnTo>
                    <a:pt x="228" y="331"/>
                  </a:lnTo>
                  <a:lnTo>
                    <a:pt x="197" y="321"/>
                  </a:lnTo>
                  <a:lnTo>
                    <a:pt x="178" y="319"/>
                  </a:lnTo>
                  <a:lnTo>
                    <a:pt x="148" y="314"/>
                  </a:lnTo>
                  <a:lnTo>
                    <a:pt x="139" y="314"/>
                  </a:lnTo>
                  <a:lnTo>
                    <a:pt x="124" y="321"/>
                  </a:lnTo>
                  <a:lnTo>
                    <a:pt x="109" y="328"/>
                  </a:lnTo>
                  <a:lnTo>
                    <a:pt x="103" y="329"/>
                  </a:lnTo>
                  <a:lnTo>
                    <a:pt x="83" y="313"/>
                  </a:lnTo>
                  <a:lnTo>
                    <a:pt x="78" y="313"/>
                  </a:lnTo>
                  <a:lnTo>
                    <a:pt x="54" y="326"/>
                  </a:lnTo>
                  <a:lnTo>
                    <a:pt x="41" y="319"/>
                  </a:lnTo>
                  <a:lnTo>
                    <a:pt x="31" y="316"/>
                  </a:lnTo>
                  <a:lnTo>
                    <a:pt x="13" y="303"/>
                  </a:lnTo>
                  <a:lnTo>
                    <a:pt x="5" y="298"/>
                  </a:lnTo>
                  <a:lnTo>
                    <a:pt x="0" y="287"/>
                  </a:lnTo>
                  <a:lnTo>
                    <a:pt x="57" y="272"/>
                  </a:lnTo>
                  <a:lnTo>
                    <a:pt x="78" y="261"/>
                  </a:lnTo>
                  <a:lnTo>
                    <a:pt x="124" y="231"/>
                  </a:lnTo>
                  <a:lnTo>
                    <a:pt x="93" y="218"/>
                  </a:lnTo>
                  <a:lnTo>
                    <a:pt x="101" y="210"/>
                  </a:lnTo>
                  <a:lnTo>
                    <a:pt x="90" y="199"/>
                  </a:lnTo>
                  <a:lnTo>
                    <a:pt x="139" y="186"/>
                  </a:lnTo>
                  <a:lnTo>
                    <a:pt x="171" y="184"/>
                  </a:lnTo>
                  <a:lnTo>
                    <a:pt x="181" y="176"/>
                  </a:lnTo>
                  <a:lnTo>
                    <a:pt x="156" y="168"/>
                  </a:lnTo>
                  <a:lnTo>
                    <a:pt x="139" y="163"/>
                  </a:lnTo>
                  <a:lnTo>
                    <a:pt x="143" y="146"/>
                  </a:lnTo>
                  <a:lnTo>
                    <a:pt x="109" y="135"/>
                  </a:lnTo>
                  <a:lnTo>
                    <a:pt x="93" y="130"/>
                  </a:lnTo>
                  <a:lnTo>
                    <a:pt x="90" y="112"/>
                  </a:lnTo>
                  <a:lnTo>
                    <a:pt x="93" y="106"/>
                  </a:lnTo>
                  <a:lnTo>
                    <a:pt x="78" y="102"/>
                  </a:lnTo>
                  <a:lnTo>
                    <a:pt x="59" y="104"/>
                  </a:lnTo>
                  <a:lnTo>
                    <a:pt x="28" y="107"/>
                  </a:lnTo>
                  <a:lnTo>
                    <a:pt x="5" y="97"/>
                  </a:lnTo>
                  <a:lnTo>
                    <a:pt x="1" y="71"/>
                  </a:lnTo>
                  <a:lnTo>
                    <a:pt x="3" y="65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11" y="48"/>
                  </a:lnTo>
                  <a:lnTo>
                    <a:pt x="19" y="45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5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9" y="37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57" y="27"/>
                  </a:lnTo>
                  <a:lnTo>
                    <a:pt x="60" y="19"/>
                  </a:lnTo>
                  <a:lnTo>
                    <a:pt x="65" y="11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3" y="11"/>
                  </a:lnTo>
                  <a:lnTo>
                    <a:pt x="80" y="9"/>
                  </a:lnTo>
                  <a:lnTo>
                    <a:pt x="80" y="4"/>
                  </a:lnTo>
                  <a:lnTo>
                    <a:pt x="93" y="3"/>
                  </a:lnTo>
                  <a:lnTo>
                    <a:pt x="94" y="4"/>
                  </a:lnTo>
                  <a:lnTo>
                    <a:pt x="103" y="3"/>
                  </a:lnTo>
                  <a:lnTo>
                    <a:pt x="112" y="1"/>
                  </a:lnTo>
                  <a:lnTo>
                    <a:pt x="125" y="0"/>
                  </a:lnTo>
                  <a:lnTo>
                    <a:pt x="129" y="1"/>
                  </a:lnTo>
                  <a:lnTo>
                    <a:pt x="129" y="4"/>
                  </a:lnTo>
                  <a:lnTo>
                    <a:pt x="124" y="9"/>
                  </a:lnTo>
                  <a:lnTo>
                    <a:pt x="122" y="13"/>
                  </a:lnTo>
                  <a:lnTo>
                    <a:pt x="122" y="16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35" y="11"/>
                  </a:lnTo>
                  <a:lnTo>
                    <a:pt x="140" y="16"/>
                  </a:lnTo>
                  <a:lnTo>
                    <a:pt x="143" y="19"/>
                  </a:lnTo>
                  <a:lnTo>
                    <a:pt x="148" y="1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637" y="2031"/>
              <a:ext cx="663" cy="236"/>
            </a:xfrm>
            <a:custGeom>
              <a:avLst/>
              <a:gdLst>
                <a:gd name="T0" fmla="*/ 377 w 664"/>
                <a:gd name="T1" fmla="*/ 29 h 235"/>
                <a:gd name="T2" fmla="*/ 432 w 664"/>
                <a:gd name="T3" fmla="*/ 13 h 235"/>
                <a:gd name="T4" fmla="*/ 481 w 664"/>
                <a:gd name="T5" fmla="*/ 36 h 235"/>
                <a:gd name="T6" fmla="*/ 515 w 664"/>
                <a:gd name="T7" fmla="*/ 29 h 235"/>
                <a:gd name="T8" fmla="*/ 546 w 664"/>
                <a:gd name="T9" fmla="*/ 8 h 235"/>
                <a:gd name="T10" fmla="*/ 556 w 664"/>
                <a:gd name="T11" fmla="*/ 5 h 235"/>
                <a:gd name="T12" fmla="*/ 577 w 664"/>
                <a:gd name="T13" fmla="*/ 28 h 235"/>
                <a:gd name="T14" fmla="*/ 594 w 664"/>
                <a:gd name="T15" fmla="*/ 38 h 235"/>
                <a:gd name="T16" fmla="*/ 608 w 664"/>
                <a:gd name="T17" fmla="*/ 44 h 235"/>
                <a:gd name="T18" fmla="*/ 644 w 664"/>
                <a:gd name="T19" fmla="*/ 69 h 235"/>
                <a:gd name="T20" fmla="*/ 664 w 664"/>
                <a:gd name="T21" fmla="*/ 72 h 235"/>
                <a:gd name="T22" fmla="*/ 620 w 664"/>
                <a:gd name="T23" fmla="*/ 80 h 235"/>
                <a:gd name="T24" fmla="*/ 579 w 664"/>
                <a:gd name="T25" fmla="*/ 80 h 235"/>
                <a:gd name="T26" fmla="*/ 559 w 664"/>
                <a:gd name="T27" fmla="*/ 96 h 235"/>
                <a:gd name="T28" fmla="*/ 564 w 664"/>
                <a:gd name="T29" fmla="*/ 116 h 235"/>
                <a:gd name="T30" fmla="*/ 567 w 664"/>
                <a:gd name="T31" fmla="*/ 132 h 235"/>
                <a:gd name="T32" fmla="*/ 579 w 664"/>
                <a:gd name="T33" fmla="*/ 149 h 235"/>
                <a:gd name="T34" fmla="*/ 558 w 664"/>
                <a:gd name="T35" fmla="*/ 152 h 235"/>
                <a:gd name="T36" fmla="*/ 546 w 664"/>
                <a:gd name="T37" fmla="*/ 153 h 235"/>
                <a:gd name="T38" fmla="*/ 525 w 664"/>
                <a:gd name="T39" fmla="*/ 150 h 235"/>
                <a:gd name="T40" fmla="*/ 509 w 664"/>
                <a:gd name="T41" fmla="*/ 140 h 235"/>
                <a:gd name="T42" fmla="*/ 479 w 664"/>
                <a:gd name="T43" fmla="*/ 144 h 235"/>
                <a:gd name="T44" fmla="*/ 455 w 664"/>
                <a:gd name="T45" fmla="*/ 153 h 235"/>
                <a:gd name="T46" fmla="*/ 412 w 664"/>
                <a:gd name="T47" fmla="*/ 157 h 235"/>
                <a:gd name="T48" fmla="*/ 360 w 664"/>
                <a:gd name="T49" fmla="*/ 160 h 235"/>
                <a:gd name="T50" fmla="*/ 332 w 664"/>
                <a:gd name="T51" fmla="*/ 157 h 235"/>
                <a:gd name="T52" fmla="*/ 306 w 664"/>
                <a:gd name="T53" fmla="*/ 157 h 235"/>
                <a:gd name="T54" fmla="*/ 292 w 664"/>
                <a:gd name="T55" fmla="*/ 176 h 235"/>
                <a:gd name="T56" fmla="*/ 259 w 664"/>
                <a:gd name="T57" fmla="*/ 181 h 235"/>
                <a:gd name="T58" fmla="*/ 210 w 664"/>
                <a:gd name="T59" fmla="*/ 166 h 235"/>
                <a:gd name="T60" fmla="*/ 159 w 664"/>
                <a:gd name="T61" fmla="*/ 157 h 235"/>
                <a:gd name="T62" fmla="*/ 156 w 664"/>
                <a:gd name="T63" fmla="*/ 186 h 235"/>
                <a:gd name="T64" fmla="*/ 155 w 664"/>
                <a:gd name="T65" fmla="*/ 204 h 235"/>
                <a:gd name="T66" fmla="*/ 127 w 664"/>
                <a:gd name="T67" fmla="*/ 186 h 235"/>
                <a:gd name="T68" fmla="*/ 102 w 664"/>
                <a:gd name="T69" fmla="*/ 183 h 235"/>
                <a:gd name="T70" fmla="*/ 44 w 664"/>
                <a:gd name="T71" fmla="*/ 222 h 235"/>
                <a:gd name="T72" fmla="*/ 14 w 664"/>
                <a:gd name="T73" fmla="*/ 235 h 235"/>
                <a:gd name="T74" fmla="*/ 34 w 664"/>
                <a:gd name="T75" fmla="*/ 204 h 235"/>
                <a:gd name="T76" fmla="*/ 24 w 664"/>
                <a:gd name="T77" fmla="*/ 157 h 235"/>
                <a:gd name="T78" fmla="*/ 0 w 664"/>
                <a:gd name="T79" fmla="*/ 147 h 235"/>
                <a:gd name="T80" fmla="*/ 27 w 664"/>
                <a:gd name="T81" fmla="*/ 135 h 235"/>
                <a:gd name="T82" fmla="*/ 79 w 664"/>
                <a:gd name="T83" fmla="*/ 147 h 235"/>
                <a:gd name="T84" fmla="*/ 104 w 664"/>
                <a:gd name="T85" fmla="*/ 140 h 235"/>
                <a:gd name="T86" fmla="*/ 155 w 664"/>
                <a:gd name="T87" fmla="*/ 114 h 235"/>
                <a:gd name="T88" fmla="*/ 158 w 664"/>
                <a:gd name="T89" fmla="*/ 98 h 235"/>
                <a:gd name="T90" fmla="*/ 171 w 664"/>
                <a:gd name="T91" fmla="*/ 91 h 235"/>
                <a:gd name="T92" fmla="*/ 184 w 664"/>
                <a:gd name="T93" fmla="*/ 80 h 235"/>
                <a:gd name="T94" fmla="*/ 176 w 664"/>
                <a:gd name="T95" fmla="*/ 67 h 235"/>
                <a:gd name="T96" fmla="*/ 190 w 664"/>
                <a:gd name="T97" fmla="*/ 54 h 235"/>
                <a:gd name="T98" fmla="*/ 218 w 664"/>
                <a:gd name="T99" fmla="*/ 39 h 235"/>
                <a:gd name="T100" fmla="*/ 226 w 664"/>
                <a:gd name="T101" fmla="*/ 24 h 235"/>
                <a:gd name="T102" fmla="*/ 257 w 664"/>
                <a:gd name="T103" fmla="*/ 16 h 235"/>
                <a:gd name="T104" fmla="*/ 292 w 664"/>
                <a:gd name="T105" fmla="*/ 15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4"/>
                <a:gd name="T160" fmla="*/ 0 h 235"/>
                <a:gd name="T161" fmla="*/ 664 w 664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4" h="235">
                  <a:moveTo>
                    <a:pt x="328" y="11"/>
                  </a:moveTo>
                  <a:lnTo>
                    <a:pt x="336" y="20"/>
                  </a:lnTo>
                  <a:lnTo>
                    <a:pt x="344" y="21"/>
                  </a:lnTo>
                  <a:lnTo>
                    <a:pt x="339" y="26"/>
                  </a:lnTo>
                  <a:lnTo>
                    <a:pt x="377" y="29"/>
                  </a:lnTo>
                  <a:lnTo>
                    <a:pt x="378" y="33"/>
                  </a:lnTo>
                  <a:lnTo>
                    <a:pt x="388" y="31"/>
                  </a:lnTo>
                  <a:lnTo>
                    <a:pt x="411" y="15"/>
                  </a:lnTo>
                  <a:lnTo>
                    <a:pt x="422" y="13"/>
                  </a:lnTo>
                  <a:lnTo>
                    <a:pt x="432" y="13"/>
                  </a:lnTo>
                  <a:lnTo>
                    <a:pt x="443" y="20"/>
                  </a:lnTo>
                  <a:lnTo>
                    <a:pt x="437" y="26"/>
                  </a:lnTo>
                  <a:lnTo>
                    <a:pt x="443" y="31"/>
                  </a:lnTo>
                  <a:lnTo>
                    <a:pt x="465" y="29"/>
                  </a:lnTo>
                  <a:lnTo>
                    <a:pt x="481" y="36"/>
                  </a:lnTo>
                  <a:lnTo>
                    <a:pt x="499" y="31"/>
                  </a:lnTo>
                  <a:lnTo>
                    <a:pt x="504" y="26"/>
                  </a:lnTo>
                  <a:lnTo>
                    <a:pt x="509" y="26"/>
                  </a:lnTo>
                  <a:lnTo>
                    <a:pt x="514" y="29"/>
                  </a:lnTo>
                  <a:lnTo>
                    <a:pt x="515" y="29"/>
                  </a:lnTo>
                  <a:lnTo>
                    <a:pt x="518" y="21"/>
                  </a:lnTo>
                  <a:lnTo>
                    <a:pt x="525" y="20"/>
                  </a:lnTo>
                  <a:lnTo>
                    <a:pt x="532" y="15"/>
                  </a:lnTo>
                  <a:lnTo>
                    <a:pt x="543" y="11"/>
                  </a:lnTo>
                  <a:lnTo>
                    <a:pt x="546" y="8"/>
                  </a:lnTo>
                  <a:lnTo>
                    <a:pt x="548" y="0"/>
                  </a:lnTo>
                  <a:lnTo>
                    <a:pt x="546" y="0"/>
                  </a:lnTo>
                  <a:lnTo>
                    <a:pt x="553" y="2"/>
                  </a:lnTo>
                  <a:lnTo>
                    <a:pt x="554" y="3"/>
                  </a:lnTo>
                  <a:lnTo>
                    <a:pt x="556" y="5"/>
                  </a:lnTo>
                  <a:lnTo>
                    <a:pt x="551" y="11"/>
                  </a:lnTo>
                  <a:lnTo>
                    <a:pt x="553" y="15"/>
                  </a:lnTo>
                  <a:lnTo>
                    <a:pt x="563" y="16"/>
                  </a:lnTo>
                  <a:lnTo>
                    <a:pt x="564" y="16"/>
                  </a:lnTo>
                  <a:lnTo>
                    <a:pt x="577" y="28"/>
                  </a:lnTo>
                  <a:lnTo>
                    <a:pt x="585" y="31"/>
                  </a:lnTo>
                  <a:lnTo>
                    <a:pt x="582" y="34"/>
                  </a:lnTo>
                  <a:lnTo>
                    <a:pt x="584" y="38"/>
                  </a:lnTo>
                  <a:lnTo>
                    <a:pt x="594" y="38"/>
                  </a:lnTo>
                  <a:lnTo>
                    <a:pt x="594" y="42"/>
                  </a:lnTo>
                  <a:lnTo>
                    <a:pt x="595" y="44"/>
                  </a:lnTo>
                  <a:lnTo>
                    <a:pt x="597" y="46"/>
                  </a:lnTo>
                  <a:lnTo>
                    <a:pt x="603" y="44"/>
                  </a:lnTo>
                  <a:lnTo>
                    <a:pt x="608" y="44"/>
                  </a:lnTo>
                  <a:lnTo>
                    <a:pt x="623" y="52"/>
                  </a:lnTo>
                  <a:lnTo>
                    <a:pt x="629" y="52"/>
                  </a:lnTo>
                  <a:lnTo>
                    <a:pt x="629" y="57"/>
                  </a:lnTo>
                  <a:lnTo>
                    <a:pt x="639" y="67"/>
                  </a:lnTo>
                  <a:lnTo>
                    <a:pt x="644" y="69"/>
                  </a:lnTo>
                  <a:lnTo>
                    <a:pt x="649" y="69"/>
                  </a:lnTo>
                  <a:lnTo>
                    <a:pt x="652" y="69"/>
                  </a:lnTo>
                  <a:lnTo>
                    <a:pt x="656" y="69"/>
                  </a:lnTo>
                  <a:lnTo>
                    <a:pt x="660" y="72"/>
                  </a:lnTo>
                  <a:lnTo>
                    <a:pt x="664" y="72"/>
                  </a:lnTo>
                  <a:lnTo>
                    <a:pt x="662" y="75"/>
                  </a:lnTo>
                  <a:lnTo>
                    <a:pt x="657" y="80"/>
                  </a:lnTo>
                  <a:lnTo>
                    <a:pt x="649" y="78"/>
                  </a:lnTo>
                  <a:lnTo>
                    <a:pt x="641" y="80"/>
                  </a:lnTo>
                  <a:lnTo>
                    <a:pt x="620" y="80"/>
                  </a:lnTo>
                  <a:lnTo>
                    <a:pt x="618" y="77"/>
                  </a:lnTo>
                  <a:lnTo>
                    <a:pt x="612" y="75"/>
                  </a:lnTo>
                  <a:lnTo>
                    <a:pt x="607" y="78"/>
                  </a:lnTo>
                  <a:lnTo>
                    <a:pt x="597" y="78"/>
                  </a:lnTo>
                  <a:lnTo>
                    <a:pt x="579" y="80"/>
                  </a:lnTo>
                  <a:lnTo>
                    <a:pt x="564" y="80"/>
                  </a:lnTo>
                  <a:lnTo>
                    <a:pt x="563" y="85"/>
                  </a:lnTo>
                  <a:lnTo>
                    <a:pt x="567" y="87"/>
                  </a:lnTo>
                  <a:lnTo>
                    <a:pt x="569" y="91"/>
                  </a:lnTo>
                  <a:lnTo>
                    <a:pt x="559" y="96"/>
                  </a:lnTo>
                  <a:lnTo>
                    <a:pt x="563" y="100"/>
                  </a:lnTo>
                  <a:lnTo>
                    <a:pt x="566" y="103"/>
                  </a:lnTo>
                  <a:lnTo>
                    <a:pt x="564" y="108"/>
                  </a:lnTo>
                  <a:lnTo>
                    <a:pt x="563" y="113"/>
                  </a:lnTo>
                  <a:lnTo>
                    <a:pt x="564" y="116"/>
                  </a:lnTo>
                  <a:lnTo>
                    <a:pt x="567" y="119"/>
                  </a:lnTo>
                  <a:lnTo>
                    <a:pt x="566" y="122"/>
                  </a:lnTo>
                  <a:lnTo>
                    <a:pt x="558" y="122"/>
                  </a:lnTo>
                  <a:lnTo>
                    <a:pt x="564" y="131"/>
                  </a:lnTo>
                  <a:lnTo>
                    <a:pt x="567" y="132"/>
                  </a:lnTo>
                  <a:lnTo>
                    <a:pt x="584" y="132"/>
                  </a:lnTo>
                  <a:lnTo>
                    <a:pt x="585" y="135"/>
                  </a:lnTo>
                  <a:lnTo>
                    <a:pt x="584" y="140"/>
                  </a:lnTo>
                  <a:lnTo>
                    <a:pt x="582" y="145"/>
                  </a:lnTo>
                  <a:lnTo>
                    <a:pt x="579" y="149"/>
                  </a:lnTo>
                  <a:lnTo>
                    <a:pt x="574" y="152"/>
                  </a:lnTo>
                  <a:lnTo>
                    <a:pt x="569" y="153"/>
                  </a:lnTo>
                  <a:lnTo>
                    <a:pt x="567" y="155"/>
                  </a:lnTo>
                  <a:lnTo>
                    <a:pt x="559" y="155"/>
                  </a:lnTo>
                  <a:lnTo>
                    <a:pt x="558" y="152"/>
                  </a:lnTo>
                  <a:lnTo>
                    <a:pt x="558" y="149"/>
                  </a:lnTo>
                  <a:lnTo>
                    <a:pt x="556" y="147"/>
                  </a:lnTo>
                  <a:lnTo>
                    <a:pt x="553" y="147"/>
                  </a:lnTo>
                  <a:lnTo>
                    <a:pt x="550" y="150"/>
                  </a:lnTo>
                  <a:lnTo>
                    <a:pt x="546" y="153"/>
                  </a:lnTo>
                  <a:lnTo>
                    <a:pt x="540" y="155"/>
                  </a:lnTo>
                  <a:lnTo>
                    <a:pt x="533" y="155"/>
                  </a:lnTo>
                  <a:lnTo>
                    <a:pt x="523" y="157"/>
                  </a:lnTo>
                  <a:lnTo>
                    <a:pt x="520" y="153"/>
                  </a:lnTo>
                  <a:lnTo>
                    <a:pt x="525" y="150"/>
                  </a:lnTo>
                  <a:lnTo>
                    <a:pt x="528" y="149"/>
                  </a:lnTo>
                  <a:lnTo>
                    <a:pt x="532" y="144"/>
                  </a:lnTo>
                  <a:lnTo>
                    <a:pt x="527" y="144"/>
                  </a:lnTo>
                  <a:lnTo>
                    <a:pt x="518" y="144"/>
                  </a:lnTo>
                  <a:lnTo>
                    <a:pt x="509" y="140"/>
                  </a:lnTo>
                  <a:lnTo>
                    <a:pt x="505" y="140"/>
                  </a:lnTo>
                  <a:lnTo>
                    <a:pt x="499" y="142"/>
                  </a:lnTo>
                  <a:lnTo>
                    <a:pt x="492" y="142"/>
                  </a:lnTo>
                  <a:lnTo>
                    <a:pt x="487" y="145"/>
                  </a:lnTo>
                  <a:lnTo>
                    <a:pt x="479" y="144"/>
                  </a:lnTo>
                  <a:lnTo>
                    <a:pt x="474" y="144"/>
                  </a:lnTo>
                  <a:lnTo>
                    <a:pt x="468" y="147"/>
                  </a:lnTo>
                  <a:lnTo>
                    <a:pt x="465" y="157"/>
                  </a:lnTo>
                  <a:lnTo>
                    <a:pt x="460" y="155"/>
                  </a:lnTo>
                  <a:lnTo>
                    <a:pt x="455" y="153"/>
                  </a:lnTo>
                  <a:lnTo>
                    <a:pt x="447" y="153"/>
                  </a:lnTo>
                  <a:lnTo>
                    <a:pt x="439" y="155"/>
                  </a:lnTo>
                  <a:lnTo>
                    <a:pt x="427" y="160"/>
                  </a:lnTo>
                  <a:lnTo>
                    <a:pt x="421" y="160"/>
                  </a:lnTo>
                  <a:lnTo>
                    <a:pt x="412" y="157"/>
                  </a:lnTo>
                  <a:lnTo>
                    <a:pt x="396" y="163"/>
                  </a:lnTo>
                  <a:lnTo>
                    <a:pt x="385" y="166"/>
                  </a:lnTo>
                  <a:lnTo>
                    <a:pt x="377" y="165"/>
                  </a:lnTo>
                  <a:lnTo>
                    <a:pt x="368" y="162"/>
                  </a:lnTo>
                  <a:lnTo>
                    <a:pt x="360" y="160"/>
                  </a:lnTo>
                  <a:lnTo>
                    <a:pt x="355" y="162"/>
                  </a:lnTo>
                  <a:lnTo>
                    <a:pt x="349" y="163"/>
                  </a:lnTo>
                  <a:lnTo>
                    <a:pt x="342" y="162"/>
                  </a:lnTo>
                  <a:lnTo>
                    <a:pt x="339" y="160"/>
                  </a:lnTo>
                  <a:lnTo>
                    <a:pt x="332" y="157"/>
                  </a:lnTo>
                  <a:lnTo>
                    <a:pt x="328" y="158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05" y="160"/>
                  </a:lnTo>
                  <a:lnTo>
                    <a:pt x="306" y="157"/>
                  </a:lnTo>
                  <a:lnTo>
                    <a:pt x="290" y="152"/>
                  </a:lnTo>
                  <a:lnTo>
                    <a:pt x="283" y="160"/>
                  </a:lnTo>
                  <a:lnTo>
                    <a:pt x="285" y="165"/>
                  </a:lnTo>
                  <a:lnTo>
                    <a:pt x="287" y="173"/>
                  </a:lnTo>
                  <a:lnTo>
                    <a:pt x="292" y="176"/>
                  </a:lnTo>
                  <a:lnTo>
                    <a:pt x="295" y="183"/>
                  </a:lnTo>
                  <a:lnTo>
                    <a:pt x="293" y="188"/>
                  </a:lnTo>
                  <a:lnTo>
                    <a:pt x="283" y="194"/>
                  </a:lnTo>
                  <a:lnTo>
                    <a:pt x="259" y="191"/>
                  </a:lnTo>
                  <a:lnTo>
                    <a:pt x="259" y="181"/>
                  </a:lnTo>
                  <a:lnTo>
                    <a:pt x="251" y="178"/>
                  </a:lnTo>
                  <a:lnTo>
                    <a:pt x="235" y="175"/>
                  </a:lnTo>
                  <a:lnTo>
                    <a:pt x="231" y="171"/>
                  </a:lnTo>
                  <a:lnTo>
                    <a:pt x="226" y="168"/>
                  </a:lnTo>
                  <a:lnTo>
                    <a:pt x="210" y="166"/>
                  </a:lnTo>
                  <a:lnTo>
                    <a:pt x="204" y="165"/>
                  </a:lnTo>
                  <a:lnTo>
                    <a:pt x="197" y="160"/>
                  </a:lnTo>
                  <a:lnTo>
                    <a:pt x="194" y="160"/>
                  </a:lnTo>
                  <a:lnTo>
                    <a:pt x="159" y="157"/>
                  </a:lnTo>
                  <a:lnTo>
                    <a:pt x="158" y="160"/>
                  </a:lnTo>
                  <a:lnTo>
                    <a:pt x="158" y="170"/>
                  </a:lnTo>
                  <a:lnTo>
                    <a:pt x="158" y="178"/>
                  </a:lnTo>
                  <a:lnTo>
                    <a:pt x="153" y="184"/>
                  </a:lnTo>
                  <a:lnTo>
                    <a:pt x="156" y="186"/>
                  </a:lnTo>
                  <a:lnTo>
                    <a:pt x="169" y="194"/>
                  </a:lnTo>
                  <a:lnTo>
                    <a:pt x="177" y="199"/>
                  </a:lnTo>
                  <a:lnTo>
                    <a:pt x="173" y="204"/>
                  </a:lnTo>
                  <a:lnTo>
                    <a:pt x="161" y="207"/>
                  </a:lnTo>
                  <a:lnTo>
                    <a:pt x="155" y="204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45" y="191"/>
                  </a:lnTo>
                  <a:lnTo>
                    <a:pt x="135" y="193"/>
                  </a:lnTo>
                  <a:lnTo>
                    <a:pt x="127" y="186"/>
                  </a:lnTo>
                  <a:lnTo>
                    <a:pt x="117" y="176"/>
                  </a:lnTo>
                  <a:lnTo>
                    <a:pt x="110" y="175"/>
                  </a:lnTo>
                  <a:lnTo>
                    <a:pt x="106" y="176"/>
                  </a:lnTo>
                  <a:lnTo>
                    <a:pt x="104" y="181"/>
                  </a:lnTo>
                  <a:lnTo>
                    <a:pt x="102" y="183"/>
                  </a:lnTo>
                  <a:lnTo>
                    <a:pt x="104" y="197"/>
                  </a:lnTo>
                  <a:lnTo>
                    <a:pt x="101" y="209"/>
                  </a:lnTo>
                  <a:lnTo>
                    <a:pt x="93" y="212"/>
                  </a:lnTo>
                  <a:lnTo>
                    <a:pt x="53" y="219"/>
                  </a:lnTo>
                  <a:lnTo>
                    <a:pt x="44" y="222"/>
                  </a:lnTo>
                  <a:lnTo>
                    <a:pt x="44" y="224"/>
                  </a:lnTo>
                  <a:lnTo>
                    <a:pt x="40" y="228"/>
                  </a:lnTo>
                  <a:lnTo>
                    <a:pt x="37" y="230"/>
                  </a:lnTo>
                  <a:lnTo>
                    <a:pt x="34" y="230"/>
                  </a:lnTo>
                  <a:lnTo>
                    <a:pt x="14" y="235"/>
                  </a:lnTo>
                  <a:lnTo>
                    <a:pt x="11" y="232"/>
                  </a:lnTo>
                  <a:lnTo>
                    <a:pt x="13" y="222"/>
                  </a:lnTo>
                  <a:lnTo>
                    <a:pt x="26" y="222"/>
                  </a:lnTo>
                  <a:lnTo>
                    <a:pt x="27" y="214"/>
                  </a:lnTo>
                  <a:lnTo>
                    <a:pt x="34" y="204"/>
                  </a:lnTo>
                  <a:lnTo>
                    <a:pt x="34" y="199"/>
                  </a:lnTo>
                  <a:lnTo>
                    <a:pt x="32" y="194"/>
                  </a:lnTo>
                  <a:lnTo>
                    <a:pt x="35" y="181"/>
                  </a:lnTo>
                  <a:lnTo>
                    <a:pt x="27" y="170"/>
                  </a:lnTo>
                  <a:lnTo>
                    <a:pt x="24" y="157"/>
                  </a:lnTo>
                  <a:lnTo>
                    <a:pt x="16" y="157"/>
                  </a:lnTo>
                  <a:lnTo>
                    <a:pt x="19" y="150"/>
                  </a:lnTo>
                  <a:lnTo>
                    <a:pt x="4" y="150"/>
                  </a:lnTo>
                  <a:lnTo>
                    <a:pt x="0" y="147"/>
                  </a:lnTo>
                  <a:lnTo>
                    <a:pt x="1" y="140"/>
                  </a:lnTo>
                  <a:lnTo>
                    <a:pt x="9" y="137"/>
                  </a:lnTo>
                  <a:lnTo>
                    <a:pt x="13" y="135"/>
                  </a:lnTo>
                  <a:lnTo>
                    <a:pt x="16" y="135"/>
                  </a:lnTo>
                  <a:lnTo>
                    <a:pt x="27" y="135"/>
                  </a:lnTo>
                  <a:lnTo>
                    <a:pt x="40" y="137"/>
                  </a:lnTo>
                  <a:lnTo>
                    <a:pt x="60" y="132"/>
                  </a:lnTo>
                  <a:lnTo>
                    <a:pt x="68" y="132"/>
                  </a:lnTo>
                  <a:lnTo>
                    <a:pt x="75" y="137"/>
                  </a:lnTo>
                  <a:lnTo>
                    <a:pt x="79" y="147"/>
                  </a:lnTo>
                  <a:lnTo>
                    <a:pt x="84" y="150"/>
                  </a:lnTo>
                  <a:lnTo>
                    <a:pt x="104" y="147"/>
                  </a:lnTo>
                  <a:lnTo>
                    <a:pt x="106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12" y="137"/>
                  </a:lnTo>
                  <a:lnTo>
                    <a:pt x="114" y="122"/>
                  </a:lnTo>
                  <a:lnTo>
                    <a:pt x="117" y="119"/>
                  </a:lnTo>
                  <a:lnTo>
                    <a:pt x="148" y="114"/>
                  </a:lnTo>
                  <a:lnTo>
                    <a:pt x="155" y="114"/>
                  </a:lnTo>
                  <a:lnTo>
                    <a:pt x="161" y="113"/>
                  </a:lnTo>
                  <a:lnTo>
                    <a:pt x="166" y="108"/>
                  </a:lnTo>
                  <a:lnTo>
                    <a:pt x="159" y="104"/>
                  </a:lnTo>
                  <a:lnTo>
                    <a:pt x="161" y="100"/>
                  </a:lnTo>
                  <a:lnTo>
                    <a:pt x="158" y="98"/>
                  </a:lnTo>
                  <a:lnTo>
                    <a:pt x="159" y="91"/>
                  </a:lnTo>
                  <a:lnTo>
                    <a:pt x="161" y="91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4" y="90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77" y="82"/>
                  </a:lnTo>
                  <a:lnTo>
                    <a:pt x="184" y="80"/>
                  </a:lnTo>
                  <a:lnTo>
                    <a:pt x="186" y="80"/>
                  </a:lnTo>
                  <a:lnTo>
                    <a:pt x="181" y="78"/>
                  </a:lnTo>
                  <a:lnTo>
                    <a:pt x="184" y="73"/>
                  </a:lnTo>
                  <a:lnTo>
                    <a:pt x="182" y="70"/>
                  </a:lnTo>
                  <a:lnTo>
                    <a:pt x="176" y="67"/>
                  </a:lnTo>
                  <a:lnTo>
                    <a:pt x="174" y="64"/>
                  </a:lnTo>
                  <a:lnTo>
                    <a:pt x="179" y="57"/>
                  </a:lnTo>
                  <a:lnTo>
                    <a:pt x="184" y="55"/>
                  </a:lnTo>
                  <a:lnTo>
                    <a:pt x="190" y="55"/>
                  </a:lnTo>
                  <a:lnTo>
                    <a:pt x="190" y="54"/>
                  </a:lnTo>
                  <a:lnTo>
                    <a:pt x="195" y="49"/>
                  </a:lnTo>
                  <a:lnTo>
                    <a:pt x="197" y="46"/>
                  </a:lnTo>
                  <a:lnTo>
                    <a:pt x="208" y="38"/>
                  </a:lnTo>
                  <a:lnTo>
                    <a:pt x="213" y="38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6" y="36"/>
                  </a:lnTo>
                  <a:lnTo>
                    <a:pt x="233" y="34"/>
                  </a:lnTo>
                  <a:lnTo>
                    <a:pt x="231" y="31"/>
                  </a:lnTo>
                  <a:lnTo>
                    <a:pt x="226" y="24"/>
                  </a:lnTo>
                  <a:lnTo>
                    <a:pt x="231" y="21"/>
                  </a:lnTo>
                  <a:lnTo>
                    <a:pt x="235" y="20"/>
                  </a:lnTo>
                  <a:lnTo>
                    <a:pt x="243" y="20"/>
                  </a:lnTo>
                  <a:lnTo>
                    <a:pt x="251" y="16"/>
                  </a:lnTo>
                  <a:lnTo>
                    <a:pt x="257" y="16"/>
                  </a:lnTo>
                  <a:lnTo>
                    <a:pt x="259" y="18"/>
                  </a:lnTo>
                  <a:lnTo>
                    <a:pt x="269" y="15"/>
                  </a:lnTo>
                  <a:lnTo>
                    <a:pt x="277" y="11"/>
                  </a:lnTo>
                  <a:lnTo>
                    <a:pt x="287" y="13"/>
                  </a:lnTo>
                  <a:lnTo>
                    <a:pt x="292" y="15"/>
                  </a:lnTo>
                  <a:lnTo>
                    <a:pt x="288" y="23"/>
                  </a:lnTo>
                  <a:lnTo>
                    <a:pt x="297" y="24"/>
                  </a:lnTo>
                  <a:lnTo>
                    <a:pt x="310" y="16"/>
                  </a:lnTo>
                  <a:lnTo>
                    <a:pt x="328" y="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Freeform 8"/>
            <p:cNvSpPr>
              <a:spLocks/>
            </p:cNvSpPr>
            <p:nvPr/>
          </p:nvSpPr>
          <p:spPr bwMode="auto">
            <a:xfrm>
              <a:off x="3496" y="2039"/>
              <a:ext cx="573" cy="349"/>
            </a:xfrm>
            <a:custGeom>
              <a:avLst/>
              <a:gdLst>
                <a:gd name="T0" fmla="*/ 525 w 573"/>
                <a:gd name="T1" fmla="*/ 92 h 349"/>
                <a:gd name="T2" fmla="*/ 509 w 573"/>
                <a:gd name="T3" fmla="*/ 111 h 349"/>
                <a:gd name="T4" fmla="*/ 501 w 573"/>
                <a:gd name="T5" fmla="*/ 137 h 349"/>
                <a:gd name="T6" fmla="*/ 486 w 573"/>
                <a:gd name="T7" fmla="*/ 162 h 349"/>
                <a:gd name="T8" fmla="*/ 503 w 573"/>
                <a:gd name="T9" fmla="*/ 175 h 349"/>
                <a:gd name="T10" fmla="*/ 524 w 573"/>
                <a:gd name="T11" fmla="*/ 201 h 349"/>
                <a:gd name="T12" fmla="*/ 530 w 573"/>
                <a:gd name="T13" fmla="*/ 224 h 349"/>
                <a:gd name="T14" fmla="*/ 519 w 573"/>
                <a:gd name="T15" fmla="*/ 242 h 349"/>
                <a:gd name="T16" fmla="*/ 507 w 573"/>
                <a:gd name="T17" fmla="*/ 273 h 349"/>
                <a:gd name="T18" fmla="*/ 519 w 573"/>
                <a:gd name="T19" fmla="*/ 294 h 349"/>
                <a:gd name="T20" fmla="*/ 503 w 573"/>
                <a:gd name="T21" fmla="*/ 320 h 349"/>
                <a:gd name="T22" fmla="*/ 421 w 573"/>
                <a:gd name="T23" fmla="*/ 346 h 349"/>
                <a:gd name="T24" fmla="*/ 365 w 573"/>
                <a:gd name="T25" fmla="*/ 323 h 349"/>
                <a:gd name="T26" fmla="*/ 343 w 573"/>
                <a:gd name="T27" fmla="*/ 297 h 349"/>
                <a:gd name="T28" fmla="*/ 316 w 573"/>
                <a:gd name="T29" fmla="*/ 325 h 349"/>
                <a:gd name="T30" fmla="*/ 256 w 573"/>
                <a:gd name="T31" fmla="*/ 349 h 349"/>
                <a:gd name="T32" fmla="*/ 217 w 573"/>
                <a:gd name="T33" fmla="*/ 340 h 349"/>
                <a:gd name="T34" fmla="*/ 158 w 573"/>
                <a:gd name="T35" fmla="*/ 335 h 349"/>
                <a:gd name="T36" fmla="*/ 147 w 573"/>
                <a:gd name="T37" fmla="*/ 323 h 349"/>
                <a:gd name="T38" fmla="*/ 90 w 573"/>
                <a:gd name="T39" fmla="*/ 327 h 349"/>
                <a:gd name="T40" fmla="*/ 37 w 573"/>
                <a:gd name="T41" fmla="*/ 312 h 349"/>
                <a:gd name="T42" fmla="*/ 23 w 573"/>
                <a:gd name="T43" fmla="*/ 278 h 349"/>
                <a:gd name="T44" fmla="*/ 19 w 573"/>
                <a:gd name="T45" fmla="*/ 222 h 349"/>
                <a:gd name="T46" fmla="*/ 16 w 573"/>
                <a:gd name="T47" fmla="*/ 207 h 349"/>
                <a:gd name="T48" fmla="*/ 67 w 573"/>
                <a:gd name="T49" fmla="*/ 207 h 349"/>
                <a:gd name="T50" fmla="*/ 99 w 573"/>
                <a:gd name="T51" fmla="*/ 193 h 349"/>
                <a:gd name="T52" fmla="*/ 93 w 573"/>
                <a:gd name="T53" fmla="*/ 178 h 349"/>
                <a:gd name="T54" fmla="*/ 55 w 573"/>
                <a:gd name="T55" fmla="*/ 180 h 349"/>
                <a:gd name="T56" fmla="*/ 55 w 573"/>
                <a:gd name="T57" fmla="*/ 163 h 349"/>
                <a:gd name="T58" fmla="*/ 75 w 573"/>
                <a:gd name="T59" fmla="*/ 150 h 349"/>
                <a:gd name="T60" fmla="*/ 103 w 573"/>
                <a:gd name="T61" fmla="*/ 121 h 349"/>
                <a:gd name="T62" fmla="*/ 134 w 573"/>
                <a:gd name="T63" fmla="*/ 103 h 349"/>
                <a:gd name="T64" fmla="*/ 161 w 573"/>
                <a:gd name="T65" fmla="*/ 72 h 349"/>
                <a:gd name="T66" fmla="*/ 155 w 573"/>
                <a:gd name="T67" fmla="*/ 44 h 349"/>
                <a:gd name="T68" fmla="*/ 181 w 573"/>
                <a:gd name="T69" fmla="*/ 21 h 349"/>
                <a:gd name="T70" fmla="*/ 196 w 573"/>
                <a:gd name="T71" fmla="*/ 13 h 349"/>
                <a:gd name="T72" fmla="*/ 204 w 573"/>
                <a:gd name="T73" fmla="*/ 18 h 349"/>
                <a:gd name="T74" fmla="*/ 232 w 573"/>
                <a:gd name="T75" fmla="*/ 7 h 349"/>
                <a:gd name="T76" fmla="*/ 268 w 573"/>
                <a:gd name="T77" fmla="*/ 8 h 349"/>
                <a:gd name="T78" fmla="*/ 287 w 573"/>
                <a:gd name="T79" fmla="*/ 15 h 349"/>
                <a:gd name="T80" fmla="*/ 316 w 573"/>
                <a:gd name="T81" fmla="*/ 7 h 349"/>
                <a:gd name="T82" fmla="*/ 338 w 573"/>
                <a:gd name="T83" fmla="*/ 0 h 349"/>
                <a:gd name="T84" fmla="*/ 349 w 573"/>
                <a:gd name="T85" fmla="*/ 5 h 349"/>
                <a:gd name="T86" fmla="*/ 347 w 573"/>
                <a:gd name="T87" fmla="*/ 20 h 349"/>
                <a:gd name="T88" fmla="*/ 370 w 573"/>
                <a:gd name="T89" fmla="*/ 20 h 349"/>
                <a:gd name="T90" fmla="*/ 395 w 573"/>
                <a:gd name="T91" fmla="*/ 21 h 349"/>
                <a:gd name="T92" fmla="*/ 416 w 573"/>
                <a:gd name="T93" fmla="*/ 20 h 349"/>
                <a:gd name="T94" fmla="*/ 458 w 573"/>
                <a:gd name="T95" fmla="*/ 28 h 349"/>
                <a:gd name="T96" fmla="*/ 512 w 573"/>
                <a:gd name="T97" fmla="*/ 33 h 349"/>
                <a:gd name="T98" fmla="*/ 537 w 573"/>
                <a:gd name="T99" fmla="*/ 38 h 349"/>
                <a:gd name="T100" fmla="*/ 560 w 573"/>
                <a:gd name="T101" fmla="*/ 44 h 349"/>
                <a:gd name="T102" fmla="*/ 558 w 573"/>
                <a:gd name="T103" fmla="*/ 61 h 349"/>
                <a:gd name="T104" fmla="*/ 527 w 573"/>
                <a:gd name="T105" fmla="*/ 79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349"/>
                <a:gd name="T161" fmla="*/ 573 w 573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349">
                  <a:moveTo>
                    <a:pt x="561" y="92"/>
                  </a:moveTo>
                  <a:lnTo>
                    <a:pt x="561" y="95"/>
                  </a:lnTo>
                  <a:lnTo>
                    <a:pt x="552" y="98"/>
                  </a:lnTo>
                  <a:lnTo>
                    <a:pt x="537" y="95"/>
                  </a:lnTo>
                  <a:lnTo>
                    <a:pt x="525" y="92"/>
                  </a:lnTo>
                  <a:lnTo>
                    <a:pt x="524" y="96"/>
                  </a:lnTo>
                  <a:lnTo>
                    <a:pt x="519" y="100"/>
                  </a:lnTo>
                  <a:lnTo>
                    <a:pt x="517" y="105"/>
                  </a:lnTo>
                  <a:lnTo>
                    <a:pt x="517" y="108"/>
                  </a:lnTo>
                  <a:lnTo>
                    <a:pt x="509" y="111"/>
                  </a:lnTo>
                  <a:lnTo>
                    <a:pt x="509" y="114"/>
                  </a:lnTo>
                  <a:lnTo>
                    <a:pt x="512" y="119"/>
                  </a:lnTo>
                  <a:lnTo>
                    <a:pt x="511" y="126"/>
                  </a:lnTo>
                  <a:lnTo>
                    <a:pt x="506" y="136"/>
                  </a:lnTo>
                  <a:lnTo>
                    <a:pt x="501" y="137"/>
                  </a:lnTo>
                  <a:lnTo>
                    <a:pt x="494" y="141"/>
                  </a:lnTo>
                  <a:lnTo>
                    <a:pt x="481" y="152"/>
                  </a:lnTo>
                  <a:lnTo>
                    <a:pt x="483" y="155"/>
                  </a:lnTo>
                  <a:lnTo>
                    <a:pt x="478" y="157"/>
                  </a:lnTo>
                  <a:lnTo>
                    <a:pt x="486" y="162"/>
                  </a:lnTo>
                  <a:lnTo>
                    <a:pt x="491" y="160"/>
                  </a:lnTo>
                  <a:lnTo>
                    <a:pt x="499" y="163"/>
                  </a:lnTo>
                  <a:lnTo>
                    <a:pt x="501" y="167"/>
                  </a:lnTo>
                  <a:lnTo>
                    <a:pt x="499" y="172"/>
                  </a:lnTo>
                  <a:lnTo>
                    <a:pt x="503" y="175"/>
                  </a:lnTo>
                  <a:lnTo>
                    <a:pt x="493" y="181"/>
                  </a:lnTo>
                  <a:lnTo>
                    <a:pt x="493" y="183"/>
                  </a:lnTo>
                  <a:lnTo>
                    <a:pt x="507" y="186"/>
                  </a:lnTo>
                  <a:lnTo>
                    <a:pt x="517" y="196"/>
                  </a:lnTo>
                  <a:lnTo>
                    <a:pt x="524" y="201"/>
                  </a:lnTo>
                  <a:lnTo>
                    <a:pt x="527" y="207"/>
                  </a:lnTo>
                  <a:lnTo>
                    <a:pt x="529" y="212"/>
                  </a:lnTo>
                  <a:lnTo>
                    <a:pt x="532" y="217"/>
                  </a:lnTo>
                  <a:lnTo>
                    <a:pt x="534" y="219"/>
                  </a:lnTo>
                  <a:lnTo>
                    <a:pt x="530" y="224"/>
                  </a:lnTo>
                  <a:lnTo>
                    <a:pt x="527" y="227"/>
                  </a:lnTo>
                  <a:lnTo>
                    <a:pt x="525" y="230"/>
                  </a:lnTo>
                  <a:lnTo>
                    <a:pt x="525" y="234"/>
                  </a:lnTo>
                  <a:lnTo>
                    <a:pt x="524" y="237"/>
                  </a:lnTo>
                  <a:lnTo>
                    <a:pt x="519" y="242"/>
                  </a:lnTo>
                  <a:lnTo>
                    <a:pt x="514" y="247"/>
                  </a:lnTo>
                  <a:lnTo>
                    <a:pt x="509" y="255"/>
                  </a:lnTo>
                  <a:lnTo>
                    <a:pt x="503" y="261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12" y="276"/>
                  </a:lnTo>
                  <a:lnTo>
                    <a:pt x="520" y="279"/>
                  </a:lnTo>
                  <a:lnTo>
                    <a:pt x="517" y="283"/>
                  </a:lnTo>
                  <a:lnTo>
                    <a:pt x="525" y="287"/>
                  </a:lnTo>
                  <a:lnTo>
                    <a:pt x="519" y="294"/>
                  </a:lnTo>
                  <a:lnTo>
                    <a:pt x="530" y="297"/>
                  </a:lnTo>
                  <a:lnTo>
                    <a:pt x="532" y="300"/>
                  </a:lnTo>
                  <a:lnTo>
                    <a:pt x="529" y="307"/>
                  </a:lnTo>
                  <a:lnTo>
                    <a:pt x="512" y="309"/>
                  </a:lnTo>
                  <a:lnTo>
                    <a:pt x="503" y="320"/>
                  </a:lnTo>
                  <a:lnTo>
                    <a:pt x="493" y="318"/>
                  </a:lnTo>
                  <a:lnTo>
                    <a:pt x="472" y="318"/>
                  </a:lnTo>
                  <a:lnTo>
                    <a:pt x="460" y="322"/>
                  </a:lnTo>
                  <a:lnTo>
                    <a:pt x="434" y="330"/>
                  </a:lnTo>
                  <a:lnTo>
                    <a:pt x="421" y="346"/>
                  </a:lnTo>
                  <a:lnTo>
                    <a:pt x="408" y="346"/>
                  </a:lnTo>
                  <a:lnTo>
                    <a:pt x="403" y="341"/>
                  </a:lnTo>
                  <a:lnTo>
                    <a:pt x="377" y="338"/>
                  </a:lnTo>
                  <a:lnTo>
                    <a:pt x="367" y="330"/>
                  </a:lnTo>
                  <a:lnTo>
                    <a:pt x="365" y="323"/>
                  </a:lnTo>
                  <a:lnTo>
                    <a:pt x="370" y="317"/>
                  </a:lnTo>
                  <a:lnTo>
                    <a:pt x="365" y="312"/>
                  </a:lnTo>
                  <a:lnTo>
                    <a:pt x="367" y="304"/>
                  </a:lnTo>
                  <a:lnTo>
                    <a:pt x="354" y="297"/>
                  </a:lnTo>
                  <a:lnTo>
                    <a:pt x="343" y="297"/>
                  </a:lnTo>
                  <a:lnTo>
                    <a:pt x="331" y="297"/>
                  </a:lnTo>
                  <a:lnTo>
                    <a:pt x="325" y="304"/>
                  </a:lnTo>
                  <a:lnTo>
                    <a:pt x="333" y="314"/>
                  </a:lnTo>
                  <a:lnTo>
                    <a:pt x="326" y="318"/>
                  </a:lnTo>
                  <a:lnTo>
                    <a:pt x="316" y="325"/>
                  </a:lnTo>
                  <a:lnTo>
                    <a:pt x="303" y="325"/>
                  </a:lnTo>
                  <a:lnTo>
                    <a:pt x="290" y="335"/>
                  </a:lnTo>
                  <a:lnTo>
                    <a:pt x="284" y="338"/>
                  </a:lnTo>
                  <a:lnTo>
                    <a:pt x="276" y="341"/>
                  </a:lnTo>
                  <a:lnTo>
                    <a:pt x="256" y="349"/>
                  </a:lnTo>
                  <a:lnTo>
                    <a:pt x="246" y="348"/>
                  </a:lnTo>
                  <a:lnTo>
                    <a:pt x="254" y="335"/>
                  </a:lnTo>
                  <a:lnTo>
                    <a:pt x="241" y="335"/>
                  </a:lnTo>
                  <a:lnTo>
                    <a:pt x="230" y="340"/>
                  </a:lnTo>
                  <a:lnTo>
                    <a:pt x="217" y="340"/>
                  </a:lnTo>
                  <a:lnTo>
                    <a:pt x="204" y="340"/>
                  </a:lnTo>
                  <a:lnTo>
                    <a:pt x="194" y="338"/>
                  </a:lnTo>
                  <a:lnTo>
                    <a:pt x="178" y="345"/>
                  </a:lnTo>
                  <a:lnTo>
                    <a:pt x="160" y="345"/>
                  </a:lnTo>
                  <a:lnTo>
                    <a:pt x="158" y="335"/>
                  </a:lnTo>
                  <a:lnTo>
                    <a:pt x="140" y="336"/>
                  </a:lnTo>
                  <a:lnTo>
                    <a:pt x="140" y="331"/>
                  </a:lnTo>
                  <a:lnTo>
                    <a:pt x="157" y="330"/>
                  </a:lnTo>
                  <a:lnTo>
                    <a:pt x="157" y="325"/>
                  </a:lnTo>
                  <a:lnTo>
                    <a:pt x="147" y="323"/>
                  </a:lnTo>
                  <a:lnTo>
                    <a:pt x="130" y="328"/>
                  </a:lnTo>
                  <a:lnTo>
                    <a:pt x="121" y="328"/>
                  </a:lnTo>
                  <a:lnTo>
                    <a:pt x="106" y="341"/>
                  </a:lnTo>
                  <a:lnTo>
                    <a:pt x="93" y="336"/>
                  </a:lnTo>
                  <a:lnTo>
                    <a:pt x="90" y="327"/>
                  </a:lnTo>
                  <a:lnTo>
                    <a:pt x="65" y="328"/>
                  </a:lnTo>
                  <a:lnTo>
                    <a:pt x="59" y="330"/>
                  </a:lnTo>
                  <a:lnTo>
                    <a:pt x="46" y="327"/>
                  </a:lnTo>
                  <a:lnTo>
                    <a:pt x="44" y="318"/>
                  </a:lnTo>
                  <a:lnTo>
                    <a:pt x="37" y="312"/>
                  </a:lnTo>
                  <a:lnTo>
                    <a:pt x="21" y="307"/>
                  </a:lnTo>
                  <a:lnTo>
                    <a:pt x="26" y="294"/>
                  </a:lnTo>
                  <a:lnTo>
                    <a:pt x="37" y="292"/>
                  </a:lnTo>
                  <a:lnTo>
                    <a:pt x="37" y="287"/>
                  </a:lnTo>
                  <a:lnTo>
                    <a:pt x="23" y="278"/>
                  </a:lnTo>
                  <a:lnTo>
                    <a:pt x="6" y="271"/>
                  </a:lnTo>
                  <a:lnTo>
                    <a:pt x="8" y="250"/>
                  </a:lnTo>
                  <a:lnTo>
                    <a:pt x="33" y="250"/>
                  </a:lnTo>
                  <a:lnTo>
                    <a:pt x="31" y="222"/>
                  </a:lnTo>
                  <a:lnTo>
                    <a:pt x="19" y="222"/>
                  </a:lnTo>
                  <a:lnTo>
                    <a:pt x="13" y="222"/>
                  </a:lnTo>
                  <a:lnTo>
                    <a:pt x="8" y="220"/>
                  </a:lnTo>
                  <a:lnTo>
                    <a:pt x="0" y="219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36" y="206"/>
                  </a:lnTo>
                  <a:lnTo>
                    <a:pt x="46" y="211"/>
                  </a:lnTo>
                  <a:lnTo>
                    <a:pt x="59" y="214"/>
                  </a:lnTo>
                  <a:lnTo>
                    <a:pt x="64" y="211"/>
                  </a:lnTo>
                  <a:lnTo>
                    <a:pt x="67" y="207"/>
                  </a:lnTo>
                  <a:lnTo>
                    <a:pt x="75" y="204"/>
                  </a:lnTo>
                  <a:lnTo>
                    <a:pt x="83" y="203"/>
                  </a:lnTo>
                  <a:lnTo>
                    <a:pt x="93" y="201"/>
                  </a:lnTo>
                  <a:lnTo>
                    <a:pt x="98" y="199"/>
                  </a:lnTo>
                  <a:lnTo>
                    <a:pt x="99" y="193"/>
                  </a:lnTo>
                  <a:lnTo>
                    <a:pt x="103" y="188"/>
                  </a:lnTo>
                  <a:lnTo>
                    <a:pt x="98" y="185"/>
                  </a:lnTo>
                  <a:lnTo>
                    <a:pt x="108" y="180"/>
                  </a:lnTo>
                  <a:lnTo>
                    <a:pt x="99" y="176"/>
                  </a:lnTo>
                  <a:lnTo>
                    <a:pt x="93" y="178"/>
                  </a:lnTo>
                  <a:lnTo>
                    <a:pt x="88" y="175"/>
                  </a:lnTo>
                  <a:lnTo>
                    <a:pt x="86" y="172"/>
                  </a:lnTo>
                  <a:lnTo>
                    <a:pt x="68" y="172"/>
                  </a:lnTo>
                  <a:lnTo>
                    <a:pt x="62" y="178"/>
                  </a:lnTo>
                  <a:lnTo>
                    <a:pt x="55" y="180"/>
                  </a:lnTo>
                  <a:lnTo>
                    <a:pt x="50" y="176"/>
                  </a:lnTo>
                  <a:lnTo>
                    <a:pt x="52" y="173"/>
                  </a:lnTo>
                  <a:lnTo>
                    <a:pt x="59" y="173"/>
                  </a:lnTo>
                  <a:lnTo>
                    <a:pt x="59" y="165"/>
                  </a:lnTo>
                  <a:lnTo>
                    <a:pt x="55" y="163"/>
                  </a:lnTo>
                  <a:lnTo>
                    <a:pt x="47" y="158"/>
                  </a:lnTo>
                  <a:lnTo>
                    <a:pt x="50" y="154"/>
                  </a:lnTo>
                  <a:lnTo>
                    <a:pt x="50" y="152"/>
                  </a:lnTo>
                  <a:lnTo>
                    <a:pt x="46" y="147"/>
                  </a:lnTo>
                  <a:lnTo>
                    <a:pt x="75" y="150"/>
                  </a:lnTo>
                  <a:lnTo>
                    <a:pt x="91" y="152"/>
                  </a:lnTo>
                  <a:lnTo>
                    <a:pt x="91" y="129"/>
                  </a:lnTo>
                  <a:lnTo>
                    <a:pt x="86" y="126"/>
                  </a:lnTo>
                  <a:lnTo>
                    <a:pt x="96" y="124"/>
                  </a:lnTo>
                  <a:lnTo>
                    <a:pt x="103" y="121"/>
                  </a:lnTo>
                  <a:lnTo>
                    <a:pt x="112" y="119"/>
                  </a:lnTo>
                  <a:lnTo>
                    <a:pt x="117" y="118"/>
                  </a:lnTo>
                  <a:lnTo>
                    <a:pt x="121" y="113"/>
                  </a:lnTo>
                  <a:lnTo>
                    <a:pt x="127" y="106"/>
                  </a:lnTo>
                  <a:lnTo>
                    <a:pt x="134" y="103"/>
                  </a:lnTo>
                  <a:lnTo>
                    <a:pt x="140" y="100"/>
                  </a:lnTo>
                  <a:lnTo>
                    <a:pt x="148" y="95"/>
                  </a:lnTo>
                  <a:lnTo>
                    <a:pt x="153" y="92"/>
                  </a:lnTo>
                  <a:lnTo>
                    <a:pt x="160" y="92"/>
                  </a:lnTo>
                  <a:lnTo>
                    <a:pt x="161" y="72"/>
                  </a:lnTo>
                  <a:lnTo>
                    <a:pt x="157" y="61"/>
                  </a:lnTo>
                  <a:lnTo>
                    <a:pt x="153" y="59"/>
                  </a:lnTo>
                  <a:lnTo>
                    <a:pt x="147" y="56"/>
                  </a:lnTo>
                  <a:lnTo>
                    <a:pt x="150" y="47"/>
                  </a:lnTo>
                  <a:lnTo>
                    <a:pt x="155" y="44"/>
                  </a:lnTo>
                  <a:lnTo>
                    <a:pt x="163" y="43"/>
                  </a:lnTo>
                  <a:lnTo>
                    <a:pt x="170" y="39"/>
                  </a:lnTo>
                  <a:lnTo>
                    <a:pt x="176" y="34"/>
                  </a:lnTo>
                  <a:lnTo>
                    <a:pt x="170" y="30"/>
                  </a:lnTo>
                  <a:lnTo>
                    <a:pt x="181" y="21"/>
                  </a:lnTo>
                  <a:lnTo>
                    <a:pt x="192" y="26"/>
                  </a:lnTo>
                  <a:lnTo>
                    <a:pt x="196" y="25"/>
                  </a:lnTo>
                  <a:lnTo>
                    <a:pt x="194" y="21"/>
                  </a:lnTo>
                  <a:lnTo>
                    <a:pt x="196" y="18"/>
                  </a:lnTo>
                  <a:lnTo>
                    <a:pt x="196" y="13"/>
                  </a:lnTo>
                  <a:lnTo>
                    <a:pt x="199" y="12"/>
                  </a:lnTo>
                  <a:lnTo>
                    <a:pt x="202" y="10"/>
                  </a:lnTo>
                  <a:lnTo>
                    <a:pt x="207" y="12"/>
                  </a:lnTo>
                  <a:lnTo>
                    <a:pt x="206" y="15"/>
                  </a:lnTo>
                  <a:lnTo>
                    <a:pt x="204" y="18"/>
                  </a:lnTo>
                  <a:lnTo>
                    <a:pt x="209" y="20"/>
                  </a:lnTo>
                  <a:lnTo>
                    <a:pt x="215" y="15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32" y="7"/>
                  </a:lnTo>
                  <a:lnTo>
                    <a:pt x="238" y="8"/>
                  </a:lnTo>
                  <a:lnTo>
                    <a:pt x="251" y="8"/>
                  </a:lnTo>
                  <a:lnTo>
                    <a:pt x="259" y="8"/>
                  </a:lnTo>
                  <a:lnTo>
                    <a:pt x="263" y="7"/>
                  </a:lnTo>
                  <a:lnTo>
                    <a:pt x="268" y="8"/>
                  </a:lnTo>
                  <a:lnTo>
                    <a:pt x="266" y="12"/>
                  </a:lnTo>
                  <a:lnTo>
                    <a:pt x="268" y="15"/>
                  </a:lnTo>
                  <a:lnTo>
                    <a:pt x="274" y="20"/>
                  </a:lnTo>
                  <a:lnTo>
                    <a:pt x="282" y="20"/>
                  </a:lnTo>
                  <a:lnTo>
                    <a:pt x="287" y="15"/>
                  </a:lnTo>
                  <a:lnTo>
                    <a:pt x="292" y="16"/>
                  </a:lnTo>
                  <a:lnTo>
                    <a:pt x="300" y="15"/>
                  </a:lnTo>
                  <a:lnTo>
                    <a:pt x="305" y="12"/>
                  </a:lnTo>
                  <a:lnTo>
                    <a:pt x="308" y="3"/>
                  </a:lnTo>
                  <a:lnTo>
                    <a:pt x="316" y="7"/>
                  </a:lnTo>
                  <a:lnTo>
                    <a:pt x="321" y="7"/>
                  </a:lnTo>
                  <a:lnTo>
                    <a:pt x="328" y="8"/>
                  </a:lnTo>
                  <a:lnTo>
                    <a:pt x="331" y="5"/>
                  </a:lnTo>
                  <a:lnTo>
                    <a:pt x="334" y="2"/>
                  </a:lnTo>
                  <a:lnTo>
                    <a:pt x="338" y="0"/>
                  </a:lnTo>
                  <a:lnTo>
                    <a:pt x="343" y="0"/>
                  </a:lnTo>
                  <a:lnTo>
                    <a:pt x="347" y="2"/>
                  </a:lnTo>
                  <a:lnTo>
                    <a:pt x="351" y="0"/>
                  </a:lnTo>
                  <a:lnTo>
                    <a:pt x="352" y="3"/>
                  </a:lnTo>
                  <a:lnTo>
                    <a:pt x="349" y="5"/>
                  </a:lnTo>
                  <a:lnTo>
                    <a:pt x="344" y="8"/>
                  </a:lnTo>
                  <a:lnTo>
                    <a:pt x="343" y="12"/>
                  </a:lnTo>
                  <a:lnTo>
                    <a:pt x="346" y="15"/>
                  </a:lnTo>
                  <a:lnTo>
                    <a:pt x="347" y="16"/>
                  </a:lnTo>
                  <a:lnTo>
                    <a:pt x="347" y="20"/>
                  </a:lnTo>
                  <a:lnTo>
                    <a:pt x="352" y="21"/>
                  </a:lnTo>
                  <a:lnTo>
                    <a:pt x="357" y="16"/>
                  </a:lnTo>
                  <a:lnTo>
                    <a:pt x="361" y="12"/>
                  </a:lnTo>
                  <a:lnTo>
                    <a:pt x="370" y="13"/>
                  </a:lnTo>
                  <a:lnTo>
                    <a:pt x="370" y="20"/>
                  </a:lnTo>
                  <a:lnTo>
                    <a:pt x="369" y="23"/>
                  </a:lnTo>
                  <a:lnTo>
                    <a:pt x="372" y="23"/>
                  </a:lnTo>
                  <a:lnTo>
                    <a:pt x="380" y="25"/>
                  </a:lnTo>
                  <a:lnTo>
                    <a:pt x="390" y="23"/>
                  </a:lnTo>
                  <a:lnTo>
                    <a:pt x="395" y="21"/>
                  </a:lnTo>
                  <a:lnTo>
                    <a:pt x="398" y="16"/>
                  </a:lnTo>
                  <a:lnTo>
                    <a:pt x="401" y="16"/>
                  </a:lnTo>
                  <a:lnTo>
                    <a:pt x="405" y="20"/>
                  </a:lnTo>
                  <a:lnTo>
                    <a:pt x="410" y="20"/>
                  </a:lnTo>
                  <a:lnTo>
                    <a:pt x="416" y="20"/>
                  </a:lnTo>
                  <a:lnTo>
                    <a:pt x="427" y="20"/>
                  </a:lnTo>
                  <a:lnTo>
                    <a:pt x="432" y="21"/>
                  </a:lnTo>
                  <a:lnTo>
                    <a:pt x="442" y="25"/>
                  </a:lnTo>
                  <a:lnTo>
                    <a:pt x="454" y="28"/>
                  </a:lnTo>
                  <a:lnTo>
                    <a:pt x="458" y="28"/>
                  </a:lnTo>
                  <a:lnTo>
                    <a:pt x="467" y="26"/>
                  </a:lnTo>
                  <a:lnTo>
                    <a:pt x="475" y="25"/>
                  </a:lnTo>
                  <a:lnTo>
                    <a:pt x="481" y="28"/>
                  </a:lnTo>
                  <a:lnTo>
                    <a:pt x="494" y="28"/>
                  </a:lnTo>
                  <a:lnTo>
                    <a:pt x="512" y="33"/>
                  </a:lnTo>
                  <a:lnTo>
                    <a:pt x="524" y="36"/>
                  </a:lnTo>
                  <a:lnTo>
                    <a:pt x="527" y="34"/>
                  </a:lnTo>
                  <a:lnTo>
                    <a:pt x="532" y="31"/>
                  </a:lnTo>
                  <a:lnTo>
                    <a:pt x="538" y="34"/>
                  </a:lnTo>
                  <a:lnTo>
                    <a:pt x="537" y="38"/>
                  </a:lnTo>
                  <a:lnTo>
                    <a:pt x="537" y="39"/>
                  </a:lnTo>
                  <a:lnTo>
                    <a:pt x="538" y="41"/>
                  </a:lnTo>
                  <a:lnTo>
                    <a:pt x="543" y="43"/>
                  </a:lnTo>
                  <a:lnTo>
                    <a:pt x="550" y="44"/>
                  </a:lnTo>
                  <a:lnTo>
                    <a:pt x="560" y="44"/>
                  </a:lnTo>
                  <a:lnTo>
                    <a:pt x="569" y="51"/>
                  </a:lnTo>
                  <a:lnTo>
                    <a:pt x="573" y="56"/>
                  </a:lnTo>
                  <a:lnTo>
                    <a:pt x="563" y="54"/>
                  </a:lnTo>
                  <a:lnTo>
                    <a:pt x="556" y="56"/>
                  </a:lnTo>
                  <a:lnTo>
                    <a:pt x="558" y="61"/>
                  </a:lnTo>
                  <a:lnTo>
                    <a:pt x="555" y="61"/>
                  </a:lnTo>
                  <a:lnTo>
                    <a:pt x="538" y="64"/>
                  </a:lnTo>
                  <a:lnTo>
                    <a:pt x="538" y="74"/>
                  </a:lnTo>
                  <a:lnTo>
                    <a:pt x="542" y="77"/>
                  </a:lnTo>
                  <a:lnTo>
                    <a:pt x="527" y="79"/>
                  </a:lnTo>
                  <a:lnTo>
                    <a:pt x="522" y="82"/>
                  </a:lnTo>
                  <a:lnTo>
                    <a:pt x="525" y="83"/>
                  </a:lnTo>
                  <a:lnTo>
                    <a:pt x="535" y="87"/>
                  </a:lnTo>
                  <a:lnTo>
                    <a:pt x="561" y="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1395" y="2054"/>
              <a:ext cx="508" cy="330"/>
            </a:xfrm>
            <a:custGeom>
              <a:avLst/>
              <a:gdLst>
                <a:gd name="T0" fmla="*/ 253 w 505"/>
                <a:gd name="T1" fmla="*/ 32 h 331"/>
                <a:gd name="T2" fmla="*/ 252 w 505"/>
                <a:gd name="T3" fmla="*/ 68 h 331"/>
                <a:gd name="T4" fmla="*/ 286 w 505"/>
                <a:gd name="T5" fmla="*/ 73 h 331"/>
                <a:gd name="T6" fmla="*/ 297 w 505"/>
                <a:gd name="T7" fmla="*/ 86 h 331"/>
                <a:gd name="T8" fmla="*/ 332 w 505"/>
                <a:gd name="T9" fmla="*/ 135 h 331"/>
                <a:gd name="T10" fmla="*/ 402 w 505"/>
                <a:gd name="T11" fmla="*/ 188 h 331"/>
                <a:gd name="T12" fmla="*/ 438 w 505"/>
                <a:gd name="T13" fmla="*/ 210 h 331"/>
                <a:gd name="T14" fmla="*/ 472 w 505"/>
                <a:gd name="T15" fmla="*/ 222 h 331"/>
                <a:gd name="T16" fmla="*/ 501 w 505"/>
                <a:gd name="T17" fmla="*/ 248 h 331"/>
                <a:gd name="T18" fmla="*/ 477 w 505"/>
                <a:gd name="T19" fmla="*/ 266 h 331"/>
                <a:gd name="T20" fmla="*/ 438 w 505"/>
                <a:gd name="T21" fmla="*/ 282 h 331"/>
                <a:gd name="T22" fmla="*/ 384 w 505"/>
                <a:gd name="T23" fmla="*/ 292 h 331"/>
                <a:gd name="T24" fmla="*/ 325 w 505"/>
                <a:gd name="T25" fmla="*/ 310 h 331"/>
                <a:gd name="T26" fmla="*/ 250 w 505"/>
                <a:gd name="T27" fmla="*/ 320 h 331"/>
                <a:gd name="T28" fmla="*/ 175 w 505"/>
                <a:gd name="T29" fmla="*/ 326 h 331"/>
                <a:gd name="T30" fmla="*/ 162 w 505"/>
                <a:gd name="T31" fmla="*/ 315 h 331"/>
                <a:gd name="T32" fmla="*/ 136 w 505"/>
                <a:gd name="T33" fmla="*/ 313 h 331"/>
                <a:gd name="T34" fmla="*/ 129 w 505"/>
                <a:gd name="T35" fmla="*/ 308 h 331"/>
                <a:gd name="T36" fmla="*/ 126 w 505"/>
                <a:gd name="T37" fmla="*/ 299 h 331"/>
                <a:gd name="T38" fmla="*/ 147 w 505"/>
                <a:gd name="T39" fmla="*/ 295 h 331"/>
                <a:gd name="T40" fmla="*/ 142 w 505"/>
                <a:gd name="T41" fmla="*/ 282 h 331"/>
                <a:gd name="T42" fmla="*/ 133 w 505"/>
                <a:gd name="T43" fmla="*/ 272 h 331"/>
                <a:gd name="T44" fmla="*/ 82 w 505"/>
                <a:gd name="T45" fmla="*/ 272 h 331"/>
                <a:gd name="T46" fmla="*/ 82 w 505"/>
                <a:gd name="T47" fmla="*/ 259 h 331"/>
                <a:gd name="T48" fmla="*/ 89 w 505"/>
                <a:gd name="T49" fmla="*/ 241 h 331"/>
                <a:gd name="T50" fmla="*/ 93 w 505"/>
                <a:gd name="T51" fmla="*/ 228 h 331"/>
                <a:gd name="T52" fmla="*/ 84 w 505"/>
                <a:gd name="T53" fmla="*/ 217 h 331"/>
                <a:gd name="T54" fmla="*/ 97 w 505"/>
                <a:gd name="T55" fmla="*/ 197 h 331"/>
                <a:gd name="T56" fmla="*/ 93 w 505"/>
                <a:gd name="T57" fmla="*/ 192 h 331"/>
                <a:gd name="T58" fmla="*/ 62 w 505"/>
                <a:gd name="T59" fmla="*/ 188 h 331"/>
                <a:gd name="T60" fmla="*/ 71 w 505"/>
                <a:gd name="T61" fmla="*/ 181 h 331"/>
                <a:gd name="T62" fmla="*/ 53 w 505"/>
                <a:gd name="T63" fmla="*/ 176 h 331"/>
                <a:gd name="T64" fmla="*/ 33 w 505"/>
                <a:gd name="T65" fmla="*/ 166 h 331"/>
                <a:gd name="T66" fmla="*/ 12 w 505"/>
                <a:gd name="T67" fmla="*/ 166 h 331"/>
                <a:gd name="T68" fmla="*/ 0 w 505"/>
                <a:gd name="T69" fmla="*/ 153 h 331"/>
                <a:gd name="T70" fmla="*/ 7 w 505"/>
                <a:gd name="T71" fmla="*/ 142 h 331"/>
                <a:gd name="T72" fmla="*/ 28 w 505"/>
                <a:gd name="T73" fmla="*/ 132 h 331"/>
                <a:gd name="T74" fmla="*/ 49 w 505"/>
                <a:gd name="T75" fmla="*/ 121 h 331"/>
                <a:gd name="T76" fmla="*/ 87 w 505"/>
                <a:gd name="T77" fmla="*/ 112 h 331"/>
                <a:gd name="T78" fmla="*/ 106 w 505"/>
                <a:gd name="T79" fmla="*/ 111 h 331"/>
                <a:gd name="T80" fmla="*/ 110 w 505"/>
                <a:gd name="T81" fmla="*/ 106 h 331"/>
                <a:gd name="T82" fmla="*/ 92 w 505"/>
                <a:gd name="T83" fmla="*/ 98 h 331"/>
                <a:gd name="T84" fmla="*/ 79 w 505"/>
                <a:gd name="T85" fmla="*/ 88 h 331"/>
                <a:gd name="T86" fmla="*/ 74 w 505"/>
                <a:gd name="T87" fmla="*/ 73 h 331"/>
                <a:gd name="T88" fmla="*/ 89 w 505"/>
                <a:gd name="T89" fmla="*/ 57 h 331"/>
                <a:gd name="T90" fmla="*/ 111 w 505"/>
                <a:gd name="T91" fmla="*/ 54 h 331"/>
                <a:gd name="T92" fmla="*/ 120 w 505"/>
                <a:gd name="T93" fmla="*/ 47 h 331"/>
                <a:gd name="T94" fmla="*/ 92 w 505"/>
                <a:gd name="T95" fmla="*/ 39 h 331"/>
                <a:gd name="T96" fmla="*/ 106 w 505"/>
                <a:gd name="T97" fmla="*/ 26 h 331"/>
                <a:gd name="T98" fmla="*/ 108 w 505"/>
                <a:gd name="T99" fmla="*/ 18 h 331"/>
                <a:gd name="T100" fmla="*/ 123 w 505"/>
                <a:gd name="T101" fmla="*/ 11 h 331"/>
                <a:gd name="T102" fmla="*/ 151 w 505"/>
                <a:gd name="T103" fmla="*/ 10 h 331"/>
                <a:gd name="T104" fmla="*/ 154 w 505"/>
                <a:gd name="T105" fmla="*/ 13 h 331"/>
                <a:gd name="T106" fmla="*/ 162 w 505"/>
                <a:gd name="T107" fmla="*/ 11 h 331"/>
                <a:gd name="T108" fmla="*/ 172 w 505"/>
                <a:gd name="T109" fmla="*/ 11 h 331"/>
                <a:gd name="T110" fmla="*/ 162 w 505"/>
                <a:gd name="T111" fmla="*/ 5 h 331"/>
                <a:gd name="T112" fmla="*/ 164 w 505"/>
                <a:gd name="T113" fmla="*/ 0 h 331"/>
                <a:gd name="T114" fmla="*/ 185 w 505"/>
                <a:gd name="T115" fmla="*/ 8 h 331"/>
                <a:gd name="T116" fmla="*/ 200 w 505"/>
                <a:gd name="T117" fmla="*/ 16 h 331"/>
                <a:gd name="T118" fmla="*/ 235 w 505"/>
                <a:gd name="T119" fmla="*/ 10 h 3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"/>
                <a:gd name="T181" fmla="*/ 0 h 331"/>
                <a:gd name="T182" fmla="*/ 505 w 505"/>
                <a:gd name="T183" fmla="*/ 331 h 3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" h="331">
                  <a:moveTo>
                    <a:pt x="245" y="6"/>
                  </a:moveTo>
                  <a:lnTo>
                    <a:pt x="248" y="15"/>
                  </a:lnTo>
                  <a:lnTo>
                    <a:pt x="253" y="32"/>
                  </a:lnTo>
                  <a:lnTo>
                    <a:pt x="253" y="46"/>
                  </a:lnTo>
                  <a:lnTo>
                    <a:pt x="247" y="54"/>
                  </a:lnTo>
                  <a:lnTo>
                    <a:pt x="252" y="68"/>
                  </a:lnTo>
                  <a:lnTo>
                    <a:pt x="257" y="73"/>
                  </a:lnTo>
                  <a:lnTo>
                    <a:pt x="265" y="75"/>
                  </a:lnTo>
                  <a:lnTo>
                    <a:pt x="286" y="73"/>
                  </a:lnTo>
                  <a:lnTo>
                    <a:pt x="294" y="77"/>
                  </a:lnTo>
                  <a:lnTo>
                    <a:pt x="297" y="81"/>
                  </a:lnTo>
                  <a:lnTo>
                    <a:pt x="297" y="86"/>
                  </a:lnTo>
                  <a:lnTo>
                    <a:pt x="294" y="98"/>
                  </a:lnTo>
                  <a:lnTo>
                    <a:pt x="309" y="116"/>
                  </a:lnTo>
                  <a:lnTo>
                    <a:pt x="332" y="135"/>
                  </a:lnTo>
                  <a:lnTo>
                    <a:pt x="356" y="157"/>
                  </a:lnTo>
                  <a:lnTo>
                    <a:pt x="379" y="171"/>
                  </a:lnTo>
                  <a:lnTo>
                    <a:pt x="402" y="188"/>
                  </a:lnTo>
                  <a:lnTo>
                    <a:pt x="410" y="197"/>
                  </a:lnTo>
                  <a:lnTo>
                    <a:pt x="430" y="202"/>
                  </a:lnTo>
                  <a:lnTo>
                    <a:pt x="438" y="210"/>
                  </a:lnTo>
                  <a:lnTo>
                    <a:pt x="449" y="212"/>
                  </a:lnTo>
                  <a:lnTo>
                    <a:pt x="470" y="215"/>
                  </a:lnTo>
                  <a:lnTo>
                    <a:pt x="472" y="222"/>
                  </a:lnTo>
                  <a:lnTo>
                    <a:pt x="477" y="227"/>
                  </a:lnTo>
                  <a:lnTo>
                    <a:pt x="482" y="237"/>
                  </a:lnTo>
                  <a:lnTo>
                    <a:pt x="501" y="248"/>
                  </a:lnTo>
                  <a:lnTo>
                    <a:pt x="505" y="250"/>
                  </a:lnTo>
                  <a:lnTo>
                    <a:pt x="490" y="268"/>
                  </a:lnTo>
                  <a:lnTo>
                    <a:pt x="477" y="266"/>
                  </a:lnTo>
                  <a:lnTo>
                    <a:pt x="452" y="268"/>
                  </a:lnTo>
                  <a:lnTo>
                    <a:pt x="443" y="272"/>
                  </a:lnTo>
                  <a:lnTo>
                    <a:pt x="438" y="282"/>
                  </a:lnTo>
                  <a:lnTo>
                    <a:pt x="428" y="285"/>
                  </a:lnTo>
                  <a:lnTo>
                    <a:pt x="405" y="295"/>
                  </a:lnTo>
                  <a:lnTo>
                    <a:pt x="384" y="292"/>
                  </a:lnTo>
                  <a:lnTo>
                    <a:pt x="353" y="302"/>
                  </a:lnTo>
                  <a:lnTo>
                    <a:pt x="350" y="305"/>
                  </a:lnTo>
                  <a:lnTo>
                    <a:pt x="325" y="310"/>
                  </a:lnTo>
                  <a:lnTo>
                    <a:pt x="297" y="328"/>
                  </a:lnTo>
                  <a:lnTo>
                    <a:pt x="286" y="331"/>
                  </a:lnTo>
                  <a:lnTo>
                    <a:pt x="250" y="320"/>
                  </a:lnTo>
                  <a:lnTo>
                    <a:pt x="226" y="323"/>
                  </a:lnTo>
                  <a:lnTo>
                    <a:pt x="188" y="331"/>
                  </a:lnTo>
                  <a:lnTo>
                    <a:pt x="175" y="326"/>
                  </a:lnTo>
                  <a:lnTo>
                    <a:pt x="170" y="321"/>
                  </a:lnTo>
                  <a:lnTo>
                    <a:pt x="169" y="318"/>
                  </a:lnTo>
                  <a:lnTo>
                    <a:pt x="162" y="315"/>
                  </a:lnTo>
                  <a:lnTo>
                    <a:pt x="154" y="318"/>
                  </a:lnTo>
                  <a:lnTo>
                    <a:pt x="138" y="316"/>
                  </a:lnTo>
                  <a:lnTo>
                    <a:pt x="136" y="313"/>
                  </a:lnTo>
                  <a:lnTo>
                    <a:pt x="131" y="313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6" y="305"/>
                  </a:lnTo>
                  <a:lnTo>
                    <a:pt x="124" y="302"/>
                  </a:lnTo>
                  <a:lnTo>
                    <a:pt x="126" y="299"/>
                  </a:lnTo>
                  <a:lnTo>
                    <a:pt x="136" y="299"/>
                  </a:lnTo>
                  <a:lnTo>
                    <a:pt x="139" y="294"/>
                  </a:lnTo>
                  <a:lnTo>
                    <a:pt x="147" y="295"/>
                  </a:lnTo>
                  <a:lnTo>
                    <a:pt x="154" y="289"/>
                  </a:lnTo>
                  <a:lnTo>
                    <a:pt x="152" y="285"/>
                  </a:lnTo>
                  <a:lnTo>
                    <a:pt x="142" y="282"/>
                  </a:lnTo>
                  <a:lnTo>
                    <a:pt x="139" y="281"/>
                  </a:lnTo>
                  <a:lnTo>
                    <a:pt x="136" y="277"/>
                  </a:lnTo>
                  <a:lnTo>
                    <a:pt x="133" y="272"/>
                  </a:lnTo>
                  <a:lnTo>
                    <a:pt x="115" y="269"/>
                  </a:lnTo>
                  <a:lnTo>
                    <a:pt x="92" y="266"/>
                  </a:lnTo>
                  <a:lnTo>
                    <a:pt x="82" y="272"/>
                  </a:lnTo>
                  <a:lnTo>
                    <a:pt x="74" y="271"/>
                  </a:lnTo>
                  <a:lnTo>
                    <a:pt x="72" y="264"/>
                  </a:lnTo>
                  <a:lnTo>
                    <a:pt x="82" y="259"/>
                  </a:lnTo>
                  <a:lnTo>
                    <a:pt x="84" y="250"/>
                  </a:lnTo>
                  <a:lnTo>
                    <a:pt x="87" y="243"/>
                  </a:lnTo>
                  <a:lnTo>
                    <a:pt x="89" y="241"/>
                  </a:lnTo>
                  <a:lnTo>
                    <a:pt x="90" y="238"/>
                  </a:lnTo>
                  <a:lnTo>
                    <a:pt x="92" y="233"/>
                  </a:lnTo>
                  <a:lnTo>
                    <a:pt x="93" y="228"/>
                  </a:lnTo>
                  <a:lnTo>
                    <a:pt x="93" y="223"/>
                  </a:lnTo>
                  <a:lnTo>
                    <a:pt x="92" y="220"/>
                  </a:lnTo>
                  <a:lnTo>
                    <a:pt x="84" y="217"/>
                  </a:lnTo>
                  <a:lnTo>
                    <a:pt x="89" y="202"/>
                  </a:lnTo>
                  <a:lnTo>
                    <a:pt x="92" y="201"/>
                  </a:lnTo>
                  <a:lnTo>
                    <a:pt x="97" y="197"/>
                  </a:lnTo>
                  <a:lnTo>
                    <a:pt x="100" y="196"/>
                  </a:lnTo>
                  <a:lnTo>
                    <a:pt x="100" y="192"/>
                  </a:lnTo>
                  <a:lnTo>
                    <a:pt x="93" y="192"/>
                  </a:lnTo>
                  <a:lnTo>
                    <a:pt x="85" y="192"/>
                  </a:lnTo>
                  <a:lnTo>
                    <a:pt x="71" y="189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71" y="183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4" y="178"/>
                  </a:lnTo>
                  <a:lnTo>
                    <a:pt x="53" y="176"/>
                  </a:lnTo>
                  <a:lnTo>
                    <a:pt x="38" y="178"/>
                  </a:lnTo>
                  <a:lnTo>
                    <a:pt x="36" y="170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18" y="170"/>
                  </a:lnTo>
                  <a:lnTo>
                    <a:pt x="12" y="166"/>
                  </a:lnTo>
                  <a:lnTo>
                    <a:pt x="12" y="163"/>
                  </a:lnTo>
                  <a:lnTo>
                    <a:pt x="12" y="157"/>
                  </a:lnTo>
                  <a:lnTo>
                    <a:pt x="0" y="153"/>
                  </a:lnTo>
                  <a:lnTo>
                    <a:pt x="2" y="147"/>
                  </a:lnTo>
                  <a:lnTo>
                    <a:pt x="5" y="143"/>
                  </a:lnTo>
                  <a:lnTo>
                    <a:pt x="7" y="142"/>
                  </a:lnTo>
                  <a:lnTo>
                    <a:pt x="17" y="137"/>
                  </a:lnTo>
                  <a:lnTo>
                    <a:pt x="25" y="134"/>
                  </a:lnTo>
                  <a:lnTo>
                    <a:pt x="28" y="132"/>
                  </a:lnTo>
                  <a:lnTo>
                    <a:pt x="33" y="127"/>
                  </a:lnTo>
                  <a:lnTo>
                    <a:pt x="35" y="122"/>
                  </a:lnTo>
                  <a:lnTo>
                    <a:pt x="49" y="121"/>
                  </a:lnTo>
                  <a:lnTo>
                    <a:pt x="64" y="119"/>
                  </a:lnTo>
                  <a:lnTo>
                    <a:pt x="72" y="117"/>
                  </a:lnTo>
                  <a:lnTo>
                    <a:pt x="87" y="112"/>
                  </a:lnTo>
                  <a:lnTo>
                    <a:pt x="87" y="104"/>
                  </a:lnTo>
                  <a:lnTo>
                    <a:pt x="95" y="104"/>
                  </a:lnTo>
                  <a:lnTo>
                    <a:pt x="106" y="111"/>
                  </a:lnTo>
                  <a:lnTo>
                    <a:pt x="110" y="109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06" y="103"/>
                  </a:lnTo>
                  <a:lnTo>
                    <a:pt x="102" y="99"/>
                  </a:lnTo>
                  <a:lnTo>
                    <a:pt x="92" y="98"/>
                  </a:lnTo>
                  <a:lnTo>
                    <a:pt x="87" y="96"/>
                  </a:lnTo>
                  <a:lnTo>
                    <a:pt x="82" y="93"/>
                  </a:lnTo>
                  <a:lnTo>
                    <a:pt x="79" y="88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4" y="73"/>
                  </a:lnTo>
                  <a:lnTo>
                    <a:pt x="72" y="65"/>
                  </a:lnTo>
                  <a:lnTo>
                    <a:pt x="72" y="62"/>
                  </a:lnTo>
                  <a:lnTo>
                    <a:pt x="89" y="57"/>
                  </a:lnTo>
                  <a:lnTo>
                    <a:pt x="93" y="57"/>
                  </a:lnTo>
                  <a:lnTo>
                    <a:pt x="100" y="57"/>
                  </a:lnTo>
                  <a:lnTo>
                    <a:pt x="111" y="54"/>
                  </a:lnTo>
                  <a:lnTo>
                    <a:pt x="121" y="52"/>
                  </a:lnTo>
                  <a:lnTo>
                    <a:pt x="123" y="49"/>
                  </a:lnTo>
                  <a:lnTo>
                    <a:pt x="120" y="47"/>
                  </a:lnTo>
                  <a:lnTo>
                    <a:pt x="103" y="46"/>
                  </a:lnTo>
                  <a:lnTo>
                    <a:pt x="93" y="44"/>
                  </a:lnTo>
                  <a:lnTo>
                    <a:pt x="92" y="39"/>
                  </a:lnTo>
                  <a:lnTo>
                    <a:pt x="92" y="34"/>
                  </a:lnTo>
                  <a:lnTo>
                    <a:pt x="95" y="28"/>
                  </a:lnTo>
                  <a:lnTo>
                    <a:pt x="106" y="26"/>
                  </a:lnTo>
                  <a:lnTo>
                    <a:pt x="98" y="23"/>
                  </a:lnTo>
                  <a:lnTo>
                    <a:pt x="103" y="18"/>
                  </a:lnTo>
                  <a:lnTo>
                    <a:pt x="108" y="18"/>
                  </a:lnTo>
                  <a:lnTo>
                    <a:pt x="111" y="16"/>
                  </a:lnTo>
                  <a:lnTo>
                    <a:pt x="115" y="15"/>
                  </a:lnTo>
                  <a:lnTo>
                    <a:pt x="123" y="11"/>
                  </a:lnTo>
                  <a:lnTo>
                    <a:pt x="123" y="8"/>
                  </a:lnTo>
                  <a:lnTo>
                    <a:pt x="128" y="6"/>
                  </a:lnTo>
                  <a:lnTo>
                    <a:pt x="151" y="10"/>
                  </a:lnTo>
                  <a:lnTo>
                    <a:pt x="155" y="10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55" y="15"/>
                  </a:lnTo>
                  <a:lnTo>
                    <a:pt x="159" y="15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70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65" y="6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62" y="1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3" y="5"/>
                  </a:lnTo>
                  <a:lnTo>
                    <a:pt x="185" y="8"/>
                  </a:lnTo>
                  <a:lnTo>
                    <a:pt x="183" y="16"/>
                  </a:lnTo>
                  <a:lnTo>
                    <a:pt x="193" y="19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29" y="11"/>
                  </a:lnTo>
                  <a:lnTo>
                    <a:pt x="235" y="10"/>
                  </a:lnTo>
                  <a:lnTo>
                    <a:pt x="245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9" name="Freeform 10"/>
            <p:cNvSpPr>
              <a:spLocks/>
            </p:cNvSpPr>
            <p:nvPr/>
          </p:nvSpPr>
          <p:spPr bwMode="auto">
            <a:xfrm>
              <a:off x="4364" y="2057"/>
              <a:ext cx="661" cy="273"/>
            </a:xfrm>
            <a:custGeom>
              <a:avLst/>
              <a:gdLst>
                <a:gd name="T0" fmla="*/ 517 w 661"/>
                <a:gd name="T1" fmla="*/ 0 h 273"/>
                <a:gd name="T2" fmla="*/ 514 w 661"/>
                <a:gd name="T3" fmla="*/ 12 h 273"/>
                <a:gd name="T4" fmla="*/ 491 w 661"/>
                <a:gd name="T5" fmla="*/ 29 h 273"/>
                <a:gd name="T6" fmla="*/ 514 w 661"/>
                <a:gd name="T7" fmla="*/ 43 h 273"/>
                <a:gd name="T8" fmla="*/ 542 w 661"/>
                <a:gd name="T9" fmla="*/ 51 h 273"/>
                <a:gd name="T10" fmla="*/ 563 w 661"/>
                <a:gd name="T11" fmla="*/ 41 h 273"/>
                <a:gd name="T12" fmla="*/ 601 w 661"/>
                <a:gd name="T13" fmla="*/ 51 h 273"/>
                <a:gd name="T14" fmla="*/ 606 w 661"/>
                <a:gd name="T15" fmla="*/ 72 h 273"/>
                <a:gd name="T16" fmla="*/ 599 w 661"/>
                <a:gd name="T17" fmla="*/ 82 h 273"/>
                <a:gd name="T18" fmla="*/ 611 w 661"/>
                <a:gd name="T19" fmla="*/ 90 h 273"/>
                <a:gd name="T20" fmla="*/ 632 w 661"/>
                <a:gd name="T21" fmla="*/ 85 h 273"/>
                <a:gd name="T22" fmla="*/ 638 w 661"/>
                <a:gd name="T23" fmla="*/ 111 h 273"/>
                <a:gd name="T24" fmla="*/ 583 w 661"/>
                <a:gd name="T25" fmla="*/ 124 h 273"/>
                <a:gd name="T26" fmla="*/ 571 w 661"/>
                <a:gd name="T27" fmla="*/ 144 h 273"/>
                <a:gd name="T28" fmla="*/ 522 w 661"/>
                <a:gd name="T29" fmla="*/ 167 h 273"/>
                <a:gd name="T30" fmla="*/ 527 w 661"/>
                <a:gd name="T31" fmla="*/ 198 h 273"/>
                <a:gd name="T32" fmla="*/ 490 w 661"/>
                <a:gd name="T33" fmla="*/ 204 h 273"/>
                <a:gd name="T34" fmla="*/ 428 w 661"/>
                <a:gd name="T35" fmla="*/ 198 h 273"/>
                <a:gd name="T36" fmla="*/ 372 w 661"/>
                <a:gd name="T37" fmla="*/ 202 h 273"/>
                <a:gd name="T38" fmla="*/ 341 w 661"/>
                <a:gd name="T39" fmla="*/ 217 h 273"/>
                <a:gd name="T40" fmla="*/ 327 w 661"/>
                <a:gd name="T41" fmla="*/ 235 h 273"/>
                <a:gd name="T42" fmla="*/ 263 w 661"/>
                <a:gd name="T43" fmla="*/ 235 h 273"/>
                <a:gd name="T44" fmla="*/ 198 w 661"/>
                <a:gd name="T45" fmla="*/ 248 h 273"/>
                <a:gd name="T46" fmla="*/ 136 w 661"/>
                <a:gd name="T47" fmla="*/ 250 h 273"/>
                <a:gd name="T48" fmla="*/ 78 w 661"/>
                <a:gd name="T49" fmla="*/ 232 h 273"/>
                <a:gd name="T50" fmla="*/ 31 w 661"/>
                <a:gd name="T51" fmla="*/ 234 h 273"/>
                <a:gd name="T52" fmla="*/ 0 w 661"/>
                <a:gd name="T53" fmla="*/ 248 h 273"/>
                <a:gd name="T54" fmla="*/ 20 w 661"/>
                <a:gd name="T55" fmla="*/ 198 h 273"/>
                <a:gd name="T56" fmla="*/ 8 w 661"/>
                <a:gd name="T57" fmla="*/ 171 h 273"/>
                <a:gd name="T58" fmla="*/ 5 w 661"/>
                <a:gd name="T59" fmla="*/ 157 h 273"/>
                <a:gd name="T60" fmla="*/ 20 w 661"/>
                <a:gd name="T61" fmla="*/ 154 h 273"/>
                <a:gd name="T62" fmla="*/ 12 w 661"/>
                <a:gd name="T63" fmla="*/ 139 h 273"/>
                <a:gd name="T64" fmla="*/ 31 w 661"/>
                <a:gd name="T65" fmla="*/ 134 h 273"/>
                <a:gd name="T66" fmla="*/ 44 w 661"/>
                <a:gd name="T67" fmla="*/ 129 h 273"/>
                <a:gd name="T68" fmla="*/ 18 w 661"/>
                <a:gd name="T69" fmla="*/ 119 h 273"/>
                <a:gd name="T70" fmla="*/ 25 w 661"/>
                <a:gd name="T71" fmla="*/ 96 h 273"/>
                <a:gd name="T72" fmla="*/ 43 w 661"/>
                <a:gd name="T73" fmla="*/ 72 h 273"/>
                <a:gd name="T74" fmla="*/ 16 w 661"/>
                <a:gd name="T75" fmla="*/ 57 h 273"/>
                <a:gd name="T76" fmla="*/ 21 w 661"/>
                <a:gd name="T77" fmla="*/ 38 h 273"/>
                <a:gd name="T78" fmla="*/ 38 w 661"/>
                <a:gd name="T79" fmla="*/ 29 h 273"/>
                <a:gd name="T80" fmla="*/ 62 w 661"/>
                <a:gd name="T81" fmla="*/ 28 h 273"/>
                <a:gd name="T82" fmla="*/ 78 w 661"/>
                <a:gd name="T83" fmla="*/ 33 h 273"/>
                <a:gd name="T84" fmla="*/ 103 w 661"/>
                <a:gd name="T85" fmla="*/ 49 h 273"/>
                <a:gd name="T86" fmla="*/ 111 w 661"/>
                <a:gd name="T87" fmla="*/ 62 h 273"/>
                <a:gd name="T88" fmla="*/ 124 w 661"/>
                <a:gd name="T89" fmla="*/ 62 h 273"/>
                <a:gd name="T90" fmla="*/ 191 w 661"/>
                <a:gd name="T91" fmla="*/ 49 h 273"/>
                <a:gd name="T92" fmla="*/ 211 w 661"/>
                <a:gd name="T93" fmla="*/ 28 h 273"/>
                <a:gd name="T94" fmla="*/ 216 w 661"/>
                <a:gd name="T95" fmla="*/ 31 h 273"/>
                <a:gd name="T96" fmla="*/ 224 w 661"/>
                <a:gd name="T97" fmla="*/ 34 h 273"/>
                <a:gd name="T98" fmla="*/ 217 w 661"/>
                <a:gd name="T99" fmla="*/ 41 h 273"/>
                <a:gd name="T100" fmla="*/ 234 w 661"/>
                <a:gd name="T101" fmla="*/ 43 h 273"/>
                <a:gd name="T102" fmla="*/ 248 w 661"/>
                <a:gd name="T103" fmla="*/ 46 h 273"/>
                <a:gd name="T104" fmla="*/ 263 w 661"/>
                <a:gd name="T105" fmla="*/ 46 h 273"/>
                <a:gd name="T106" fmla="*/ 286 w 661"/>
                <a:gd name="T107" fmla="*/ 47 h 273"/>
                <a:gd name="T108" fmla="*/ 291 w 661"/>
                <a:gd name="T109" fmla="*/ 61 h 273"/>
                <a:gd name="T110" fmla="*/ 289 w 661"/>
                <a:gd name="T111" fmla="*/ 70 h 273"/>
                <a:gd name="T112" fmla="*/ 304 w 661"/>
                <a:gd name="T113" fmla="*/ 80 h 273"/>
                <a:gd name="T114" fmla="*/ 322 w 661"/>
                <a:gd name="T115" fmla="*/ 75 h 273"/>
                <a:gd name="T116" fmla="*/ 340 w 661"/>
                <a:gd name="T117" fmla="*/ 62 h 273"/>
                <a:gd name="T118" fmla="*/ 358 w 661"/>
                <a:gd name="T119" fmla="*/ 49 h 273"/>
                <a:gd name="T120" fmla="*/ 398 w 661"/>
                <a:gd name="T121" fmla="*/ 59 h 273"/>
                <a:gd name="T122" fmla="*/ 424 w 661"/>
                <a:gd name="T123" fmla="*/ 36 h 2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1"/>
                <a:gd name="T187" fmla="*/ 0 h 273"/>
                <a:gd name="T188" fmla="*/ 661 w 661"/>
                <a:gd name="T189" fmla="*/ 273 h 2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1" h="273">
                  <a:moveTo>
                    <a:pt x="424" y="36"/>
                  </a:moveTo>
                  <a:lnTo>
                    <a:pt x="434" y="41"/>
                  </a:lnTo>
                  <a:lnTo>
                    <a:pt x="517" y="0"/>
                  </a:lnTo>
                  <a:lnTo>
                    <a:pt x="522" y="3"/>
                  </a:lnTo>
                  <a:lnTo>
                    <a:pt x="516" y="8"/>
                  </a:lnTo>
                  <a:lnTo>
                    <a:pt x="514" y="12"/>
                  </a:lnTo>
                  <a:lnTo>
                    <a:pt x="511" y="13"/>
                  </a:lnTo>
                  <a:lnTo>
                    <a:pt x="511" y="21"/>
                  </a:lnTo>
                  <a:lnTo>
                    <a:pt x="491" y="29"/>
                  </a:lnTo>
                  <a:lnTo>
                    <a:pt x="501" y="39"/>
                  </a:lnTo>
                  <a:lnTo>
                    <a:pt x="514" y="41"/>
                  </a:lnTo>
                  <a:lnTo>
                    <a:pt x="514" y="43"/>
                  </a:lnTo>
                  <a:lnTo>
                    <a:pt x="532" y="44"/>
                  </a:lnTo>
                  <a:lnTo>
                    <a:pt x="539" y="46"/>
                  </a:lnTo>
                  <a:lnTo>
                    <a:pt x="542" y="51"/>
                  </a:lnTo>
                  <a:lnTo>
                    <a:pt x="548" y="47"/>
                  </a:lnTo>
                  <a:lnTo>
                    <a:pt x="557" y="44"/>
                  </a:lnTo>
                  <a:lnTo>
                    <a:pt x="563" y="41"/>
                  </a:lnTo>
                  <a:lnTo>
                    <a:pt x="571" y="39"/>
                  </a:lnTo>
                  <a:lnTo>
                    <a:pt x="599" y="49"/>
                  </a:lnTo>
                  <a:lnTo>
                    <a:pt x="601" y="51"/>
                  </a:lnTo>
                  <a:lnTo>
                    <a:pt x="601" y="54"/>
                  </a:lnTo>
                  <a:lnTo>
                    <a:pt x="606" y="57"/>
                  </a:lnTo>
                  <a:lnTo>
                    <a:pt x="606" y="72"/>
                  </a:lnTo>
                  <a:lnTo>
                    <a:pt x="599" y="75"/>
                  </a:lnTo>
                  <a:lnTo>
                    <a:pt x="596" y="78"/>
                  </a:lnTo>
                  <a:lnTo>
                    <a:pt x="599" y="82"/>
                  </a:lnTo>
                  <a:lnTo>
                    <a:pt x="606" y="85"/>
                  </a:lnTo>
                  <a:lnTo>
                    <a:pt x="607" y="90"/>
                  </a:lnTo>
                  <a:lnTo>
                    <a:pt x="611" y="90"/>
                  </a:lnTo>
                  <a:lnTo>
                    <a:pt x="614" y="88"/>
                  </a:lnTo>
                  <a:lnTo>
                    <a:pt x="622" y="87"/>
                  </a:lnTo>
                  <a:lnTo>
                    <a:pt x="632" y="85"/>
                  </a:lnTo>
                  <a:lnTo>
                    <a:pt x="661" y="111"/>
                  </a:lnTo>
                  <a:lnTo>
                    <a:pt x="645" y="116"/>
                  </a:lnTo>
                  <a:lnTo>
                    <a:pt x="638" y="111"/>
                  </a:lnTo>
                  <a:lnTo>
                    <a:pt x="611" y="119"/>
                  </a:lnTo>
                  <a:lnTo>
                    <a:pt x="594" y="129"/>
                  </a:lnTo>
                  <a:lnTo>
                    <a:pt x="583" y="124"/>
                  </a:lnTo>
                  <a:lnTo>
                    <a:pt x="575" y="127"/>
                  </a:lnTo>
                  <a:lnTo>
                    <a:pt x="570" y="134"/>
                  </a:lnTo>
                  <a:lnTo>
                    <a:pt x="571" y="144"/>
                  </a:lnTo>
                  <a:lnTo>
                    <a:pt x="566" y="150"/>
                  </a:lnTo>
                  <a:lnTo>
                    <a:pt x="539" y="160"/>
                  </a:lnTo>
                  <a:lnTo>
                    <a:pt x="522" y="167"/>
                  </a:lnTo>
                  <a:lnTo>
                    <a:pt x="516" y="171"/>
                  </a:lnTo>
                  <a:lnTo>
                    <a:pt x="514" y="178"/>
                  </a:lnTo>
                  <a:lnTo>
                    <a:pt x="527" y="198"/>
                  </a:lnTo>
                  <a:lnTo>
                    <a:pt x="527" y="202"/>
                  </a:lnTo>
                  <a:lnTo>
                    <a:pt x="508" y="204"/>
                  </a:lnTo>
                  <a:lnTo>
                    <a:pt x="490" y="204"/>
                  </a:lnTo>
                  <a:lnTo>
                    <a:pt x="464" y="204"/>
                  </a:lnTo>
                  <a:lnTo>
                    <a:pt x="447" y="202"/>
                  </a:lnTo>
                  <a:lnTo>
                    <a:pt x="428" y="198"/>
                  </a:lnTo>
                  <a:lnTo>
                    <a:pt x="413" y="194"/>
                  </a:lnTo>
                  <a:lnTo>
                    <a:pt x="392" y="193"/>
                  </a:lnTo>
                  <a:lnTo>
                    <a:pt x="372" y="202"/>
                  </a:lnTo>
                  <a:lnTo>
                    <a:pt x="351" y="211"/>
                  </a:lnTo>
                  <a:lnTo>
                    <a:pt x="341" y="214"/>
                  </a:lnTo>
                  <a:lnTo>
                    <a:pt x="341" y="217"/>
                  </a:lnTo>
                  <a:lnTo>
                    <a:pt x="358" y="222"/>
                  </a:lnTo>
                  <a:lnTo>
                    <a:pt x="356" y="227"/>
                  </a:lnTo>
                  <a:lnTo>
                    <a:pt x="327" y="235"/>
                  </a:lnTo>
                  <a:lnTo>
                    <a:pt x="315" y="238"/>
                  </a:lnTo>
                  <a:lnTo>
                    <a:pt x="305" y="242"/>
                  </a:lnTo>
                  <a:lnTo>
                    <a:pt x="263" y="235"/>
                  </a:lnTo>
                  <a:lnTo>
                    <a:pt x="232" y="247"/>
                  </a:lnTo>
                  <a:lnTo>
                    <a:pt x="201" y="242"/>
                  </a:lnTo>
                  <a:lnTo>
                    <a:pt x="198" y="248"/>
                  </a:lnTo>
                  <a:lnTo>
                    <a:pt x="196" y="273"/>
                  </a:lnTo>
                  <a:lnTo>
                    <a:pt x="158" y="265"/>
                  </a:lnTo>
                  <a:lnTo>
                    <a:pt x="136" y="250"/>
                  </a:lnTo>
                  <a:lnTo>
                    <a:pt x="119" y="238"/>
                  </a:lnTo>
                  <a:lnTo>
                    <a:pt x="98" y="242"/>
                  </a:lnTo>
                  <a:lnTo>
                    <a:pt x="78" y="232"/>
                  </a:lnTo>
                  <a:lnTo>
                    <a:pt x="72" y="232"/>
                  </a:lnTo>
                  <a:lnTo>
                    <a:pt x="52" y="224"/>
                  </a:lnTo>
                  <a:lnTo>
                    <a:pt x="31" y="234"/>
                  </a:lnTo>
                  <a:lnTo>
                    <a:pt x="36" y="247"/>
                  </a:lnTo>
                  <a:lnTo>
                    <a:pt x="28" y="248"/>
                  </a:lnTo>
                  <a:lnTo>
                    <a:pt x="0" y="248"/>
                  </a:lnTo>
                  <a:lnTo>
                    <a:pt x="10" y="227"/>
                  </a:lnTo>
                  <a:lnTo>
                    <a:pt x="18" y="206"/>
                  </a:lnTo>
                  <a:lnTo>
                    <a:pt x="20" y="198"/>
                  </a:lnTo>
                  <a:lnTo>
                    <a:pt x="25" y="189"/>
                  </a:lnTo>
                  <a:lnTo>
                    <a:pt x="8" y="183"/>
                  </a:lnTo>
                  <a:lnTo>
                    <a:pt x="8" y="171"/>
                  </a:lnTo>
                  <a:lnTo>
                    <a:pt x="3" y="171"/>
                  </a:lnTo>
                  <a:lnTo>
                    <a:pt x="3" y="162"/>
                  </a:lnTo>
                  <a:lnTo>
                    <a:pt x="5" y="157"/>
                  </a:lnTo>
                  <a:lnTo>
                    <a:pt x="10" y="155"/>
                  </a:lnTo>
                  <a:lnTo>
                    <a:pt x="16" y="157"/>
                  </a:lnTo>
                  <a:lnTo>
                    <a:pt x="20" y="154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2" y="139"/>
                  </a:lnTo>
                  <a:lnTo>
                    <a:pt x="20" y="137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9" y="136"/>
                  </a:lnTo>
                  <a:lnTo>
                    <a:pt x="41" y="134"/>
                  </a:lnTo>
                  <a:lnTo>
                    <a:pt x="44" y="129"/>
                  </a:lnTo>
                  <a:lnTo>
                    <a:pt x="39" y="127"/>
                  </a:lnTo>
                  <a:lnTo>
                    <a:pt x="34" y="126"/>
                  </a:lnTo>
                  <a:lnTo>
                    <a:pt x="18" y="119"/>
                  </a:lnTo>
                  <a:lnTo>
                    <a:pt x="20" y="108"/>
                  </a:lnTo>
                  <a:lnTo>
                    <a:pt x="21" y="103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38" y="77"/>
                  </a:lnTo>
                  <a:lnTo>
                    <a:pt x="43" y="72"/>
                  </a:lnTo>
                  <a:lnTo>
                    <a:pt x="30" y="69"/>
                  </a:lnTo>
                  <a:lnTo>
                    <a:pt x="28" y="59"/>
                  </a:lnTo>
                  <a:lnTo>
                    <a:pt x="16" y="57"/>
                  </a:lnTo>
                  <a:lnTo>
                    <a:pt x="10" y="54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0" y="36"/>
                  </a:lnTo>
                  <a:lnTo>
                    <a:pt x="28" y="33"/>
                  </a:lnTo>
                  <a:lnTo>
                    <a:pt x="38" y="29"/>
                  </a:lnTo>
                  <a:lnTo>
                    <a:pt x="47" y="26"/>
                  </a:lnTo>
                  <a:lnTo>
                    <a:pt x="52" y="25"/>
                  </a:lnTo>
                  <a:lnTo>
                    <a:pt x="62" y="28"/>
                  </a:lnTo>
                  <a:lnTo>
                    <a:pt x="70" y="26"/>
                  </a:lnTo>
                  <a:lnTo>
                    <a:pt x="77" y="26"/>
                  </a:lnTo>
                  <a:lnTo>
                    <a:pt x="78" y="33"/>
                  </a:lnTo>
                  <a:lnTo>
                    <a:pt x="85" y="36"/>
                  </a:lnTo>
                  <a:lnTo>
                    <a:pt x="101" y="41"/>
                  </a:lnTo>
                  <a:lnTo>
                    <a:pt x="103" y="49"/>
                  </a:lnTo>
                  <a:lnTo>
                    <a:pt x="103" y="61"/>
                  </a:lnTo>
                  <a:lnTo>
                    <a:pt x="105" y="62"/>
                  </a:lnTo>
                  <a:lnTo>
                    <a:pt x="111" y="62"/>
                  </a:lnTo>
                  <a:lnTo>
                    <a:pt x="119" y="59"/>
                  </a:lnTo>
                  <a:lnTo>
                    <a:pt x="124" y="57"/>
                  </a:lnTo>
                  <a:lnTo>
                    <a:pt x="124" y="62"/>
                  </a:lnTo>
                  <a:lnTo>
                    <a:pt x="155" y="72"/>
                  </a:lnTo>
                  <a:lnTo>
                    <a:pt x="181" y="51"/>
                  </a:lnTo>
                  <a:lnTo>
                    <a:pt x="191" y="49"/>
                  </a:lnTo>
                  <a:lnTo>
                    <a:pt x="198" y="47"/>
                  </a:lnTo>
                  <a:lnTo>
                    <a:pt x="207" y="41"/>
                  </a:lnTo>
                  <a:lnTo>
                    <a:pt x="211" y="28"/>
                  </a:lnTo>
                  <a:lnTo>
                    <a:pt x="216" y="26"/>
                  </a:lnTo>
                  <a:lnTo>
                    <a:pt x="217" y="28"/>
                  </a:lnTo>
                  <a:lnTo>
                    <a:pt x="216" y="31"/>
                  </a:lnTo>
                  <a:lnTo>
                    <a:pt x="220" y="31"/>
                  </a:lnTo>
                  <a:lnTo>
                    <a:pt x="225" y="29"/>
                  </a:lnTo>
                  <a:lnTo>
                    <a:pt x="224" y="34"/>
                  </a:lnTo>
                  <a:lnTo>
                    <a:pt x="220" y="36"/>
                  </a:lnTo>
                  <a:lnTo>
                    <a:pt x="219" y="38"/>
                  </a:lnTo>
                  <a:lnTo>
                    <a:pt x="217" y="41"/>
                  </a:lnTo>
                  <a:lnTo>
                    <a:pt x="222" y="43"/>
                  </a:lnTo>
                  <a:lnTo>
                    <a:pt x="232" y="43"/>
                  </a:lnTo>
                  <a:lnTo>
                    <a:pt x="234" y="43"/>
                  </a:lnTo>
                  <a:lnTo>
                    <a:pt x="235" y="46"/>
                  </a:lnTo>
                  <a:lnTo>
                    <a:pt x="242" y="46"/>
                  </a:lnTo>
                  <a:lnTo>
                    <a:pt x="248" y="46"/>
                  </a:lnTo>
                  <a:lnTo>
                    <a:pt x="251" y="47"/>
                  </a:lnTo>
                  <a:lnTo>
                    <a:pt x="256" y="47"/>
                  </a:lnTo>
                  <a:lnTo>
                    <a:pt x="263" y="46"/>
                  </a:lnTo>
                  <a:lnTo>
                    <a:pt x="271" y="47"/>
                  </a:lnTo>
                  <a:lnTo>
                    <a:pt x="279" y="49"/>
                  </a:lnTo>
                  <a:lnTo>
                    <a:pt x="286" y="47"/>
                  </a:lnTo>
                  <a:lnTo>
                    <a:pt x="294" y="52"/>
                  </a:lnTo>
                  <a:lnTo>
                    <a:pt x="287" y="56"/>
                  </a:lnTo>
                  <a:lnTo>
                    <a:pt x="291" y="61"/>
                  </a:lnTo>
                  <a:lnTo>
                    <a:pt x="284" y="65"/>
                  </a:lnTo>
                  <a:lnTo>
                    <a:pt x="292" y="69"/>
                  </a:lnTo>
                  <a:lnTo>
                    <a:pt x="289" y="70"/>
                  </a:lnTo>
                  <a:lnTo>
                    <a:pt x="287" y="83"/>
                  </a:lnTo>
                  <a:lnTo>
                    <a:pt x="299" y="82"/>
                  </a:lnTo>
                  <a:lnTo>
                    <a:pt x="304" y="80"/>
                  </a:lnTo>
                  <a:lnTo>
                    <a:pt x="309" y="78"/>
                  </a:lnTo>
                  <a:lnTo>
                    <a:pt x="315" y="77"/>
                  </a:lnTo>
                  <a:lnTo>
                    <a:pt x="322" y="75"/>
                  </a:lnTo>
                  <a:lnTo>
                    <a:pt x="330" y="72"/>
                  </a:lnTo>
                  <a:lnTo>
                    <a:pt x="335" y="67"/>
                  </a:lnTo>
                  <a:lnTo>
                    <a:pt x="340" y="62"/>
                  </a:lnTo>
                  <a:lnTo>
                    <a:pt x="344" y="59"/>
                  </a:lnTo>
                  <a:lnTo>
                    <a:pt x="349" y="54"/>
                  </a:lnTo>
                  <a:lnTo>
                    <a:pt x="358" y="49"/>
                  </a:lnTo>
                  <a:lnTo>
                    <a:pt x="379" y="57"/>
                  </a:lnTo>
                  <a:lnTo>
                    <a:pt x="387" y="59"/>
                  </a:lnTo>
                  <a:lnTo>
                    <a:pt x="398" y="59"/>
                  </a:lnTo>
                  <a:lnTo>
                    <a:pt x="411" y="47"/>
                  </a:lnTo>
                  <a:lnTo>
                    <a:pt x="408" y="46"/>
                  </a:lnTo>
                  <a:lnTo>
                    <a:pt x="424" y="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Freeform 11"/>
            <p:cNvSpPr>
              <a:spLocks/>
            </p:cNvSpPr>
            <p:nvPr/>
          </p:nvSpPr>
          <p:spPr bwMode="auto">
            <a:xfrm>
              <a:off x="3974" y="2057"/>
              <a:ext cx="441" cy="356"/>
            </a:xfrm>
            <a:custGeom>
              <a:avLst/>
              <a:gdLst>
                <a:gd name="T0" fmla="*/ 379 w 442"/>
                <a:gd name="T1" fmla="*/ 0 h 356"/>
                <a:gd name="T2" fmla="*/ 442 w 442"/>
                <a:gd name="T3" fmla="*/ 25 h 356"/>
                <a:gd name="T4" fmla="*/ 418 w 442"/>
                <a:gd name="T5" fmla="*/ 33 h 356"/>
                <a:gd name="T6" fmla="*/ 405 w 442"/>
                <a:gd name="T7" fmla="*/ 46 h 356"/>
                <a:gd name="T8" fmla="*/ 418 w 442"/>
                <a:gd name="T9" fmla="*/ 59 h 356"/>
                <a:gd name="T10" fmla="*/ 428 w 442"/>
                <a:gd name="T11" fmla="*/ 77 h 356"/>
                <a:gd name="T12" fmla="*/ 411 w 442"/>
                <a:gd name="T13" fmla="*/ 103 h 356"/>
                <a:gd name="T14" fmla="*/ 424 w 442"/>
                <a:gd name="T15" fmla="*/ 126 h 356"/>
                <a:gd name="T16" fmla="*/ 431 w 442"/>
                <a:gd name="T17" fmla="*/ 134 h 356"/>
                <a:gd name="T18" fmla="*/ 416 w 442"/>
                <a:gd name="T19" fmla="*/ 134 h 356"/>
                <a:gd name="T20" fmla="*/ 398 w 442"/>
                <a:gd name="T21" fmla="*/ 145 h 356"/>
                <a:gd name="T22" fmla="*/ 406 w 442"/>
                <a:gd name="T23" fmla="*/ 157 h 356"/>
                <a:gd name="T24" fmla="*/ 393 w 442"/>
                <a:gd name="T25" fmla="*/ 162 h 356"/>
                <a:gd name="T26" fmla="*/ 398 w 442"/>
                <a:gd name="T27" fmla="*/ 183 h 356"/>
                <a:gd name="T28" fmla="*/ 408 w 442"/>
                <a:gd name="T29" fmla="*/ 206 h 356"/>
                <a:gd name="T30" fmla="*/ 418 w 442"/>
                <a:gd name="T31" fmla="*/ 248 h 356"/>
                <a:gd name="T32" fmla="*/ 382 w 442"/>
                <a:gd name="T33" fmla="*/ 269 h 356"/>
                <a:gd name="T34" fmla="*/ 351 w 442"/>
                <a:gd name="T35" fmla="*/ 274 h 356"/>
                <a:gd name="T36" fmla="*/ 323 w 442"/>
                <a:gd name="T37" fmla="*/ 294 h 356"/>
                <a:gd name="T38" fmla="*/ 328 w 442"/>
                <a:gd name="T39" fmla="*/ 309 h 356"/>
                <a:gd name="T40" fmla="*/ 323 w 442"/>
                <a:gd name="T41" fmla="*/ 320 h 356"/>
                <a:gd name="T42" fmla="*/ 320 w 442"/>
                <a:gd name="T43" fmla="*/ 327 h 356"/>
                <a:gd name="T44" fmla="*/ 362 w 442"/>
                <a:gd name="T45" fmla="*/ 327 h 356"/>
                <a:gd name="T46" fmla="*/ 295 w 442"/>
                <a:gd name="T47" fmla="*/ 343 h 356"/>
                <a:gd name="T48" fmla="*/ 251 w 442"/>
                <a:gd name="T49" fmla="*/ 351 h 356"/>
                <a:gd name="T50" fmla="*/ 204 w 442"/>
                <a:gd name="T51" fmla="*/ 335 h 356"/>
                <a:gd name="T52" fmla="*/ 150 w 442"/>
                <a:gd name="T53" fmla="*/ 302 h 356"/>
                <a:gd name="T54" fmla="*/ 93 w 442"/>
                <a:gd name="T55" fmla="*/ 309 h 356"/>
                <a:gd name="T56" fmla="*/ 52 w 442"/>
                <a:gd name="T57" fmla="*/ 279 h 356"/>
                <a:gd name="T58" fmla="*/ 39 w 442"/>
                <a:gd name="T59" fmla="*/ 265 h 356"/>
                <a:gd name="T60" fmla="*/ 29 w 442"/>
                <a:gd name="T61" fmla="*/ 255 h 356"/>
                <a:gd name="T62" fmla="*/ 31 w 442"/>
                <a:gd name="T63" fmla="*/ 237 h 356"/>
                <a:gd name="T64" fmla="*/ 46 w 442"/>
                <a:gd name="T65" fmla="*/ 219 h 356"/>
                <a:gd name="T66" fmla="*/ 49 w 442"/>
                <a:gd name="T67" fmla="*/ 209 h 356"/>
                <a:gd name="T68" fmla="*/ 54 w 442"/>
                <a:gd name="T69" fmla="*/ 199 h 356"/>
                <a:gd name="T70" fmla="*/ 46 w 442"/>
                <a:gd name="T71" fmla="*/ 183 h 356"/>
                <a:gd name="T72" fmla="*/ 15 w 442"/>
                <a:gd name="T73" fmla="*/ 165 h 356"/>
                <a:gd name="T74" fmla="*/ 21 w 442"/>
                <a:gd name="T75" fmla="*/ 154 h 356"/>
                <a:gd name="T76" fmla="*/ 13 w 442"/>
                <a:gd name="T77" fmla="*/ 142 h 356"/>
                <a:gd name="T78" fmla="*/ 5 w 442"/>
                <a:gd name="T79" fmla="*/ 137 h 356"/>
                <a:gd name="T80" fmla="*/ 23 w 442"/>
                <a:gd name="T81" fmla="*/ 119 h 356"/>
                <a:gd name="T82" fmla="*/ 34 w 442"/>
                <a:gd name="T83" fmla="*/ 101 h 356"/>
                <a:gd name="T84" fmla="*/ 39 w 442"/>
                <a:gd name="T85" fmla="*/ 90 h 356"/>
                <a:gd name="T86" fmla="*/ 46 w 442"/>
                <a:gd name="T87" fmla="*/ 78 h 356"/>
                <a:gd name="T88" fmla="*/ 74 w 442"/>
                <a:gd name="T89" fmla="*/ 80 h 356"/>
                <a:gd name="T90" fmla="*/ 96 w 442"/>
                <a:gd name="T91" fmla="*/ 75 h 356"/>
                <a:gd name="T92" fmla="*/ 152 w 442"/>
                <a:gd name="T93" fmla="*/ 56 h 356"/>
                <a:gd name="T94" fmla="*/ 212 w 442"/>
                <a:gd name="T95" fmla="*/ 57 h 356"/>
                <a:gd name="T96" fmla="*/ 299 w 442"/>
                <a:gd name="T97" fmla="*/ 25 h 356"/>
                <a:gd name="T98" fmla="*/ 349 w 442"/>
                <a:gd name="T99" fmla="*/ 0 h 3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356"/>
                <a:gd name="T152" fmla="*/ 442 w 442"/>
                <a:gd name="T153" fmla="*/ 356 h 3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356">
                  <a:moveTo>
                    <a:pt x="349" y="0"/>
                  </a:moveTo>
                  <a:lnTo>
                    <a:pt x="356" y="5"/>
                  </a:lnTo>
                  <a:lnTo>
                    <a:pt x="379" y="0"/>
                  </a:lnTo>
                  <a:lnTo>
                    <a:pt x="395" y="10"/>
                  </a:lnTo>
                  <a:lnTo>
                    <a:pt x="418" y="7"/>
                  </a:lnTo>
                  <a:lnTo>
                    <a:pt x="442" y="25"/>
                  </a:lnTo>
                  <a:lnTo>
                    <a:pt x="437" y="26"/>
                  </a:lnTo>
                  <a:lnTo>
                    <a:pt x="428" y="29"/>
                  </a:lnTo>
                  <a:lnTo>
                    <a:pt x="418" y="33"/>
                  </a:lnTo>
                  <a:lnTo>
                    <a:pt x="410" y="36"/>
                  </a:lnTo>
                  <a:lnTo>
                    <a:pt x="411" y="38"/>
                  </a:lnTo>
                  <a:lnTo>
                    <a:pt x="405" y="46"/>
                  </a:lnTo>
                  <a:lnTo>
                    <a:pt x="400" y="54"/>
                  </a:lnTo>
                  <a:lnTo>
                    <a:pt x="406" y="57"/>
                  </a:lnTo>
                  <a:lnTo>
                    <a:pt x="418" y="59"/>
                  </a:lnTo>
                  <a:lnTo>
                    <a:pt x="420" y="69"/>
                  </a:lnTo>
                  <a:lnTo>
                    <a:pt x="433" y="72"/>
                  </a:lnTo>
                  <a:lnTo>
                    <a:pt x="428" y="77"/>
                  </a:lnTo>
                  <a:lnTo>
                    <a:pt x="416" y="85"/>
                  </a:lnTo>
                  <a:lnTo>
                    <a:pt x="415" y="96"/>
                  </a:lnTo>
                  <a:lnTo>
                    <a:pt x="411" y="103"/>
                  </a:lnTo>
                  <a:lnTo>
                    <a:pt x="410" y="108"/>
                  </a:lnTo>
                  <a:lnTo>
                    <a:pt x="408" y="119"/>
                  </a:lnTo>
                  <a:lnTo>
                    <a:pt x="424" y="126"/>
                  </a:lnTo>
                  <a:lnTo>
                    <a:pt x="429" y="127"/>
                  </a:lnTo>
                  <a:lnTo>
                    <a:pt x="434" y="129"/>
                  </a:lnTo>
                  <a:lnTo>
                    <a:pt x="431" y="134"/>
                  </a:lnTo>
                  <a:lnTo>
                    <a:pt x="429" y="136"/>
                  </a:lnTo>
                  <a:lnTo>
                    <a:pt x="421" y="134"/>
                  </a:lnTo>
                  <a:lnTo>
                    <a:pt x="416" y="134"/>
                  </a:lnTo>
                  <a:lnTo>
                    <a:pt x="410" y="137"/>
                  </a:lnTo>
                  <a:lnTo>
                    <a:pt x="402" y="139"/>
                  </a:lnTo>
                  <a:lnTo>
                    <a:pt x="398" y="145"/>
                  </a:lnTo>
                  <a:lnTo>
                    <a:pt x="398" y="149"/>
                  </a:lnTo>
                  <a:lnTo>
                    <a:pt x="410" y="154"/>
                  </a:lnTo>
                  <a:lnTo>
                    <a:pt x="406" y="157"/>
                  </a:lnTo>
                  <a:lnTo>
                    <a:pt x="400" y="155"/>
                  </a:lnTo>
                  <a:lnTo>
                    <a:pt x="395" y="157"/>
                  </a:lnTo>
                  <a:lnTo>
                    <a:pt x="393" y="162"/>
                  </a:lnTo>
                  <a:lnTo>
                    <a:pt x="393" y="171"/>
                  </a:lnTo>
                  <a:lnTo>
                    <a:pt x="398" y="171"/>
                  </a:lnTo>
                  <a:lnTo>
                    <a:pt x="398" y="183"/>
                  </a:lnTo>
                  <a:lnTo>
                    <a:pt x="415" y="189"/>
                  </a:lnTo>
                  <a:lnTo>
                    <a:pt x="410" y="198"/>
                  </a:lnTo>
                  <a:lnTo>
                    <a:pt x="408" y="206"/>
                  </a:lnTo>
                  <a:lnTo>
                    <a:pt x="400" y="227"/>
                  </a:lnTo>
                  <a:lnTo>
                    <a:pt x="390" y="248"/>
                  </a:lnTo>
                  <a:lnTo>
                    <a:pt x="418" y="248"/>
                  </a:lnTo>
                  <a:lnTo>
                    <a:pt x="420" y="256"/>
                  </a:lnTo>
                  <a:lnTo>
                    <a:pt x="410" y="260"/>
                  </a:lnTo>
                  <a:lnTo>
                    <a:pt x="382" y="269"/>
                  </a:lnTo>
                  <a:lnTo>
                    <a:pt x="379" y="268"/>
                  </a:lnTo>
                  <a:lnTo>
                    <a:pt x="364" y="268"/>
                  </a:lnTo>
                  <a:lnTo>
                    <a:pt x="351" y="274"/>
                  </a:lnTo>
                  <a:lnTo>
                    <a:pt x="335" y="282"/>
                  </a:lnTo>
                  <a:lnTo>
                    <a:pt x="317" y="284"/>
                  </a:lnTo>
                  <a:lnTo>
                    <a:pt x="323" y="294"/>
                  </a:lnTo>
                  <a:lnTo>
                    <a:pt x="328" y="299"/>
                  </a:lnTo>
                  <a:lnTo>
                    <a:pt x="330" y="304"/>
                  </a:lnTo>
                  <a:lnTo>
                    <a:pt x="328" y="309"/>
                  </a:lnTo>
                  <a:lnTo>
                    <a:pt x="330" y="312"/>
                  </a:lnTo>
                  <a:lnTo>
                    <a:pt x="330" y="315"/>
                  </a:lnTo>
                  <a:lnTo>
                    <a:pt x="323" y="320"/>
                  </a:lnTo>
                  <a:lnTo>
                    <a:pt x="313" y="322"/>
                  </a:lnTo>
                  <a:lnTo>
                    <a:pt x="317" y="323"/>
                  </a:lnTo>
                  <a:lnTo>
                    <a:pt x="320" y="327"/>
                  </a:lnTo>
                  <a:lnTo>
                    <a:pt x="328" y="327"/>
                  </a:lnTo>
                  <a:lnTo>
                    <a:pt x="356" y="322"/>
                  </a:lnTo>
                  <a:lnTo>
                    <a:pt x="362" y="327"/>
                  </a:lnTo>
                  <a:lnTo>
                    <a:pt x="362" y="328"/>
                  </a:lnTo>
                  <a:lnTo>
                    <a:pt x="299" y="336"/>
                  </a:lnTo>
                  <a:lnTo>
                    <a:pt x="295" y="343"/>
                  </a:lnTo>
                  <a:lnTo>
                    <a:pt x="279" y="354"/>
                  </a:lnTo>
                  <a:lnTo>
                    <a:pt x="264" y="356"/>
                  </a:lnTo>
                  <a:lnTo>
                    <a:pt x="251" y="351"/>
                  </a:lnTo>
                  <a:lnTo>
                    <a:pt x="237" y="353"/>
                  </a:lnTo>
                  <a:lnTo>
                    <a:pt x="220" y="331"/>
                  </a:lnTo>
                  <a:lnTo>
                    <a:pt x="204" y="335"/>
                  </a:lnTo>
                  <a:lnTo>
                    <a:pt x="170" y="310"/>
                  </a:lnTo>
                  <a:lnTo>
                    <a:pt x="155" y="310"/>
                  </a:lnTo>
                  <a:lnTo>
                    <a:pt x="150" y="302"/>
                  </a:lnTo>
                  <a:lnTo>
                    <a:pt x="118" y="312"/>
                  </a:lnTo>
                  <a:lnTo>
                    <a:pt x="106" y="305"/>
                  </a:lnTo>
                  <a:lnTo>
                    <a:pt x="93" y="309"/>
                  </a:lnTo>
                  <a:lnTo>
                    <a:pt x="51" y="289"/>
                  </a:lnTo>
                  <a:lnTo>
                    <a:pt x="54" y="282"/>
                  </a:lnTo>
                  <a:lnTo>
                    <a:pt x="52" y="279"/>
                  </a:lnTo>
                  <a:lnTo>
                    <a:pt x="41" y="276"/>
                  </a:lnTo>
                  <a:lnTo>
                    <a:pt x="47" y="269"/>
                  </a:lnTo>
                  <a:lnTo>
                    <a:pt x="39" y="265"/>
                  </a:lnTo>
                  <a:lnTo>
                    <a:pt x="42" y="261"/>
                  </a:lnTo>
                  <a:lnTo>
                    <a:pt x="34" y="258"/>
                  </a:lnTo>
                  <a:lnTo>
                    <a:pt x="29" y="255"/>
                  </a:lnTo>
                  <a:lnTo>
                    <a:pt x="31" y="245"/>
                  </a:lnTo>
                  <a:lnTo>
                    <a:pt x="25" y="243"/>
                  </a:lnTo>
                  <a:lnTo>
                    <a:pt x="31" y="237"/>
                  </a:lnTo>
                  <a:lnTo>
                    <a:pt x="36" y="229"/>
                  </a:lnTo>
                  <a:lnTo>
                    <a:pt x="41" y="224"/>
                  </a:lnTo>
                  <a:lnTo>
                    <a:pt x="46" y="219"/>
                  </a:lnTo>
                  <a:lnTo>
                    <a:pt x="47" y="216"/>
                  </a:lnTo>
                  <a:lnTo>
                    <a:pt x="47" y="212"/>
                  </a:lnTo>
                  <a:lnTo>
                    <a:pt x="49" y="209"/>
                  </a:lnTo>
                  <a:lnTo>
                    <a:pt x="52" y="206"/>
                  </a:lnTo>
                  <a:lnTo>
                    <a:pt x="56" y="201"/>
                  </a:lnTo>
                  <a:lnTo>
                    <a:pt x="54" y="199"/>
                  </a:lnTo>
                  <a:lnTo>
                    <a:pt x="51" y="194"/>
                  </a:lnTo>
                  <a:lnTo>
                    <a:pt x="49" y="189"/>
                  </a:lnTo>
                  <a:lnTo>
                    <a:pt x="46" y="183"/>
                  </a:lnTo>
                  <a:lnTo>
                    <a:pt x="39" y="178"/>
                  </a:lnTo>
                  <a:lnTo>
                    <a:pt x="29" y="168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25" y="157"/>
                  </a:lnTo>
                  <a:lnTo>
                    <a:pt x="21" y="154"/>
                  </a:lnTo>
                  <a:lnTo>
                    <a:pt x="23" y="149"/>
                  </a:lnTo>
                  <a:lnTo>
                    <a:pt x="21" y="145"/>
                  </a:lnTo>
                  <a:lnTo>
                    <a:pt x="13" y="142"/>
                  </a:lnTo>
                  <a:lnTo>
                    <a:pt x="8" y="144"/>
                  </a:lnTo>
                  <a:lnTo>
                    <a:pt x="0" y="139"/>
                  </a:lnTo>
                  <a:lnTo>
                    <a:pt x="5" y="137"/>
                  </a:lnTo>
                  <a:lnTo>
                    <a:pt x="3" y="134"/>
                  </a:lnTo>
                  <a:lnTo>
                    <a:pt x="16" y="123"/>
                  </a:lnTo>
                  <a:lnTo>
                    <a:pt x="23" y="119"/>
                  </a:lnTo>
                  <a:lnTo>
                    <a:pt x="28" y="118"/>
                  </a:lnTo>
                  <a:lnTo>
                    <a:pt x="33" y="108"/>
                  </a:lnTo>
                  <a:lnTo>
                    <a:pt x="34" y="101"/>
                  </a:lnTo>
                  <a:lnTo>
                    <a:pt x="31" y="96"/>
                  </a:lnTo>
                  <a:lnTo>
                    <a:pt x="31" y="93"/>
                  </a:lnTo>
                  <a:lnTo>
                    <a:pt x="39" y="90"/>
                  </a:lnTo>
                  <a:lnTo>
                    <a:pt x="39" y="87"/>
                  </a:lnTo>
                  <a:lnTo>
                    <a:pt x="41" y="82"/>
                  </a:lnTo>
                  <a:lnTo>
                    <a:pt x="46" y="78"/>
                  </a:lnTo>
                  <a:lnTo>
                    <a:pt x="47" y="74"/>
                  </a:lnTo>
                  <a:lnTo>
                    <a:pt x="59" y="77"/>
                  </a:lnTo>
                  <a:lnTo>
                    <a:pt x="74" y="80"/>
                  </a:lnTo>
                  <a:lnTo>
                    <a:pt x="83" y="77"/>
                  </a:lnTo>
                  <a:lnTo>
                    <a:pt x="83" y="74"/>
                  </a:lnTo>
                  <a:lnTo>
                    <a:pt x="96" y="75"/>
                  </a:lnTo>
                  <a:lnTo>
                    <a:pt x="116" y="62"/>
                  </a:lnTo>
                  <a:lnTo>
                    <a:pt x="114" y="57"/>
                  </a:lnTo>
                  <a:lnTo>
                    <a:pt x="152" y="56"/>
                  </a:lnTo>
                  <a:lnTo>
                    <a:pt x="167" y="57"/>
                  </a:lnTo>
                  <a:lnTo>
                    <a:pt x="186" y="67"/>
                  </a:lnTo>
                  <a:lnTo>
                    <a:pt x="212" y="57"/>
                  </a:lnTo>
                  <a:lnTo>
                    <a:pt x="240" y="49"/>
                  </a:lnTo>
                  <a:lnTo>
                    <a:pt x="266" y="36"/>
                  </a:lnTo>
                  <a:lnTo>
                    <a:pt x="299" y="25"/>
                  </a:lnTo>
                  <a:lnTo>
                    <a:pt x="304" y="16"/>
                  </a:lnTo>
                  <a:lnTo>
                    <a:pt x="318" y="1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2518" y="2069"/>
              <a:ext cx="681" cy="330"/>
            </a:xfrm>
            <a:custGeom>
              <a:avLst/>
              <a:gdLst>
                <a:gd name="T0" fmla="*/ 462 w 681"/>
                <a:gd name="T1" fmla="*/ 6 h 323"/>
                <a:gd name="T2" fmla="*/ 558 w 681"/>
                <a:gd name="T3" fmla="*/ 16 h 323"/>
                <a:gd name="T4" fmla="*/ 596 w 681"/>
                <a:gd name="T5" fmla="*/ 26 h 323"/>
                <a:gd name="T6" fmla="*/ 640 w 681"/>
                <a:gd name="T7" fmla="*/ 29 h 323"/>
                <a:gd name="T8" fmla="*/ 673 w 681"/>
                <a:gd name="T9" fmla="*/ 57 h 323"/>
                <a:gd name="T10" fmla="*/ 669 w 681"/>
                <a:gd name="T11" fmla="*/ 78 h 323"/>
                <a:gd name="T12" fmla="*/ 589 w 681"/>
                <a:gd name="T13" fmla="*/ 80 h 323"/>
                <a:gd name="T14" fmla="*/ 593 w 681"/>
                <a:gd name="T15" fmla="*/ 119 h 323"/>
                <a:gd name="T16" fmla="*/ 539 w 681"/>
                <a:gd name="T17" fmla="*/ 138 h 323"/>
                <a:gd name="T18" fmla="*/ 526 w 681"/>
                <a:gd name="T19" fmla="*/ 169 h 323"/>
                <a:gd name="T20" fmla="*/ 467 w 681"/>
                <a:gd name="T21" fmla="*/ 228 h 323"/>
                <a:gd name="T22" fmla="*/ 459 w 681"/>
                <a:gd name="T23" fmla="*/ 257 h 323"/>
                <a:gd name="T24" fmla="*/ 384 w 681"/>
                <a:gd name="T25" fmla="*/ 275 h 323"/>
                <a:gd name="T26" fmla="*/ 379 w 681"/>
                <a:gd name="T27" fmla="*/ 306 h 323"/>
                <a:gd name="T28" fmla="*/ 354 w 681"/>
                <a:gd name="T29" fmla="*/ 311 h 323"/>
                <a:gd name="T30" fmla="*/ 317 w 681"/>
                <a:gd name="T31" fmla="*/ 323 h 323"/>
                <a:gd name="T32" fmla="*/ 250 w 681"/>
                <a:gd name="T33" fmla="*/ 301 h 323"/>
                <a:gd name="T34" fmla="*/ 216 w 681"/>
                <a:gd name="T35" fmla="*/ 316 h 323"/>
                <a:gd name="T36" fmla="*/ 196 w 681"/>
                <a:gd name="T37" fmla="*/ 310 h 323"/>
                <a:gd name="T38" fmla="*/ 193 w 681"/>
                <a:gd name="T39" fmla="*/ 295 h 323"/>
                <a:gd name="T40" fmla="*/ 168 w 681"/>
                <a:gd name="T41" fmla="*/ 274 h 323"/>
                <a:gd name="T42" fmla="*/ 123 w 681"/>
                <a:gd name="T43" fmla="*/ 261 h 323"/>
                <a:gd name="T44" fmla="*/ 70 w 681"/>
                <a:gd name="T45" fmla="*/ 262 h 323"/>
                <a:gd name="T46" fmla="*/ 46 w 681"/>
                <a:gd name="T47" fmla="*/ 228 h 323"/>
                <a:gd name="T48" fmla="*/ 0 w 681"/>
                <a:gd name="T49" fmla="*/ 217 h 323"/>
                <a:gd name="T50" fmla="*/ 18 w 681"/>
                <a:gd name="T51" fmla="*/ 199 h 323"/>
                <a:gd name="T52" fmla="*/ 8 w 681"/>
                <a:gd name="T53" fmla="*/ 194 h 323"/>
                <a:gd name="T54" fmla="*/ 5 w 681"/>
                <a:gd name="T55" fmla="*/ 177 h 323"/>
                <a:gd name="T56" fmla="*/ 75 w 681"/>
                <a:gd name="T57" fmla="*/ 140 h 323"/>
                <a:gd name="T58" fmla="*/ 20 w 681"/>
                <a:gd name="T59" fmla="*/ 109 h 323"/>
                <a:gd name="T60" fmla="*/ 0 w 681"/>
                <a:gd name="T61" fmla="*/ 60 h 323"/>
                <a:gd name="T62" fmla="*/ 39 w 681"/>
                <a:gd name="T63" fmla="*/ 53 h 323"/>
                <a:gd name="T64" fmla="*/ 79 w 681"/>
                <a:gd name="T65" fmla="*/ 60 h 323"/>
                <a:gd name="T66" fmla="*/ 108 w 681"/>
                <a:gd name="T67" fmla="*/ 66 h 323"/>
                <a:gd name="T68" fmla="*/ 123 w 681"/>
                <a:gd name="T69" fmla="*/ 55 h 323"/>
                <a:gd name="T70" fmla="*/ 142 w 681"/>
                <a:gd name="T71" fmla="*/ 47 h 323"/>
                <a:gd name="T72" fmla="*/ 165 w 681"/>
                <a:gd name="T73" fmla="*/ 49 h 323"/>
                <a:gd name="T74" fmla="*/ 177 w 681"/>
                <a:gd name="T75" fmla="*/ 58 h 323"/>
                <a:gd name="T76" fmla="*/ 191 w 681"/>
                <a:gd name="T77" fmla="*/ 75 h 323"/>
                <a:gd name="T78" fmla="*/ 225 w 681"/>
                <a:gd name="T79" fmla="*/ 78 h 323"/>
                <a:gd name="T80" fmla="*/ 240 w 681"/>
                <a:gd name="T81" fmla="*/ 68 h 323"/>
                <a:gd name="T82" fmla="*/ 265 w 681"/>
                <a:gd name="T83" fmla="*/ 53 h 323"/>
                <a:gd name="T84" fmla="*/ 296 w 681"/>
                <a:gd name="T85" fmla="*/ 37 h 323"/>
                <a:gd name="T86" fmla="*/ 330 w 681"/>
                <a:gd name="T87" fmla="*/ 24 h 323"/>
                <a:gd name="T88" fmla="*/ 351 w 681"/>
                <a:gd name="T89" fmla="*/ 13 h 323"/>
                <a:gd name="T90" fmla="*/ 367 w 681"/>
                <a:gd name="T91" fmla="*/ 3 h 323"/>
                <a:gd name="T92" fmla="*/ 385 w 681"/>
                <a:gd name="T93" fmla="*/ 0 h 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1"/>
                <a:gd name="T142" fmla="*/ 0 h 323"/>
                <a:gd name="T143" fmla="*/ 681 w 681"/>
                <a:gd name="T144" fmla="*/ 323 h 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1" h="323">
                  <a:moveTo>
                    <a:pt x="390" y="0"/>
                  </a:moveTo>
                  <a:lnTo>
                    <a:pt x="408" y="0"/>
                  </a:lnTo>
                  <a:lnTo>
                    <a:pt x="462" y="6"/>
                  </a:lnTo>
                  <a:lnTo>
                    <a:pt x="495" y="13"/>
                  </a:lnTo>
                  <a:lnTo>
                    <a:pt x="524" y="14"/>
                  </a:lnTo>
                  <a:lnTo>
                    <a:pt x="558" y="16"/>
                  </a:lnTo>
                  <a:lnTo>
                    <a:pt x="567" y="24"/>
                  </a:lnTo>
                  <a:lnTo>
                    <a:pt x="581" y="27"/>
                  </a:lnTo>
                  <a:lnTo>
                    <a:pt x="596" y="26"/>
                  </a:lnTo>
                  <a:lnTo>
                    <a:pt x="619" y="19"/>
                  </a:lnTo>
                  <a:lnTo>
                    <a:pt x="627" y="24"/>
                  </a:lnTo>
                  <a:lnTo>
                    <a:pt x="640" y="29"/>
                  </a:lnTo>
                  <a:lnTo>
                    <a:pt x="655" y="34"/>
                  </a:lnTo>
                  <a:lnTo>
                    <a:pt x="651" y="53"/>
                  </a:lnTo>
                  <a:lnTo>
                    <a:pt x="673" y="57"/>
                  </a:lnTo>
                  <a:lnTo>
                    <a:pt x="681" y="60"/>
                  </a:lnTo>
                  <a:lnTo>
                    <a:pt x="681" y="63"/>
                  </a:lnTo>
                  <a:lnTo>
                    <a:pt x="669" y="78"/>
                  </a:lnTo>
                  <a:lnTo>
                    <a:pt x="660" y="81"/>
                  </a:lnTo>
                  <a:lnTo>
                    <a:pt x="643" y="83"/>
                  </a:lnTo>
                  <a:lnTo>
                    <a:pt x="589" y="80"/>
                  </a:lnTo>
                  <a:lnTo>
                    <a:pt x="583" y="101"/>
                  </a:lnTo>
                  <a:lnTo>
                    <a:pt x="594" y="106"/>
                  </a:lnTo>
                  <a:lnTo>
                    <a:pt x="593" y="119"/>
                  </a:lnTo>
                  <a:lnTo>
                    <a:pt x="562" y="125"/>
                  </a:lnTo>
                  <a:lnTo>
                    <a:pt x="562" y="135"/>
                  </a:lnTo>
                  <a:lnTo>
                    <a:pt x="539" y="138"/>
                  </a:lnTo>
                  <a:lnTo>
                    <a:pt x="536" y="153"/>
                  </a:lnTo>
                  <a:lnTo>
                    <a:pt x="529" y="159"/>
                  </a:lnTo>
                  <a:lnTo>
                    <a:pt x="526" y="169"/>
                  </a:lnTo>
                  <a:lnTo>
                    <a:pt x="524" y="205"/>
                  </a:lnTo>
                  <a:lnTo>
                    <a:pt x="485" y="207"/>
                  </a:lnTo>
                  <a:lnTo>
                    <a:pt x="467" y="228"/>
                  </a:lnTo>
                  <a:lnTo>
                    <a:pt x="464" y="238"/>
                  </a:lnTo>
                  <a:lnTo>
                    <a:pt x="469" y="256"/>
                  </a:lnTo>
                  <a:lnTo>
                    <a:pt x="459" y="257"/>
                  </a:lnTo>
                  <a:lnTo>
                    <a:pt x="425" y="267"/>
                  </a:lnTo>
                  <a:lnTo>
                    <a:pt x="423" y="275"/>
                  </a:lnTo>
                  <a:lnTo>
                    <a:pt x="384" y="275"/>
                  </a:lnTo>
                  <a:lnTo>
                    <a:pt x="382" y="288"/>
                  </a:lnTo>
                  <a:lnTo>
                    <a:pt x="389" y="295"/>
                  </a:lnTo>
                  <a:lnTo>
                    <a:pt x="379" y="306"/>
                  </a:lnTo>
                  <a:lnTo>
                    <a:pt x="382" y="316"/>
                  </a:lnTo>
                  <a:lnTo>
                    <a:pt x="361" y="316"/>
                  </a:lnTo>
                  <a:lnTo>
                    <a:pt x="354" y="311"/>
                  </a:lnTo>
                  <a:lnTo>
                    <a:pt x="333" y="316"/>
                  </a:lnTo>
                  <a:lnTo>
                    <a:pt x="330" y="321"/>
                  </a:lnTo>
                  <a:lnTo>
                    <a:pt x="317" y="323"/>
                  </a:lnTo>
                  <a:lnTo>
                    <a:pt x="297" y="300"/>
                  </a:lnTo>
                  <a:lnTo>
                    <a:pt x="255" y="301"/>
                  </a:lnTo>
                  <a:lnTo>
                    <a:pt x="250" y="301"/>
                  </a:lnTo>
                  <a:lnTo>
                    <a:pt x="247" y="303"/>
                  </a:lnTo>
                  <a:lnTo>
                    <a:pt x="216" y="316"/>
                  </a:lnTo>
                  <a:lnTo>
                    <a:pt x="212" y="316"/>
                  </a:lnTo>
                  <a:lnTo>
                    <a:pt x="204" y="315"/>
                  </a:lnTo>
                  <a:lnTo>
                    <a:pt x="196" y="310"/>
                  </a:lnTo>
                  <a:lnTo>
                    <a:pt x="191" y="308"/>
                  </a:lnTo>
                  <a:lnTo>
                    <a:pt x="172" y="300"/>
                  </a:lnTo>
                  <a:lnTo>
                    <a:pt x="193" y="295"/>
                  </a:lnTo>
                  <a:lnTo>
                    <a:pt x="183" y="285"/>
                  </a:lnTo>
                  <a:lnTo>
                    <a:pt x="180" y="275"/>
                  </a:lnTo>
                  <a:lnTo>
                    <a:pt x="168" y="274"/>
                  </a:lnTo>
                  <a:lnTo>
                    <a:pt x="162" y="269"/>
                  </a:lnTo>
                  <a:lnTo>
                    <a:pt x="144" y="269"/>
                  </a:lnTo>
                  <a:lnTo>
                    <a:pt x="123" y="261"/>
                  </a:lnTo>
                  <a:lnTo>
                    <a:pt x="103" y="272"/>
                  </a:lnTo>
                  <a:lnTo>
                    <a:pt x="84" y="272"/>
                  </a:lnTo>
                  <a:lnTo>
                    <a:pt x="70" y="262"/>
                  </a:lnTo>
                  <a:lnTo>
                    <a:pt x="44" y="246"/>
                  </a:lnTo>
                  <a:lnTo>
                    <a:pt x="36" y="238"/>
                  </a:lnTo>
                  <a:lnTo>
                    <a:pt x="46" y="228"/>
                  </a:lnTo>
                  <a:lnTo>
                    <a:pt x="46" y="215"/>
                  </a:lnTo>
                  <a:lnTo>
                    <a:pt x="17" y="217"/>
                  </a:lnTo>
                  <a:lnTo>
                    <a:pt x="0" y="217"/>
                  </a:lnTo>
                  <a:lnTo>
                    <a:pt x="4" y="212"/>
                  </a:lnTo>
                  <a:lnTo>
                    <a:pt x="13" y="208"/>
                  </a:lnTo>
                  <a:lnTo>
                    <a:pt x="18" y="199"/>
                  </a:lnTo>
                  <a:lnTo>
                    <a:pt x="38" y="192"/>
                  </a:lnTo>
                  <a:lnTo>
                    <a:pt x="31" y="189"/>
                  </a:lnTo>
                  <a:lnTo>
                    <a:pt x="8" y="194"/>
                  </a:lnTo>
                  <a:lnTo>
                    <a:pt x="2" y="187"/>
                  </a:lnTo>
                  <a:lnTo>
                    <a:pt x="8" y="184"/>
                  </a:lnTo>
                  <a:lnTo>
                    <a:pt x="5" y="177"/>
                  </a:lnTo>
                  <a:lnTo>
                    <a:pt x="39" y="156"/>
                  </a:lnTo>
                  <a:lnTo>
                    <a:pt x="64" y="153"/>
                  </a:lnTo>
                  <a:lnTo>
                    <a:pt x="75" y="140"/>
                  </a:lnTo>
                  <a:lnTo>
                    <a:pt x="54" y="130"/>
                  </a:lnTo>
                  <a:lnTo>
                    <a:pt x="25" y="120"/>
                  </a:lnTo>
                  <a:lnTo>
                    <a:pt x="20" y="109"/>
                  </a:lnTo>
                  <a:lnTo>
                    <a:pt x="23" y="96"/>
                  </a:lnTo>
                  <a:lnTo>
                    <a:pt x="25" y="86"/>
                  </a:lnTo>
                  <a:lnTo>
                    <a:pt x="0" y="60"/>
                  </a:lnTo>
                  <a:lnTo>
                    <a:pt x="13" y="55"/>
                  </a:lnTo>
                  <a:lnTo>
                    <a:pt x="23" y="53"/>
                  </a:lnTo>
                  <a:lnTo>
                    <a:pt x="39" y="53"/>
                  </a:lnTo>
                  <a:lnTo>
                    <a:pt x="57" y="55"/>
                  </a:lnTo>
                  <a:lnTo>
                    <a:pt x="67" y="57"/>
                  </a:lnTo>
                  <a:lnTo>
                    <a:pt x="79" y="60"/>
                  </a:lnTo>
                  <a:lnTo>
                    <a:pt x="85" y="63"/>
                  </a:lnTo>
                  <a:lnTo>
                    <a:pt x="100" y="66"/>
                  </a:lnTo>
                  <a:lnTo>
                    <a:pt x="108" y="66"/>
                  </a:lnTo>
                  <a:lnTo>
                    <a:pt x="115" y="63"/>
                  </a:lnTo>
                  <a:lnTo>
                    <a:pt x="119" y="60"/>
                  </a:lnTo>
                  <a:lnTo>
                    <a:pt x="123" y="55"/>
                  </a:lnTo>
                  <a:lnTo>
                    <a:pt x="129" y="52"/>
                  </a:lnTo>
                  <a:lnTo>
                    <a:pt x="136" y="50"/>
                  </a:lnTo>
                  <a:lnTo>
                    <a:pt x="142" y="47"/>
                  </a:lnTo>
                  <a:lnTo>
                    <a:pt x="150" y="47"/>
                  </a:lnTo>
                  <a:lnTo>
                    <a:pt x="157" y="47"/>
                  </a:lnTo>
                  <a:lnTo>
                    <a:pt x="165" y="49"/>
                  </a:lnTo>
                  <a:lnTo>
                    <a:pt x="170" y="50"/>
                  </a:lnTo>
                  <a:lnTo>
                    <a:pt x="175" y="53"/>
                  </a:lnTo>
                  <a:lnTo>
                    <a:pt x="177" y="58"/>
                  </a:lnTo>
                  <a:lnTo>
                    <a:pt x="178" y="63"/>
                  </a:lnTo>
                  <a:lnTo>
                    <a:pt x="181" y="68"/>
                  </a:lnTo>
                  <a:lnTo>
                    <a:pt x="191" y="75"/>
                  </a:lnTo>
                  <a:lnTo>
                    <a:pt x="206" y="78"/>
                  </a:lnTo>
                  <a:lnTo>
                    <a:pt x="221" y="80"/>
                  </a:lnTo>
                  <a:lnTo>
                    <a:pt x="225" y="78"/>
                  </a:lnTo>
                  <a:lnTo>
                    <a:pt x="232" y="75"/>
                  </a:lnTo>
                  <a:lnTo>
                    <a:pt x="237" y="71"/>
                  </a:lnTo>
                  <a:lnTo>
                    <a:pt x="240" y="68"/>
                  </a:lnTo>
                  <a:lnTo>
                    <a:pt x="245" y="65"/>
                  </a:lnTo>
                  <a:lnTo>
                    <a:pt x="255" y="58"/>
                  </a:lnTo>
                  <a:lnTo>
                    <a:pt x="265" y="53"/>
                  </a:lnTo>
                  <a:lnTo>
                    <a:pt x="276" y="47"/>
                  </a:lnTo>
                  <a:lnTo>
                    <a:pt x="288" y="42"/>
                  </a:lnTo>
                  <a:lnTo>
                    <a:pt x="296" y="37"/>
                  </a:lnTo>
                  <a:lnTo>
                    <a:pt x="310" y="31"/>
                  </a:lnTo>
                  <a:lnTo>
                    <a:pt x="320" y="27"/>
                  </a:lnTo>
                  <a:lnTo>
                    <a:pt x="330" y="24"/>
                  </a:lnTo>
                  <a:lnTo>
                    <a:pt x="340" y="21"/>
                  </a:lnTo>
                  <a:lnTo>
                    <a:pt x="346" y="16"/>
                  </a:lnTo>
                  <a:lnTo>
                    <a:pt x="351" y="13"/>
                  </a:lnTo>
                  <a:lnTo>
                    <a:pt x="358" y="8"/>
                  </a:lnTo>
                  <a:lnTo>
                    <a:pt x="361" y="6"/>
                  </a:lnTo>
                  <a:lnTo>
                    <a:pt x="367" y="3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95" y="2106"/>
              <a:ext cx="598" cy="238"/>
            </a:xfrm>
            <a:custGeom>
              <a:avLst/>
              <a:gdLst>
                <a:gd name="T0" fmla="*/ 503 w 601"/>
                <a:gd name="T1" fmla="*/ 95 h 238"/>
                <a:gd name="T2" fmla="*/ 513 w 601"/>
                <a:gd name="T3" fmla="*/ 114 h 238"/>
                <a:gd name="T4" fmla="*/ 537 w 601"/>
                <a:gd name="T5" fmla="*/ 118 h 238"/>
                <a:gd name="T6" fmla="*/ 570 w 601"/>
                <a:gd name="T7" fmla="*/ 126 h 238"/>
                <a:gd name="T8" fmla="*/ 563 w 601"/>
                <a:gd name="T9" fmla="*/ 136 h 238"/>
                <a:gd name="T10" fmla="*/ 601 w 601"/>
                <a:gd name="T11" fmla="*/ 140 h 238"/>
                <a:gd name="T12" fmla="*/ 590 w 601"/>
                <a:gd name="T13" fmla="*/ 150 h 238"/>
                <a:gd name="T14" fmla="*/ 594 w 601"/>
                <a:gd name="T15" fmla="*/ 176 h 238"/>
                <a:gd name="T16" fmla="*/ 588 w 601"/>
                <a:gd name="T17" fmla="*/ 191 h 238"/>
                <a:gd name="T18" fmla="*/ 541 w 601"/>
                <a:gd name="T19" fmla="*/ 198 h 238"/>
                <a:gd name="T20" fmla="*/ 467 w 601"/>
                <a:gd name="T21" fmla="*/ 209 h 238"/>
                <a:gd name="T22" fmla="*/ 369 w 601"/>
                <a:gd name="T23" fmla="*/ 233 h 238"/>
                <a:gd name="T24" fmla="*/ 317 w 601"/>
                <a:gd name="T25" fmla="*/ 235 h 238"/>
                <a:gd name="T26" fmla="*/ 286 w 601"/>
                <a:gd name="T27" fmla="*/ 232 h 238"/>
                <a:gd name="T28" fmla="*/ 268 w 601"/>
                <a:gd name="T29" fmla="*/ 209 h 238"/>
                <a:gd name="T30" fmla="*/ 271 w 601"/>
                <a:gd name="T31" fmla="*/ 188 h 238"/>
                <a:gd name="T32" fmla="*/ 255 w 601"/>
                <a:gd name="T33" fmla="*/ 204 h 238"/>
                <a:gd name="T34" fmla="*/ 235 w 601"/>
                <a:gd name="T35" fmla="*/ 211 h 238"/>
                <a:gd name="T36" fmla="*/ 224 w 601"/>
                <a:gd name="T37" fmla="*/ 216 h 238"/>
                <a:gd name="T38" fmla="*/ 209 w 601"/>
                <a:gd name="T39" fmla="*/ 219 h 238"/>
                <a:gd name="T40" fmla="*/ 183 w 601"/>
                <a:gd name="T41" fmla="*/ 220 h 238"/>
                <a:gd name="T42" fmla="*/ 167 w 601"/>
                <a:gd name="T43" fmla="*/ 204 h 238"/>
                <a:gd name="T44" fmla="*/ 147 w 601"/>
                <a:gd name="T45" fmla="*/ 194 h 238"/>
                <a:gd name="T46" fmla="*/ 118 w 601"/>
                <a:gd name="T47" fmla="*/ 193 h 238"/>
                <a:gd name="T48" fmla="*/ 98 w 601"/>
                <a:gd name="T49" fmla="*/ 198 h 238"/>
                <a:gd name="T50" fmla="*/ 85 w 601"/>
                <a:gd name="T51" fmla="*/ 194 h 238"/>
                <a:gd name="T52" fmla="*/ 74 w 601"/>
                <a:gd name="T53" fmla="*/ 171 h 238"/>
                <a:gd name="T54" fmla="*/ 15 w 601"/>
                <a:gd name="T55" fmla="*/ 145 h 238"/>
                <a:gd name="T56" fmla="*/ 2 w 601"/>
                <a:gd name="T57" fmla="*/ 116 h 238"/>
                <a:gd name="T58" fmla="*/ 35 w 601"/>
                <a:gd name="T59" fmla="*/ 101 h 238"/>
                <a:gd name="T60" fmla="*/ 33 w 601"/>
                <a:gd name="T61" fmla="*/ 77 h 238"/>
                <a:gd name="T62" fmla="*/ 66 w 601"/>
                <a:gd name="T63" fmla="*/ 87 h 238"/>
                <a:gd name="T64" fmla="*/ 85 w 601"/>
                <a:gd name="T65" fmla="*/ 87 h 238"/>
                <a:gd name="T66" fmla="*/ 111 w 601"/>
                <a:gd name="T67" fmla="*/ 87 h 238"/>
                <a:gd name="T68" fmla="*/ 155 w 601"/>
                <a:gd name="T69" fmla="*/ 82 h 238"/>
                <a:gd name="T70" fmla="*/ 190 w 601"/>
                <a:gd name="T71" fmla="*/ 78 h 238"/>
                <a:gd name="T72" fmla="*/ 211 w 601"/>
                <a:gd name="T73" fmla="*/ 72 h 238"/>
                <a:gd name="T74" fmla="*/ 235 w 601"/>
                <a:gd name="T75" fmla="*/ 67 h 238"/>
                <a:gd name="T76" fmla="*/ 261 w 601"/>
                <a:gd name="T77" fmla="*/ 69 h 238"/>
                <a:gd name="T78" fmla="*/ 268 w 601"/>
                <a:gd name="T79" fmla="*/ 75 h 238"/>
                <a:gd name="T80" fmla="*/ 283 w 601"/>
                <a:gd name="T81" fmla="*/ 80 h 238"/>
                <a:gd name="T82" fmla="*/ 299 w 601"/>
                <a:gd name="T83" fmla="*/ 72 h 238"/>
                <a:gd name="T84" fmla="*/ 310 w 601"/>
                <a:gd name="T85" fmla="*/ 80 h 238"/>
                <a:gd name="T86" fmla="*/ 325 w 601"/>
                <a:gd name="T87" fmla="*/ 70 h 238"/>
                <a:gd name="T88" fmla="*/ 310 w 601"/>
                <a:gd name="T89" fmla="*/ 57 h 238"/>
                <a:gd name="T90" fmla="*/ 310 w 601"/>
                <a:gd name="T91" fmla="*/ 44 h 238"/>
                <a:gd name="T92" fmla="*/ 309 w 601"/>
                <a:gd name="T93" fmla="*/ 28 h 238"/>
                <a:gd name="T94" fmla="*/ 310 w 601"/>
                <a:gd name="T95" fmla="*/ 12 h 238"/>
                <a:gd name="T96" fmla="*/ 340 w 601"/>
                <a:gd name="T97" fmla="*/ 3 h 238"/>
                <a:gd name="T98" fmla="*/ 363 w 601"/>
                <a:gd name="T99" fmla="*/ 5 h 238"/>
                <a:gd name="T100" fmla="*/ 402 w 601"/>
                <a:gd name="T101" fmla="*/ 8 h 238"/>
                <a:gd name="T102" fmla="*/ 412 w 601"/>
                <a:gd name="T103" fmla="*/ 34 h 238"/>
                <a:gd name="T104" fmla="*/ 423 w 601"/>
                <a:gd name="T105" fmla="*/ 44 h 238"/>
                <a:gd name="T106" fmla="*/ 483 w 601"/>
                <a:gd name="T107" fmla="*/ 57 h 238"/>
                <a:gd name="T108" fmla="*/ 495 w 601"/>
                <a:gd name="T109" fmla="*/ 64 h 2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1"/>
                <a:gd name="T166" fmla="*/ 0 h 238"/>
                <a:gd name="T167" fmla="*/ 601 w 601"/>
                <a:gd name="T168" fmla="*/ 238 h 2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1" h="238">
                  <a:moveTo>
                    <a:pt x="518" y="85"/>
                  </a:moveTo>
                  <a:lnTo>
                    <a:pt x="508" y="90"/>
                  </a:lnTo>
                  <a:lnTo>
                    <a:pt x="506" y="91"/>
                  </a:lnTo>
                  <a:lnTo>
                    <a:pt x="503" y="95"/>
                  </a:lnTo>
                  <a:lnTo>
                    <a:pt x="501" y="101"/>
                  </a:lnTo>
                  <a:lnTo>
                    <a:pt x="513" y="105"/>
                  </a:lnTo>
                  <a:lnTo>
                    <a:pt x="513" y="111"/>
                  </a:lnTo>
                  <a:lnTo>
                    <a:pt x="513" y="114"/>
                  </a:lnTo>
                  <a:lnTo>
                    <a:pt x="519" y="118"/>
                  </a:lnTo>
                  <a:lnTo>
                    <a:pt x="529" y="114"/>
                  </a:lnTo>
                  <a:lnTo>
                    <a:pt x="534" y="114"/>
                  </a:lnTo>
                  <a:lnTo>
                    <a:pt x="537" y="118"/>
                  </a:lnTo>
                  <a:lnTo>
                    <a:pt x="539" y="126"/>
                  </a:lnTo>
                  <a:lnTo>
                    <a:pt x="554" y="124"/>
                  </a:lnTo>
                  <a:lnTo>
                    <a:pt x="565" y="126"/>
                  </a:lnTo>
                  <a:lnTo>
                    <a:pt x="570" y="126"/>
                  </a:lnTo>
                  <a:lnTo>
                    <a:pt x="572" y="129"/>
                  </a:lnTo>
                  <a:lnTo>
                    <a:pt x="572" y="131"/>
                  </a:lnTo>
                  <a:lnTo>
                    <a:pt x="563" y="134"/>
                  </a:lnTo>
                  <a:lnTo>
                    <a:pt x="563" y="136"/>
                  </a:lnTo>
                  <a:lnTo>
                    <a:pt x="572" y="137"/>
                  </a:lnTo>
                  <a:lnTo>
                    <a:pt x="586" y="140"/>
                  </a:lnTo>
                  <a:lnTo>
                    <a:pt x="594" y="140"/>
                  </a:lnTo>
                  <a:lnTo>
                    <a:pt x="601" y="140"/>
                  </a:lnTo>
                  <a:lnTo>
                    <a:pt x="601" y="144"/>
                  </a:lnTo>
                  <a:lnTo>
                    <a:pt x="598" y="145"/>
                  </a:lnTo>
                  <a:lnTo>
                    <a:pt x="593" y="149"/>
                  </a:lnTo>
                  <a:lnTo>
                    <a:pt x="590" y="150"/>
                  </a:lnTo>
                  <a:lnTo>
                    <a:pt x="585" y="165"/>
                  </a:lnTo>
                  <a:lnTo>
                    <a:pt x="593" y="168"/>
                  </a:lnTo>
                  <a:lnTo>
                    <a:pt x="594" y="171"/>
                  </a:lnTo>
                  <a:lnTo>
                    <a:pt x="594" y="176"/>
                  </a:lnTo>
                  <a:lnTo>
                    <a:pt x="593" y="181"/>
                  </a:lnTo>
                  <a:lnTo>
                    <a:pt x="591" y="186"/>
                  </a:lnTo>
                  <a:lnTo>
                    <a:pt x="590" y="189"/>
                  </a:lnTo>
                  <a:lnTo>
                    <a:pt x="588" y="191"/>
                  </a:lnTo>
                  <a:lnTo>
                    <a:pt x="585" y="198"/>
                  </a:lnTo>
                  <a:lnTo>
                    <a:pt x="575" y="198"/>
                  </a:lnTo>
                  <a:lnTo>
                    <a:pt x="542" y="204"/>
                  </a:lnTo>
                  <a:lnTo>
                    <a:pt x="541" y="198"/>
                  </a:lnTo>
                  <a:lnTo>
                    <a:pt x="521" y="196"/>
                  </a:lnTo>
                  <a:lnTo>
                    <a:pt x="503" y="199"/>
                  </a:lnTo>
                  <a:lnTo>
                    <a:pt x="477" y="204"/>
                  </a:lnTo>
                  <a:lnTo>
                    <a:pt x="467" y="209"/>
                  </a:lnTo>
                  <a:lnTo>
                    <a:pt x="461" y="216"/>
                  </a:lnTo>
                  <a:lnTo>
                    <a:pt x="425" y="227"/>
                  </a:lnTo>
                  <a:lnTo>
                    <a:pt x="377" y="238"/>
                  </a:lnTo>
                  <a:lnTo>
                    <a:pt x="369" y="233"/>
                  </a:lnTo>
                  <a:lnTo>
                    <a:pt x="351" y="233"/>
                  </a:lnTo>
                  <a:lnTo>
                    <a:pt x="345" y="232"/>
                  </a:lnTo>
                  <a:lnTo>
                    <a:pt x="324" y="235"/>
                  </a:lnTo>
                  <a:lnTo>
                    <a:pt x="317" y="235"/>
                  </a:lnTo>
                  <a:lnTo>
                    <a:pt x="307" y="235"/>
                  </a:lnTo>
                  <a:lnTo>
                    <a:pt x="297" y="232"/>
                  </a:lnTo>
                  <a:lnTo>
                    <a:pt x="289" y="233"/>
                  </a:lnTo>
                  <a:lnTo>
                    <a:pt x="286" y="232"/>
                  </a:lnTo>
                  <a:lnTo>
                    <a:pt x="284" y="227"/>
                  </a:lnTo>
                  <a:lnTo>
                    <a:pt x="279" y="222"/>
                  </a:lnTo>
                  <a:lnTo>
                    <a:pt x="275" y="211"/>
                  </a:lnTo>
                  <a:lnTo>
                    <a:pt x="268" y="209"/>
                  </a:lnTo>
                  <a:lnTo>
                    <a:pt x="268" y="202"/>
                  </a:lnTo>
                  <a:lnTo>
                    <a:pt x="268" y="198"/>
                  </a:lnTo>
                  <a:lnTo>
                    <a:pt x="270" y="193"/>
                  </a:lnTo>
                  <a:lnTo>
                    <a:pt x="271" y="188"/>
                  </a:lnTo>
                  <a:lnTo>
                    <a:pt x="266" y="186"/>
                  </a:lnTo>
                  <a:lnTo>
                    <a:pt x="257" y="185"/>
                  </a:lnTo>
                  <a:lnTo>
                    <a:pt x="257" y="199"/>
                  </a:lnTo>
                  <a:lnTo>
                    <a:pt x="255" y="204"/>
                  </a:lnTo>
                  <a:lnTo>
                    <a:pt x="250" y="207"/>
                  </a:lnTo>
                  <a:lnTo>
                    <a:pt x="245" y="209"/>
                  </a:lnTo>
                  <a:lnTo>
                    <a:pt x="240" y="211"/>
                  </a:lnTo>
                  <a:lnTo>
                    <a:pt x="235" y="211"/>
                  </a:lnTo>
                  <a:lnTo>
                    <a:pt x="230" y="214"/>
                  </a:lnTo>
                  <a:lnTo>
                    <a:pt x="229" y="216"/>
                  </a:lnTo>
                  <a:lnTo>
                    <a:pt x="226" y="217"/>
                  </a:lnTo>
                  <a:lnTo>
                    <a:pt x="224" y="216"/>
                  </a:lnTo>
                  <a:lnTo>
                    <a:pt x="222" y="211"/>
                  </a:lnTo>
                  <a:lnTo>
                    <a:pt x="219" y="209"/>
                  </a:lnTo>
                  <a:lnTo>
                    <a:pt x="214" y="211"/>
                  </a:lnTo>
                  <a:lnTo>
                    <a:pt x="209" y="219"/>
                  </a:lnTo>
                  <a:lnTo>
                    <a:pt x="206" y="222"/>
                  </a:lnTo>
                  <a:lnTo>
                    <a:pt x="198" y="225"/>
                  </a:lnTo>
                  <a:lnTo>
                    <a:pt x="193" y="225"/>
                  </a:lnTo>
                  <a:lnTo>
                    <a:pt x="183" y="220"/>
                  </a:lnTo>
                  <a:lnTo>
                    <a:pt x="177" y="219"/>
                  </a:lnTo>
                  <a:lnTo>
                    <a:pt x="167" y="217"/>
                  </a:lnTo>
                  <a:lnTo>
                    <a:pt x="167" y="209"/>
                  </a:lnTo>
                  <a:lnTo>
                    <a:pt x="167" y="204"/>
                  </a:lnTo>
                  <a:lnTo>
                    <a:pt x="165" y="198"/>
                  </a:lnTo>
                  <a:lnTo>
                    <a:pt x="159" y="194"/>
                  </a:lnTo>
                  <a:lnTo>
                    <a:pt x="154" y="194"/>
                  </a:lnTo>
                  <a:lnTo>
                    <a:pt x="147" y="194"/>
                  </a:lnTo>
                  <a:lnTo>
                    <a:pt x="139" y="194"/>
                  </a:lnTo>
                  <a:lnTo>
                    <a:pt x="136" y="189"/>
                  </a:lnTo>
                  <a:lnTo>
                    <a:pt x="124" y="191"/>
                  </a:lnTo>
                  <a:lnTo>
                    <a:pt x="118" y="193"/>
                  </a:lnTo>
                  <a:lnTo>
                    <a:pt x="115" y="199"/>
                  </a:lnTo>
                  <a:lnTo>
                    <a:pt x="111" y="201"/>
                  </a:lnTo>
                  <a:lnTo>
                    <a:pt x="103" y="201"/>
                  </a:lnTo>
                  <a:lnTo>
                    <a:pt x="98" y="198"/>
                  </a:lnTo>
                  <a:lnTo>
                    <a:pt x="93" y="198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85" y="194"/>
                  </a:lnTo>
                  <a:lnTo>
                    <a:pt x="82" y="188"/>
                  </a:lnTo>
                  <a:lnTo>
                    <a:pt x="75" y="180"/>
                  </a:lnTo>
                  <a:lnTo>
                    <a:pt x="74" y="176"/>
                  </a:lnTo>
                  <a:lnTo>
                    <a:pt x="74" y="171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41" y="149"/>
                  </a:lnTo>
                  <a:lnTo>
                    <a:pt x="15" y="145"/>
                  </a:lnTo>
                  <a:lnTo>
                    <a:pt x="9" y="140"/>
                  </a:lnTo>
                  <a:lnTo>
                    <a:pt x="0" y="12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6" y="119"/>
                  </a:lnTo>
                  <a:lnTo>
                    <a:pt x="36" y="113"/>
                  </a:lnTo>
                  <a:lnTo>
                    <a:pt x="38" y="108"/>
                  </a:lnTo>
                  <a:lnTo>
                    <a:pt x="35" y="101"/>
                  </a:lnTo>
                  <a:lnTo>
                    <a:pt x="30" y="98"/>
                  </a:lnTo>
                  <a:lnTo>
                    <a:pt x="28" y="90"/>
                  </a:lnTo>
                  <a:lnTo>
                    <a:pt x="26" y="85"/>
                  </a:lnTo>
                  <a:lnTo>
                    <a:pt x="33" y="77"/>
                  </a:lnTo>
                  <a:lnTo>
                    <a:pt x="49" y="82"/>
                  </a:lnTo>
                  <a:lnTo>
                    <a:pt x="48" y="85"/>
                  </a:lnTo>
                  <a:lnTo>
                    <a:pt x="66" y="90"/>
                  </a:lnTo>
                  <a:lnTo>
                    <a:pt x="66" y="87"/>
                  </a:lnTo>
                  <a:lnTo>
                    <a:pt x="71" y="83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85" y="87"/>
                  </a:lnTo>
                  <a:lnTo>
                    <a:pt x="92" y="88"/>
                  </a:lnTo>
                  <a:lnTo>
                    <a:pt x="98" y="87"/>
                  </a:lnTo>
                  <a:lnTo>
                    <a:pt x="103" y="85"/>
                  </a:lnTo>
                  <a:lnTo>
                    <a:pt x="111" y="87"/>
                  </a:lnTo>
                  <a:lnTo>
                    <a:pt x="120" y="90"/>
                  </a:lnTo>
                  <a:lnTo>
                    <a:pt x="128" y="91"/>
                  </a:lnTo>
                  <a:lnTo>
                    <a:pt x="139" y="88"/>
                  </a:lnTo>
                  <a:lnTo>
                    <a:pt x="155" y="82"/>
                  </a:lnTo>
                  <a:lnTo>
                    <a:pt x="164" y="85"/>
                  </a:lnTo>
                  <a:lnTo>
                    <a:pt x="170" y="85"/>
                  </a:lnTo>
                  <a:lnTo>
                    <a:pt x="182" y="80"/>
                  </a:lnTo>
                  <a:lnTo>
                    <a:pt x="190" y="78"/>
                  </a:lnTo>
                  <a:lnTo>
                    <a:pt x="198" y="78"/>
                  </a:lnTo>
                  <a:lnTo>
                    <a:pt x="203" y="80"/>
                  </a:lnTo>
                  <a:lnTo>
                    <a:pt x="208" y="82"/>
                  </a:lnTo>
                  <a:lnTo>
                    <a:pt x="211" y="72"/>
                  </a:lnTo>
                  <a:lnTo>
                    <a:pt x="217" y="69"/>
                  </a:lnTo>
                  <a:lnTo>
                    <a:pt x="222" y="69"/>
                  </a:lnTo>
                  <a:lnTo>
                    <a:pt x="230" y="70"/>
                  </a:lnTo>
                  <a:lnTo>
                    <a:pt x="235" y="67"/>
                  </a:lnTo>
                  <a:lnTo>
                    <a:pt x="242" y="67"/>
                  </a:lnTo>
                  <a:lnTo>
                    <a:pt x="248" y="65"/>
                  </a:lnTo>
                  <a:lnTo>
                    <a:pt x="252" y="65"/>
                  </a:lnTo>
                  <a:lnTo>
                    <a:pt x="261" y="69"/>
                  </a:lnTo>
                  <a:lnTo>
                    <a:pt x="270" y="69"/>
                  </a:lnTo>
                  <a:lnTo>
                    <a:pt x="275" y="69"/>
                  </a:lnTo>
                  <a:lnTo>
                    <a:pt x="271" y="74"/>
                  </a:lnTo>
                  <a:lnTo>
                    <a:pt x="268" y="75"/>
                  </a:lnTo>
                  <a:lnTo>
                    <a:pt x="263" y="78"/>
                  </a:lnTo>
                  <a:lnTo>
                    <a:pt x="266" y="82"/>
                  </a:lnTo>
                  <a:lnTo>
                    <a:pt x="276" y="80"/>
                  </a:lnTo>
                  <a:lnTo>
                    <a:pt x="283" y="80"/>
                  </a:lnTo>
                  <a:lnTo>
                    <a:pt x="289" y="78"/>
                  </a:lnTo>
                  <a:lnTo>
                    <a:pt x="293" y="75"/>
                  </a:lnTo>
                  <a:lnTo>
                    <a:pt x="296" y="72"/>
                  </a:lnTo>
                  <a:lnTo>
                    <a:pt x="299" y="72"/>
                  </a:lnTo>
                  <a:lnTo>
                    <a:pt x="301" y="74"/>
                  </a:lnTo>
                  <a:lnTo>
                    <a:pt x="301" y="77"/>
                  </a:lnTo>
                  <a:lnTo>
                    <a:pt x="302" y="80"/>
                  </a:lnTo>
                  <a:lnTo>
                    <a:pt x="310" y="80"/>
                  </a:lnTo>
                  <a:lnTo>
                    <a:pt x="312" y="78"/>
                  </a:lnTo>
                  <a:lnTo>
                    <a:pt x="317" y="77"/>
                  </a:lnTo>
                  <a:lnTo>
                    <a:pt x="322" y="74"/>
                  </a:lnTo>
                  <a:lnTo>
                    <a:pt x="325" y="70"/>
                  </a:lnTo>
                  <a:lnTo>
                    <a:pt x="327" y="65"/>
                  </a:lnTo>
                  <a:lnTo>
                    <a:pt x="328" y="60"/>
                  </a:lnTo>
                  <a:lnTo>
                    <a:pt x="327" y="57"/>
                  </a:lnTo>
                  <a:lnTo>
                    <a:pt x="310" y="57"/>
                  </a:lnTo>
                  <a:lnTo>
                    <a:pt x="307" y="56"/>
                  </a:lnTo>
                  <a:lnTo>
                    <a:pt x="301" y="47"/>
                  </a:lnTo>
                  <a:lnTo>
                    <a:pt x="309" y="47"/>
                  </a:lnTo>
                  <a:lnTo>
                    <a:pt x="310" y="44"/>
                  </a:lnTo>
                  <a:lnTo>
                    <a:pt x="307" y="41"/>
                  </a:lnTo>
                  <a:lnTo>
                    <a:pt x="306" y="38"/>
                  </a:lnTo>
                  <a:lnTo>
                    <a:pt x="307" y="33"/>
                  </a:lnTo>
                  <a:lnTo>
                    <a:pt x="309" y="28"/>
                  </a:lnTo>
                  <a:lnTo>
                    <a:pt x="306" y="25"/>
                  </a:lnTo>
                  <a:lnTo>
                    <a:pt x="302" y="21"/>
                  </a:lnTo>
                  <a:lnTo>
                    <a:pt x="312" y="16"/>
                  </a:lnTo>
                  <a:lnTo>
                    <a:pt x="310" y="12"/>
                  </a:lnTo>
                  <a:lnTo>
                    <a:pt x="306" y="10"/>
                  </a:lnTo>
                  <a:lnTo>
                    <a:pt x="307" y="5"/>
                  </a:lnTo>
                  <a:lnTo>
                    <a:pt x="322" y="5"/>
                  </a:lnTo>
                  <a:lnTo>
                    <a:pt x="340" y="3"/>
                  </a:lnTo>
                  <a:lnTo>
                    <a:pt x="350" y="3"/>
                  </a:lnTo>
                  <a:lnTo>
                    <a:pt x="355" y="0"/>
                  </a:lnTo>
                  <a:lnTo>
                    <a:pt x="361" y="2"/>
                  </a:lnTo>
                  <a:lnTo>
                    <a:pt x="363" y="5"/>
                  </a:lnTo>
                  <a:lnTo>
                    <a:pt x="384" y="5"/>
                  </a:lnTo>
                  <a:lnTo>
                    <a:pt x="392" y="3"/>
                  </a:lnTo>
                  <a:lnTo>
                    <a:pt x="400" y="5"/>
                  </a:lnTo>
                  <a:lnTo>
                    <a:pt x="402" y="8"/>
                  </a:lnTo>
                  <a:lnTo>
                    <a:pt x="405" y="13"/>
                  </a:lnTo>
                  <a:lnTo>
                    <a:pt x="405" y="18"/>
                  </a:lnTo>
                  <a:lnTo>
                    <a:pt x="410" y="28"/>
                  </a:lnTo>
                  <a:lnTo>
                    <a:pt x="412" y="34"/>
                  </a:lnTo>
                  <a:lnTo>
                    <a:pt x="413" y="36"/>
                  </a:lnTo>
                  <a:lnTo>
                    <a:pt x="420" y="38"/>
                  </a:lnTo>
                  <a:lnTo>
                    <a:pt x="420" y="41"/>
                  </a:lnTo>
                  <a:lnTo>
                    <a:pt x="423" y="44"/>
                  </a:lnTo>
                  <a:lnTo>
                    <a:pt x="421" y="51"/>
                  </a:lnTo>
                  <a:lnTo>
                    <a:pt x="423" y="54"/>
                  </a:lnTo>
                  <a:lnTo>
                    <a:pt x="454" y="52"/>
                  </a:lnTo>
                  <a:lnTo>
                    <a:pt x="483" y="57"/>
                  </a:lnTo>
                  <a:lnTo>
                    <a:pt x="477" y="67"/>
                  </a:lnTo>
                  <a:lnTo>
                    <a:pt x="482" y="69"/>
                  </a:lnTo>
                  <a:lnTo>
                    <a:pt x="488" y="67"/>
                  </a:lnTo>
                  <a:lnTo>
                    <a:pt x="495" y="64"/>
                  </a:lnTo>
                  <a:lnTo>
                    <a:pt x="513" y="65"/>
                  </a:lnTo>
                  <a:lnTo>
                    <a:pt x="510" y="82"/>
                  </a:lnTo>
                  <a:lnTo>
                    <a:pt x="518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056" y="2121"/>
              <a:ext cx="656" cy="396"/>
            </a:xfrm>
            <a:custGeom>
              <a:avLst/>
              <a:gdLst>
                <a:gd name="T0" fmla="*/ 284 w 655"/>
                <a:gd name="T1" fmla="*/ 36 h 396"/>
                <a:gd name="T2" fmla="*/ 327 w 655"/>
                <a:gd name="T3" fmla="*/ 14 h 396"/>
                <a:gd name="T4" fmla="*/ 351 w 655"/>
                <a:gd name="T5" fmla="*/ 21 h 396"/>
                <a:gd name="T6" fmla="*/ 404 w 655"/>
                <a:gd name="T7" fmla="*/ 0 h 396"/>
                <a:gd name="T8" fmla="*/ 436 w 655"/>
                <a:gd name="T9" fmla="*/ 16 h 396"/>
                <a:gd name="T10" fmla="*/ 482 w 655"/>
                <a:gd name="T11" fmla="*/ 57 h 396"/>
                <a:gd name="T12" fmla="*/ 526 w 655"/>
                <a:gd name="T13" fmla="*/ 101 h 396"/>
                <a:gd name="T14" fmla="*/ 464 w 655"/>
                <a:gd name="T15" fmla="*/ 135 h 396"/>
                <a:gd name="T16" fmla="*/ 480 w 655"/>
                <a:gd name="T17" fmla="*/ 147 h 396"/>
                <a:gd name="T18" fmla="*/ 479 w 655"/>
                <a:gd name="T19" fmla="*/ 165 h 396"/>
                <a:gd name="T20" fmla="*/ 506 w 655"/>
                <a:gd name="T21" fmla="*/ 194 h 396"/>
                <a:gd name="T22" fmla="*/ 585 w 655"/>
                <a:gd name="T23" fmla="*/ 209 h 396"/>
                <a:gd name="T24" fmla="*/ 642 w 655"/>
                <a:gd name="T25" fmla="*/ 223 h 396"/>
                <a:gd name="T26" fmla="*/ 653 w 655"/>
                <a:gd name="T27" fmla="*/ 256 h 396"/>
                <a:gd name="T28" fmla="*/ 604 w 655"/>
                <a:gd name="T29" fmla="*/ 271 h 396"/>
                <a:gd name="T30" fmla="*/ 603 w 655"/>
                <a:gd name="T31" fmla="*/ 292 h 396"/>
                <a:gd name="T32" fmla="*/ 603 w 655"/>
                <a:gd name="T33" fmla="*/ 326 h 396"/>
                <a:gd name="T34" fmla="*/ 583 w 655"/>
                <a:gd name="T35" fmla="*/ 342 h 396"/>
                <a:gd name="T36" fmla="*/ 622 w 655"/>
                <a:gd name="T37" fmla="*/ 339 h 396"/>
                <a:gd name="T38" fmla="*/ 617 w 655"/>
                <a:gd name="T39" fmla="*/ 375 h 396"/>
                <a:gd name="T40" fmla="*/ 475 w 655"/>
                <a:gd name="T41" fmla="*/ 387 h 396"/>
                <a:gd name="T42" fmla="*/ 415 w 655"/>
                <a:gd name="T43" fmla="*/ 393 h 396"/>
                <a:gd name="T44" fmla="*/ 394 w 655"/>
                <a:gd name="T45" fmla="*/ 377 h 396"/>
                <a:gd name="T46" fmla="*/ 400 w 655"/>
                <a:gd name="T47" fmla="*/ 367 h 396"/>
                <a:gd name="T48" fmla="*/ 369 w 655"/>
                <a:gd name="T49" fmla="*/ 349 h 396"/>
                <a:gd name="T50" fmla="*/ 358 w 655"/>
                <a:gd name="T51" fmla="*/ 346 h 396"/>
                <a:gd name="T52" fmla="*/ 332 w 655"/>
                <a:gd name="T53" fmla="*/ 349 h 396"/>
                <a:gd name="T54" fmla="*/ 337 w 655"/>
                <a:gd name="T55" fmla="*/ 341 h 396"/>
                <a:gd name="T56" fmla="*/ 341 w 655"/>
                <a:gd name="T57" fmla="*/ 328 h 396"/>
                <a:gd name="T58" fmla="*/ 341 w 655"/>
                <a:gd name="T59" fmla="*/ 320 h 396"/>
                <a:gd name="T60" fmla="*/ 332 w 655"/>
                <a:gd name="T61" fmla="*/ 311 h 396"/>
                <a:gd name="T62" fmla="*/ 345 w 655"/>
                <a:gd name="T63" fmla="*/ 305 h 396"/>
                <a:gd name="T64" fmla="*/ 351 w 655"/>
                <a:gd name="T65" fmla="*/ 297 h 396"/>
                <a:gd name="T66" fmla="*/ 335 w 655"/>
                <a:gd name="T67" fmla="*/ 297 h 396"/>
                <a:gd name="T68" fmla="*/ 322 w 655"/>
                <a:gd name="T69" fmla="*/ 297 h 396"/>
                <a:gd name="T70" fmla="*/ 312 w 655"/>
                <a:gd name="T71" fmla="*/ 292 h 396"/>
                <a:gd name="T72" fmla="*/ 314 w 655"/>
                <a:gd name="T73" fmla="*/ 279 h 396"/>
                <a:gd name="T74" fmla="*/ 268 w 655"/>
                <a:gd name="T75" fmla="*/ 280 h 396"/>
                <a:gd name="T76" fmla="*/ 232 w 655"/>
                <a:gd name="T77" fmla="*/ 276 h 396"/>
                <a:gd name="T78" fmla="*/ 204 w 655"/>
                <a:gd name="T79" fmla="*/ 282 h 396"/>
                <a:gd name="T80" fmla="*/ 183 w 655"/>
                <a:gd name="T81" fmla="*/ 274 h 396"/>
                <a:gd name="T82" fmla="*/ 162 w 655"/>
                <a:gd name="T83" fmla="*/ 266 h 396"/>
                <a:gd name="T84" fmla="*/ 152 w 655"/>
                <a:gd name="T85" fmla="*/ 259 h 396"/>
                <a:gd name="T86" fmla="*/ 141 w 655"/>
                <a:gd name="T87" fmla="*/ 266 h 396"/>
                <a:gd name="T88" fmla="*/ 108 w 655"/>
                <a:gd name="T89" fmla="*/ 253 h 396"/>
                <a:gd name="T90" fmla="*/ 67 w 655"/>
                <a:gd name="T91" fmla="*/ 217 h 396"/>
                <a:gd name="T92" fmla="*/ 23 w 655"/>
                <a:gd name="T93" fmla="*/ 170 h 396"/>
                <a:gd name="T94" fmla="*/ 5 w 655"/>
                <a:gd name="T95" fmla="*/ 72 h 396"/>
                <a:gd name="T96" fmla="*/ 62 w 655"/>
                <a:gd name="T97" fmla="*/ 52 h 396"/>
                <a:gd name="T98" fmla="*/ 100 w 655"/>
                <a:gd name="T99" fmla="*/ 50 h 396"/>
                <a:gd name="T100" fmla="*/ 198 w 655"/>
                <a:gd name="T101" fmla="*/ 47 h 3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5"/>
                <a:gd name="T154" fmla="*/ 0 h 396"/>
                <a:gd name="T155" fmla="*/ 655 w 655"/>
                <a:gd name="T156" fmla="*/ 396 h 3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5" h="396">
                  <a:moveTo>
                    <a:pt x="204" y="42"/>
                  </a:moveTo>
                  <a:lnTo>
                    <a:pt x="226" y="41"/>
                  </a:lnTo>
                  <a:lnTo>
                    <a:pt x="273" y="41"/>
                  </a:lnTo>
                  <a:lnTo>
                    <a:pt x="284" y="36"/>
                  </a:lnTo>
                  <a:lnTo>
                    <a:pt x="271" y="21"/>
                  </a:lnTo>
                  <a:lnTo>
                    <a:pt x="291" y="19"/>
                  </a:lnTo>
                  <a:lnTo>
                    <a:pt x="315" y="10"/>
                  </a:lnTo>
                  <a:lnTo>
                    <a:pt x="327" y="14"/>
                  </a:lnTo>
                  <a:lnTo>
                    <a:pt x="332" y="16"/>
                  </a:lnTo>
                  <a:lnTo>
                    <a:pt x="348" y="10"/>
                  </a:lnTo>
                  <a:lnTo>
                    <a:pt x="348" y="16"/>
                  </a:lnTo>
                  <a:lnTo>
                    <a:pt x="351" y="21"/>
                  </a:lnTo>
                  <a:lnTo>
                    <a:pt x="359" y="23"/>
                  </a:lnTo>
                  <a:lnTo>
                    <a:pt x="373" y="18"/>
                  </a:lnTo>
                  <a:lnTo>
                    <a:pt x="395" y="0"/>
                  </a:lnTo>
                  <a:lnTo>
                    <a:pt x="404" y="0"/>
                  </a:lnTo>
                  <a:lnTo>
                    <a:pt x="405" y="6"/>
                  </a:lnTo>
                  <a:lnTo>
                    <a:pt x="410" y="10"/>
                  </a:lnTo>
                  <a:lnTo>
                    <a:pt x="421" y="14"/>
                  </a:lnTo>
                  <a:lnTo>
                    <a:pt x="436" y="16"/>
                  </a:lnTo>
                  <a:lnTo>
                    <a:pt x="462" y="8"/>
                  </a:lnTo>
                  <a:lnTo>
                    <a:pt x="487" y="34"/>
                  </a:lnTo>
                  <a:lnTo>
                    <a:pt x="485" y="44"/>
                  </a:lnTo>
                  <a:lnTo>
                    <a:pt x="482" y="57"/>
                  </a:lnTo>
                  <a:lnTo>
                    <a:pt x="487" y="68"/>
                  </a:lnTo>
                  <a:lnTo>
                    <a:pt x="516" y="78"/>
                  </a:lnTo>
                  <a:lnTo>
                    <a:pt x="537" y="88"/>
                  </a:lnTo>
                  <a:lnTo>
                    <a:pt x="526" y="101"/>
                  </a:lnTo>
                  <a:lnTo>
                    <a:pt x="501" y="104"/>
                  </a:lnTo>
                  <a:lnTo>
                    <a:pt x="467" y="125"/>
                  </a:lnTo>
                  <a:lnTo>
                    <a:pt x="470" y="132"/>
                  </a:lnTo>
                  <a:lnTo>
                    <a:pt x="464" y="135"/>
                  </a:lnTo>
                  <a:lnTo>
                    <a:pt x="470" y="142"/>
                  </a:lnTo>
                  <a:lnTo>
                    <a:pt x="493" y="137"/>
                  </a:lnTo>
                  <a:lnTo>
                    <a:pt x="500" y="140"/>
                  </a:lnTo>
                  <a:lnTo>
                    <a:pt x="480" y="147"/>
                  </a:lnTo>
                  <a:lnTo>
                    <a:pt x="475" y="156"/>
                  </a:lnTo>
                  <a:lnTo>
                    <a:pt x="466" y="160"/>
                  </a:lnTo>
                  <a:lnTo>
                    <a:pt x="462" y="165"/>
                  </a:lnTo>
                  <a:lnTo>
                    <a:pt x="479" y="165"/>
                  </a:lnTo>
                  <a:lnTo>
                    <a:pt x="508" y="163"/>
                  </a:lnTo>
                  <a:lnTo>
                    <a:pt x="508" y="176"/>
                  </a:lnTo>
                  <a:lnTo>
                    <a:pt x="498" y="186"/>
                  </a:lnTo>
                  <a:lnTo>
                    <a:pt x="506" y="194"/>
                  </a:lnTo>
                  <a:lnTo>
                    <a:pt x="532" y="210"/>
                  </a:lnTo>
                  <a:lnTo>
                    <a:pt x="546" y="220"/>
                  </a:lnTo>
                  <a:lnTo>
                    <a:pt x="565" y="220"/>
                  </a:lnTo>
                  <a:lnTo>
                    <a:pt x="585" y="209"/>
                  </a:lnTo>
                  <a:lnTo>
                    <a:pt x="606" y="217"/>
                  </a:lnTo>
                  <a:lnTo>
                    <a:pt x="624" y="217"/>
                  </a:lnTo>
                  <a:lnTo>
                    <a:pt x="630" y="222"/>
                  </a:lnTo>
                  <a:lnTo>
                    <a:pt x="642" y="223"/>
                  </a:lnTo>
                  <a:lnTo>
                    <a:pt x="645" y="233"/>
                  </a:lnTo>
                  <a:lnTo>
                    <a:pt x="655" y="243"/>
                  </a:lnTo>
                  <a:lnTo>
                    <a:pt x="634" y="248"/>
                  </a:lnTo>
                  <a:lnTo>
                    <a:pt x="653" y="256"/>
                  </a:lnTo>
                  <a:lnTo>
                    <a:pt x="637" y="261"/>
                  </a:lnTo>
                  <a:lnTo>
                    <a:pt x="632" y="266"/>
                  </a:lnTo>
                  <a:lnTo>
                    <a:pt x="616" y="272"/>
                  </a:lnTo>
                  <a:lnTo>
                    <a:pt x="604" y="271"/>
                  </a:lnTo>
                  <a:lnTo>
                    <a:pt x="594" y="267"/>
                  </a:lnTo>
                  <a:lnTo>
                    <a:pt x="588" y="272"/>
                  </a:lnTo>
                  <a:lnTo>
                    <a:pt x="591" y="279"/>
                  </a:lnTo>
                  <a:lnTo>
                    <a:pt x="603" y="292"/>
                  </a:lnTo>
                  <a:lnTo>
                    <a:pt x="616" y="305"/>
                  </a:lnTo>
                  <a:lnTo>
                    <a:pt x="627" y="315"/>
                  </a:lnTo>
                  <a:lnTo>
                    <a:pt x="614" y="320"/>
                  </a:lnTo>
                  <a:lnTo>
                    <a:pt x="603" y="326"/>
                  </a:lnTo>
                  <a:lnTo>
                    <a:pt x="596" y="334"/>
                  </a:lnTo>
                  <a:lnTo>
                    <a:pt x="585" y="333"/>
                  </a:lnTo>
                  <a:lnTo>
                    <a:pt x="581" y="336"/>
                  </a:lnTo>
                  <a:lnTo>
                    <a:pt x="583" y="342"/>
                  </a:lnTo>
                  <a:lnTo>
                    <a:pt x="590" y="346"/>
                  </a:lnTo>
                  <a:lnTo>
                    <a:pt x="603" y="344"/>
                  </a:lnTo>
                  <a:lnTo>
                    <a:pt x="614" y="341"/>
                  </a:lnTo>
                  <a:lnTo>
                    <a:pt x="622" y="339"/>
                  </a:lnTo>
                  <a:lnTo>
                    <a:pt x="621" y="351"/>
                  </a:lnTo>
                  <a:lnTo>
                    <a:pt x="629" y="356"/>
                  </a:lnTo>
                  <a:lnTo>
                    <a:pt x="621" y="365"/>
                  </a:lnTo>
                  <a:lnTo>
                    <a:pt x="617" y="375"/>
                  </a:lnTo>
                  <a:lnTo>
                    <a:pt x="598" y="374"/>
                  </a:lnTo>
                  <a:lnTo>
                    <a:pt x="539" y="372"/>
                  </a:lnTo>
                  <a:lnTo>
                    <a:pt x="495" y="382"/>
                  </a:lnTo>
                  <a:lnTo>
                    <a:pt x="475" y="387"/>
                  </a:lnTo>
                  <a:lnTo>
                    <a:pt x="457" y="396"/>
                  </a:lnTo>
                  <a:lnTo>
                    <a:pt x="428" y="396"/>
                  </a:lnTo>
                  <a:lnTo>
                    <a:pt x="420" y="395"/>
                  </a:lnTo>
                  <a:lnTo>
                    <a:pt x="415" y="393"/>
                  </a:lnTo>
                  <a:lnTo>
                    <a:pt x="408" y="388"/>
                  </a:lnTo>
                  <a:lnTo>
                    <a:pt x="402" y="383"/>
                  </a:lnTo>
                  <a:lnTo>
                    <a:pt x="397" y="378"/>
                  </a:lnTo>
                  <a:lnTo>
                    <a:pt x="394" y="377"/>
                  </a:lnTo>
                  <a:lnTo>
                    <a:pt x="392" y="374"/>
                  </a:lnTo>
                  <a:lnTo>
                    <a:pt x="394" y="370"/>
                  </a:lnTo>
                  <a:lnTo>
                    <a:pt x="397" y="369"/>
                  </a:lnTo>
                  <a:lnTo>
                    <a:pt x="400" y="367"/>
                  </a:lnTo>
                  <a:lnTo>
                    <a:pt x="402" y="364"/>
                  </a:lnTo>
                  <a:lnTo>
                    <a:pt x="400" y="362"/>
                  </a:lnTo>
                  <a:lnTo>
                    <a:pt x="390" y="357"/>
                  </a:lnTo>
                  <a:lnTo>
                    <a:pt x="369" y="349"/>
                  </a:lnTo>
                  <a:lnTo>
                    <a:pt x="363" y="351"/>
                  </a:lnTo>
                  <a:lnTo>
                    <a:pt x="358" y="351"/>
                  </a:lnTo>
                  <a:lnTo>
                    <a:pt x="358" y="347"/>
                  </a:lnTo>
                  <a:lnTo>
                    <a:pt x="358" y="346"/>
                  </a:lnTo>
                  <a:lnTo>
                    <a:pt x="353" y="346"/>
                  </a:lnTo>
                  <a:lnTo>
                    <a:pt x="343" y="346"/>
                  </a:lnTo>
                  <a:lnTo>
                    <a:pt x="337" y="347"/>
                  </a:lnTo>
                  <a:lnTo>
                    <a:pt x="332" y="349"/>
                  </a:lnTo>
                  <a:lnTo>
                    <a:pt x="327" y="349"/>
                  </a:lnTo>
                  <a:lnTo>
                    <a:pt x="327" y="347"/>
                  </a:lnTo>
                  <a:lnTo>
                    <a:pt x="330" y="344"/>
                  </a:lnTo>
                  <a:lnTo>
                    <a:pt x="337" y="341"/>
                  </a:lnTo>
                  <a:lnTo>
                    <a:pt x="340" y="338"/>
                  </a:lnTo>
                  <a:lnTo>
                    <a:pt x="337" y="334"/>
                  </a:lnTo>
                  <a:lnTo>
                    <a:pt x="340" y="331"/>
                  </a:lnTo>
                  <a:lnTo>
                    <a:pt x="341" y="328"/>
                  </a:lnTo>
                  <a:lnTo>
                    <a:pt x="340" y="326"/>
                  </a:lnTo>
                  <a:lnTo>
                    <a:pt x="338" y="325"/>
                  </a:lnTo>
                  <a:lnTo>
                    <a:pt x="340" y="321"/>
                  </a:lnTo>
                  <a:lnTo>
                    <a:pt x="341" y="320"/>
                  </a:lnTo>
                  <a:lnTo>
                    <a:pt x="343" y="316"/>
                  </a:lnTo>
                  <a:lnTo>
                    <a:pt x="345" y="313"/>
                  </a:lnTo>
                  <a:lnTo>
                    <a:pt x="337" y="313"/>
                  </a:lnTo>
                  <a:lnTo>
                    <a:pt x="332" y="311"/>
                  </a:lnTo>
                  <a:lnTo>
                    <a:pt x="335" y="310"/>
                  </a:lnTo>
                  <a:lnTo>
                    <a:pt x="343" y="308"/>
                  </a:lnTo>
                  <a:lnTo>
                    <a:pt x="346" y="307"/>
                  </a:lnTo>
                  <a:lnTo>
                    <a:pt x="345" y="305"/>
                  </a:lnTo>
                  <a:lnTo>
                    <a:pt x="346" y="302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1" y="297"/>
                  </a:lnTo>
                  <a:lnTo>
                    <a:pt x="351" y="295"/>
                  </a:lnTo>
                  <a:lnTo>
                    <a:pt x="350" y="292"/>
                  </a:lnTo>
                  <a:lnTo>
                    <a:pt x="341" y="295"/>
                  </a:lnTo>
                  <a:lnTo>
                    <a:pt x="335" y="297"/>
                  </a:lnTo>
                  <a:lnTo>
                    <a:pt x="330" y="298"/>
                  </a:lnTo>
                  <a:lnTo>
                    <a:pt x="327" y="297"/>
                  </a:lnTo>
                  <a:lnTo>
                    <a:pt x="327" y="295"/>
                  </a:lnTo>
                  <a:lnTo>
                    <a:pt x="322" y="297"/>
                  </a:lnTo>
                  <a:lnTo>
                    <a:pt x="317" y="298"/>
                  </a:lnTo>
                  <a:lnTo>
                    <a:pt x="314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25" y="290"/>
                  </a:lnTo>
                  <a:lnTo>
                    <a:pt x="324" y="282"/>
                  </a:lnTo>
                  <a:lnTo>
                    <a:pt x="317" y="282"/>
                  </a:lnTo>
                  <a:lnTo>
                    <a:pt x="314" y="279"/>
                  </a:lnTo>
                  <a:lnTo>
                    <a:pt x="291" y="277"/>
                  </a:lnTo>
                  <a:lnTo>
                    <a:pt x="288" y="280"/>
                  </a:lnTo>
                  <a:lnTo>
                    <a:pt x="279" y="280"/>
                  </a:lnTo>
                  <a:lnTo>
                    <a:pt x="268" y="280"/>
                  </a:lnTo>
                  <a:lnTo>
                    <a:pt x="252" y="282"/>
                  </a:lnTo>
                  <a:lnTo>
                    <a:pt x="245" y="280"/>
                  </a:lnTo>
                  <a:lnTo>
                    <a:pt x="239" y="277"/>
                  </a:lnTo>
                  <a:lnTo>
                    <a:pt x="232" y="276"/>
                  </a:lnTo>
                  <a:lnTo>
                    <a:pt x="224" y="277"/>
                  </a:lnTo>
                  <a:lnTo>
                    <a:pt x="214" y="277"/>
                  </a:lnTo>
                  <a:lnTo>
                    <a:pt x="213" y="280"/>
                  </a:lnTo>
                  <a:lnTo>
                    <a:pt x="204" y="282"/>
                  </a:lnTo>
                  <a:lnTo>
                    <a:pt x="198" y="284"/>
                  </a:lnTo>
                  <a:lnTo>
                    <a:pt x="196" y="282"/>
                  </a:lnTo>
                  <a:lnTo>
                    <a:pt x="188" y="276"/>
                  </a:lnTo>
                  <a:lnTo>
                    <a:pt x="183" y="274"/>
                  </a:lnTo>
                  <a:lnTo>
                    <a:pt x="180" y="272"/>
                  </a:lnTo>
                  <a:lnTo>
                    <a:pt x="170" y="271"/>
                  </a:lnTo>
                  <a:lnTo>
                    <a:pt x="164" y="269"/>
                  </a:lnTo>
                  <a:lnTo>
                    <a:pt x="162" y="266"/>
                  </a:lnTo>
                  <a:lnTo>
                    <a:pt x="164" y="263"/>
                  </a:lnTo>
                  <a:lnTo>
                    <a:pt x="168" y="259"/>
                  </a:lnTo>
                  <a:lnTo>
                    <a:pt x="157" y="256"/>
                  </a:lnTo>
                  <a:lnTo>
                    <a:pt x="152" y="259"/>
                  </a:lnTo>
                  <a:lnTo>
                    <a:pt x="149" y="261"/>
                  </a:lnTo>
                  <a:lnTo>
                    <a:pt x="147" y="264"/>
                  </a:lnTo>
                  <a:lnTo>
                    <a:pt x="144" y="267"/>
                  </a:lnTo>
                  <a:lnTo>
                    <a:pt x="141" y="266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28" y="261"/>
                  </a:lnTo>
                  <a:lnTo>
                    <a:pt x="108" y="253"/>
                  </a:lnTo>
                  <a:lnTo>
                    <a:pt x="90" y="264"/>
                  </a:lnTo>
                  <a:lnTo>
                    <a:pt x="71" y="266"/>
                  </a:lnTo>
                  <a:lnTo>
                    <a:pt x="58" y="259"/>
                  </a:lnTo>
                  <a:lnTo>
                    <a:pt x="67" y="217"/>
                  </a:lnTo>
                  <a:lnTo>
                    <a:pt x="61" y="209"/>
                  </a:lnTo>
                  <a:lnTo>
                    <a:pt x="56" y="197"/>
                  </a:lnTo>
                  <a:lnTo>
                    <a:pt x="43" y="186"/>
                  </a:lnTo>
                  <a:lnTo>
                    <a:pt x="23" y="170"/>
                  </a:lnTo>
                  <a:lnTo>
                    <a:pt x="7" y="121"/>
                  </a:lnTo>
                  <a:lnTo>
                    <a:pt x="10" y="109"/>
                  </a:lnTo>
                  <a:lnTo>
                    <a:pt x="0" y="96"/>
                  </a:lnTo>
                  <a:lnTo>
                    <a:pt x="5" y="72"/>
                  </a:lnTo>
                  <a:lnTo>
                    <a:pt x="35" y="67"/>
                  </a:lnTo>
                  <a:lnTo>
                    <a:pt x="38" y="72"/>
                  </a:lnTo>
                  <a:lnTo>
                    <a:pt x="53" y="70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87" y="41"/>
                  </a:lnTo>
                  <a:lnTo>
                    <a:pt x="102" y="44"/>
                  </a:lnTo>
                  <a:lnTo>
                    <a:pt x="100" y="50"/>
                  </a:lnTo>
                  <a:lnTo>
                    <a:pt x="116" y="54"/>
                  </a:lnTo>
                  <a:lnTo>
                    <a:pt x="128" y="47"/>
                  </a:lnTo>
                  <a:lnTo>
                    <a:pt x="165" y="55"/>
                  </a:lnTo>
                  <a:lnTo>
                    <a:pt x="198" y="47"/>
                  </a:lnTo>
                  <a:lnTo>
                    <a:pt x="204" y="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2256" y="1225"/>
              <a:ext cx="474" cy="315"/>
            </a:xfrm>
            <a:custGeom>
              <a:avLst/>
              <a:gdLst>
                <a:gd name="T0" fmla="*/ 163 w 474"/>
                <a:gd name="T1" fmla="*/ 47 h 315"/>
                <a:gd name="T2" fmla="*/ 177 w 474"/>
                <a:gd name="T3" fmla="*/ 13 h 315"/>
                <a:gd name="T4" fmla="*/ 221 w 474"/>
                <a:gd name="T5" fmla="*/ 29 h 315"/>
                <a:gd name="T6" fmla="*/ 264 w 474"/>
                <a:gd name="T7" fmla="*/ 31 h 315"/>
                <a:gd name="T8" fmla="*/ 277 w 474"/>
                <a:gd name="T9" fmla="*/ 10 h 315"/>
                <a:gd name="T10" fmla="*/ 274 w 474"/>
                <a:gd name="T11" fmla="*/ 1 h 315"/>
                <a:gd name="T12" fmla="*/ 321 w 474"/>
                <a:gd name="T13" fmla="*/ 13 h 315"/>
                <a:gd name="T14" fmla="*/ 331 w 474"/>
                <a:gd name="T15" fmla="*/ 28 h 315"/>
                <a:gd name="T16" fmla="*/ 346 w 474"/>
                <a:gd name="T17" fmla="*/ 59 h 315"/>
                <a:gd name="T18" fmla="*/ 373 w 474"/>
                <a:gd name="T19" fmla="*/ 50 h 315"/>
                <a:gd name="T20" fmla="*/ 396 w 474"/>
                <a:gd name="T21" fmla="*/ 44 h 315"/>
                <a:gd name="T22" fmla="*/ 393 w 474"/>
                <a:gd name="T23" fmla="*/ 59 h 315"/>
                <a:gd name="T24" fmla="*/ 365 w 474"/>
                <a:gd name="T25" fmla="*/ 85 h 315"/>
                <a:gd name="T26" fmla="*/ 378 w 474"/>
                <a:gd name="T27" fmla="*/ 94 h 315"/>
                <a:gd name="T28" fmla="*/ 396 w 474"/>
                <a:gd name="T29" fmla="*/ 103 h 315"/>
                <a:gd name="T30" fmla="*/ 409 w 474"/>
                <a:gd name="T31" fmla="*/ 106 h 315"/>
                <a:gd name="T32" fmla="*/ 419 w 474"/>
                <a:gd name="T33" fmla="*/ 111 h 315"/>
                <a:gd name="T34" fmla="*/ 434 w 474"/>
                <a:gd name="T35" fmla="*/ 121 h 315"/>
                <a:gd name="T36" fmla="*/ 408 w 474"/>
                <a:gd name="T37" fmla="*/ 135 h 315"/>
                <a:gd name="T38" fmla="*/ 425 w 474"/>
                <a:gd name="T39" fmla="*/ 168 h 315"/>
                <a:gd name="T40" fmla="*/ 461 w 474"/>
                <a:gd name="T41" fmla="*/ 199 h 315"/>
                <a:gd name="T42" fmla="*/ 463 w 474"/>
                <a:gd name="T43" fmla="*/ 207 h 315"/>
                <a:gd name="T44" fmla="*/ 417 w 474"/>
                <a:gd name="T45" fmla="*/ 223 h 315"/>
                <a:gd name="T46" fmla="*/ 390 w 474"/>
                <a:gd name="T47" fmla="*/ 249 h 315"/>
                <a:gd name="T48" fmla="*/ 386 w 474"/>
                <a:gd name="T49" fmla="*/ 274 h 315"/>
                <a:gd name="T50" fmla="*/ 372 w 474"/>
                <a:gd name="T51" fmla="*/ 284 h 315"/>
                <a:gd name="T52" fmla="*/ 347 w 474"/>
                <a:gd name="T53" fmla="*/ 285 h 315"/>
                <a:gd name="T54" fmla="*/ 293 w 474"/>
                <a:gd name="T55" fmla="*/ 298 h 315"/>
                <a:gd name="T56" fmla="*/ 261 w 474"/>
                <a:gd name="T57" fmla="*/ 305 h 315"/>
                <a:gd name="T58" fmla="*/ 221 w 474"/>
                <a:gd name="T59" fmla="*/ 310 h 315"/>
                <a:gd name="T60" fmla="*/ 156 w 474"/>
                <a:gd name="T61" fmla="*/ 310 h 315"/>
                <a:gd name="T62" fmla="*/ 150 w 474"/>
                <a:gd name="T63" fmla="*/ 300 h 315"/>
                <a:gd name="T64" fmla="*/ 133 w 474"/>
                <a:gd name="T65" fmla="*/ 284 h 315"/>
                <a:gd name="T66" fmla="*/ 96 w 474"/>
                <a:gd name="T67" fmla="*/ 281 h 315"/>
                <a:gd name="T68" fmla="*/ 62 w 474"/>
                <a:gd name="T69" fmla="*/ 277 h 315"/>
                <a:gd name="T70" fmla="*/ 29 w 474"/>
                <a:gd name="T71" fmla="*/ 251 h 315"/>
                <a:gd name="T72" fmla="*/ 14 w 474"/>
                <a:gd name="T73" fmla="*/ 251 h 315"/>
                <a:gd name="T74" fmla="*/ 0 w 474"/>
                <a:gd name="T75" fmla="*/ 259 h 315"/>
                <a:gd name="T76" fmla="*/ 19 w 474"/>
                <a:gd name="T77" fmla="*/ 241 h 315"/>
                <a:gd name="T78" fmla="*/ 47 w 474"/>
                <a:gd name="T79" fmla="*/ 238 h 315"/>
                <a:gd name="T80" fmla="*/ 70 w 474"/>
                <a:gd name="T81" fmla="*/ 236 h 315"/>
                <a:gd name="T82" fmla="*/ 93 w 474"/>
                <a:gd name="T83" fmla="*/ 228 h 315"/>
                <a:gd name="T84" fmla="*/ 93 w 474"/>
                <a:gd name="T85" fmla="*/ 217 h 315"/>
                <a:gd name="T86" fmla="*/ 104 w 474"/>
                <a:gd name="T87" fmla="*/ 197 h 315"/>
                <a:gd name="T88" fmla="*/ 114 w 474"/>
                <a:gd name="T89" fmla="*/ 186 h 315"/>
                <a:gd name="T90" fmla="*/ 83 w 474"/>
                <a:gd name="T91" fmla="*/ 163 h 315"/>
                <a:gd name="T92" fmla="*/ 79 w 474"/>
                <a:gd name="T93" fmla="*/ 148 h 315"/>
                <a:gd name="T94" fmla="*/ 83 w 474"/>
                <a:gd name="T95" fmla="*/ 135 h 315"/>
                <a:gd name="T96" fmla="*/ 94 w 474"/>
                <a:gd name="T97" fmla="*/ 122 h 315"/>
                <a:gd name="T98" fmla="*/ 114 w 474"/>
                <a:gd name="T99" fmla="*/ 119 h 315"/>
                <a:gd name="T100" fmla="*/ 138 w 474"/>
                <a:gd name="T101" fmla="*/ 109 h 315"/>
                <a:gd name="T102" fmla="*/ 186 w 474"/>
                <a:gd name="T103" fmla="*/ 83 h 315"/>
                <a:gd name="T104" fmla="*/ 200 w 474"/>
                <a:gd name="T105" fmla="*/ 63 h 315"/>
                <a:gd name="T106" fmla="*/ 91 w 474"/>
                <a:gd name="T107" fmla="*/ 52 h 315"/>
                <a:gd name="T108" fmla="*/ 102 w 474"/>
                <a:gd name="T109" fmla="*/ 42 h 3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4"/>
                <a:gd name="T166" fmla="*/ 0 h 315"/>
                <a:gd name="T167" fmla="*/ 474 w 474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4" h="315">
                  <a:moveTo>
                    <a:pt x="112" y="44"/>
                  </a:moveTo>
                  <a:lnTo>
                    <a:pt x="140" y="47"/>
                  </a:lnTo>
                  <a:lnTo>
                    <a:pt x="163" y="47"/>
                  </a:lnTo>
                  <a:lnTo>
                    <a:pt x="164" y="31"/>
                  </a:lnTo>
                  <a:lnTo>
                    <a:pt x="176" y="31"/>
                  </a:lnTo>
                  <a:lnTo>
                    <a:pt x="177" y="13"/>
                  </a:lnTo>
                  <a:lnTo>
                    <a:pt x="208" y="13"/>
                  </a:lnTo>
                  <a:lnTo>
                    <a:pt x="213" y="16"/>
                  </a:lnTo>
                  <a:lnTo>
                    <a:pt x="221" y="29"/>
                  </a:lnTo>
                  <a:lnTo>
                    <a:pt x="243" y="29"/>
                  </a:lnTo>
                  <a:lnTo>
                    <a:pt x="251" y="31"/>
                  </a:lnTo>
                  <a:lnTo>
                    <a:pt x="264" y="31"/>
                  </a:lnTo>
                  <a:lnTo>
                    <a:pt x="256" y="26"/>
                  </a:lnTo>
                  <a:lnTo>
                    <a:pt x="280" y="13"/>
                  </a:lnTo>
                  <a:lnTo>
                    <a:pt x="277" y="10"/>
                  </a:lnTo>
                  <a:lnTo>
                    <a:pt x="274" y="6"/>
                  </a:lnTo>
                  <a:lnTo>
                    <a:pt x="272" y="1"/>
                  </a:lnTo>
                  <a:lnTo>
                    <a:pt x="274" y="1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21" y="13"/>
                  </a:lnTo>
                  <a:lnTo>
                    <a:pt x="321" y="16"/>
                  </a:lnTo>
                  <a:lnTo>
                    <a:pt x="310" y="28"/>
                  </a:lnTo>
                  <a:lnTo>
                    <a:pt x="331" y="28"/>
                  </a:lnTo>
                  <a:lnTo>
                    <a:pt x="363" y="49"/>
                  </a:lnTo>
                  <a:lnTo>
                    <a:pt x="347" y="50"/>
                  </a:lnTo>
                  <a:lnTo>
                    <a:pt x="346" y="59"/>
                  </a:lnTo>
                  <a:lnTo>
                    <a:pt x="359" y="67"/>
                  </a:lnTo>
                  <a:lnTo>
                    <a:pt x="378" y="55"/>
                  </a:lnTo>
                  <a:lnTo>
                    <a:pt x="373" y="50"/>
                  </a:lnTo>
                  <a:lnTo>
                    <a:pt x="370" y="47"/>
                  </a:lnTo>
                  <a:lnTo>
                    <a:pt x="375" y="44"/>
                  </a:lnTo>
                  <a:lnTo>
                    <a:pt x="396" y="44"/>
                  </a:lnTo>
                  <a:lnTo>
                    <a:pt x="404" y="45"/>
                  </a:lnTo>
                  <a:lnTo>
                    <a:pt x="403" y="49"/>
                  </a:lnTo>
                  <a:lnTo>
                    <a:pt x="393" y="59"/>
                  </a:lnTo>
                  <a:lnTo>
                    <a:pt x="377" y="72"/>
                  </a:lnTo>
                  <a:lnTo>
                    <a:pt x="373" y="75"/>
                  </a:lnTo>
                  <a:lnTo>
                    <a:pt x="365" y="85"/>
                  </a:lnTo>
                  <a:lnTo>
                    <a:pt x="378" y="91"/>
                  </a:lnTo>
                  <a:lnTo>
                    <a:pt x="375" y="93"/>
                  </a:lnTo>
                  <a:lnTo>
                    <a:pt x="378" y="94"/>
                  </a:lnTo>
                  <a:lnTo>
                    <a:pt x="386" y="96"/>
                  </a:lnTo>
                  <a:lnTo>
                    <a:pt x="394" y="101"/>
                  </a:lnTo>
                  <a:lnTo>
                    <a:pt x="396" y="103"/>
                  </a:lnTo>
                  <a:lnTo>
                    <a:pt x="404" y="103"/>
                  </a:lnTo>
                  <a:lnTo>
                    <a:pt x="408" y="104"/>
                  </a:lnTo>
                  <a:lnTo>
                    <a:pt x="409" y="106"/>
                  </a:lnTo>
                  <a:lnTo>
                    <a:pt x="409" y="108"/>
                  </a:lnTo>
                  <a:lnTo>
                    <a:pt x="411" y="109"/>
                  </a:lnTo>
                  <a:lnTo>
                    <a:pt x="419" y="111"/>
                  </a:lnTo>
                  <a:lnTo>
                    <a:pt x="427" y="116"/>
                  </a:lnTo>
                  <a:lnTo>
                    <a:pt x="422" y="117"/>
                  </a:lnTo>
                  <a:lnTo>
                    <a:pt x="434" y="121"/>
                  </a:lnTo>
                  <a:lnTo>
                    <a:pt x="430" y="124"/>
                  </a:lnTo>
                  <a:lnTo>
                    <a:pt x="417" y="127"/>
                  </a:lnTo>
                  <a:lnTo>
                    <a:pt x="408" y="135"/>
                  </a:lnTo>
                  <a:lnTo>
                    <a:pt x="411" y="143"/>
                  </a:lnTo>
                  <a:lnTo>
                    <a:pt x="417" y="153"/>
                  </a:lnTo>
                  <a:lnTo>
                    <a:pt x="425" y="168"/>
                  </a:lnTo>
                  <a:lnTo>
                    <a:pt x="435" y="179"/>
                  </a:lnTo>
                  <a:lnTo>
                    <a:pt x="455" y="197"/>
                  </a:lnTo>
                  <a:lnTo>
                    <a:pt x="461" y="199"/>
                  </a:lnTo>
                  <a:lnTo>
                    <a:pt x="468" y="196"/>
                  </a:lnTo>
                  <a:lnTo>
                    <a:pt x="474" y="199"/>
                  </a:lnTo>
                  <a:lnTo>
                    <a:pt x="463" y="207"/>
                  </a:lnTo>
                  <a:lnTo>
                    <a:pt x="439" y="223"/>
                  </a:lnTo>
                  <a:lnTo>
                    <a:pt x="429" y="222"/>
                  </a:lnTo>
                  <a:lnTo>
                    <a:pt x="417" y="223"/>
                  </a:lnTo>
                  <a:lnTo>
                    <a:pt x="414" y="230"/>
                  </a:lnTo>
                  <a:lnTo>
                    <a:pt x="390" y="241"/>
                  </a:lnTo>
                  <a:lnTo>
                    <a:pt x="390" y="249"/>
                  </a:lnTo>
                  <a:lnTo>
                    <a:pt x="388" y="254"/>
                  </a:lnTo>
                  <a:lnTo>
                    <a:pt x="386" y="261"/>
                  </a:lnTo>
                  <a:lnTo>
                    <a:pt x="386" y="274"/>
                  </a:lnTo>
                  <a:lnTo>
                    <a:pt x="385" y="277"/>
                  </a:lnTo>
                  <a:lnTo>
                    <a:pt x="378" y="282"/>
                  </a:lnTo>
                  <a:lnTo>
                    <a:pt x="372" y="284"/>
                  </a:lnTo>
                  <a:lnTo>
                    <a:pt x="363" y="284"/>
                  </a:lnTo>
                  <a:lnTo>
                    <a:pt x="354" y="281"/>
                  </a:lnTo>
                  <a:lnTo>
                    <a:pt x="347" y="285"/>
                  </a:lnTo>
                  <a:lnTo>
                    <a:pt x="339" y="284"/>
                  </a:lnTo>
                  <a:lnTo>
                    <a:pt x="300" y="292"/>
                  </a:lnTo>
                  <a:lnTo>
                    <a:pt x="293" y="298"/>
                  </a:lnTo>
                  <a:lnTo>
                    <a:pt x="287" y="295"/>
                  </a:lnTo>
                  <a:lnTo>
                    <a:pt x="279" y="300"/>
                  </a:lnTo>
                  <a:lnTo>
                    <a:pt x="261" y="305"/>
                  </a:lnTo>
                  <a:lnTo>
                    <a:pt x="228" y="315"/>
                  </a:lnTo>
                  <a:lnTo>
                    <a:pt x="221" y="315"/>
                  </a:lnTo>
                  <a:lnTo>
                    <a:pt x="221" y="310"/>
                  </a:lnTo>
                  <a:lnTo>
                    <a:pt x="200" y="310"/>
                  </a:lnTo>
                  <a:lnTo>
                    <a:pt x="159" y="308"/>
                  </a:lnTo>
                  <a:lnTo>
                    <a:pt x="156" y="310"/>
                  </a:lnTo>
                  <a:lnTo>
                    <a:pt x="153" y="307"/>
                  </a:lnTo>
                  <a:lnTo>
                    <a:pt x="148" y="302"/>
                  </a:lnTo>
                  <a:lnTo>
                    <a:pt x="150" y="300"/>
                  </a:lnTo>
                  <a:lnTo>
                    <a:pt x="141" y="294"/>
                  </a:lnTo>
                  <a:lnTo>
                    <a:pt x="133" y="287"/>
                  </a:lnTo>
                  <a:lnTo>
                    <a:pt x="133" y="284"/>
                  </a:lnTo>
                  <a:lnTo>
                    <a:pt x="133" y="279"/>
                  </a:lnTo>
                  <a:lnTo>
                    <a:pt x="99" y="277"/>
                  </a:lnTo>
                  <a:lnTo>
                    <a:pt x="96" y="281"/>
                  </a:lnTo>
                  <a:lnTo>
                    <a:pt x="75" y="279"/>
                  </a:lnTo>
                  <a:lnTo>
                    <a:pt x="75" y="277"/>
                  </a:lnTo>
                  <a:lnTo>
                    <a:pt x="62" y="277"/>
                  </a:lnTo>
                  <a:lnTo>
                    <a:pt x="34" y="259"/>
                  </a:lnTo>
                  <a:lnTo>
                    <a:pt x="37" y="254"/>
                  </a:lnTo>
                  <a:lnTo>
                    <a:pt x="29" y="251"/>
                  </a:lnTo>
                  <a:lnTo>
                    <a:pt x="27" y="248"/>
                  </a:lnTo>
                  <a:lnTo>
                    <a:pt x="16" y="249"/>
                  </a:lnTo>
                  <a:lnTo>
                    <a:pt x="14" y="251"/>
                  </a:lnTo>
                  <a:lnTo>
                    <a:pt x="13" y="256"/>
                  </a:lnTo>
                  <a:lnTo>
                    <a:pt x="13" y="259"/>
                  </a:lnTo>
                  <a:lnTo>
                    <a:pt x="0" y="259"/>
                  </a:lnTo>
                  <a:lnTo>
                    <a:pt x="8" y="251"/>
                  </a:lnTo>
                  <a:lnTo>
                    <a:pt x="4" y="245"/>
                  </a:lnTo>
                  <a:lnTo>
                    <a:pt x="19" y="241"/>
                  </a:lnTo>
                  <a:lnTo>
                    <a:pt x="27" y="240"/>
                  </a:lnTo>
                  <a:lnTo>
                    <a:pt x="42" y="236"/>
                  </a:lnTo>
                  <a:lnTo>
                    <a:pt x="47" y="238"/>
                  </a:lnTo>
                  <a:lnTo>
                    <a:pt x="53" y="240"/>
                  </a:lnTo>
                  <a:lnTo>
                    <a:pt x="62" y="238"/>
                  </a:lnTo>
                  <a:lnTo>
                    <a:pt x="70" y="236"/>
                  </a:lnTo>
                  <a:lnTo>
                    <a:pt x="79" y="233"/>
                  </a:lnTo>
                  <a:lnTo>
                    <a:pt x="86" y="230"/>
                  </a:lnTo>
                  <a:lnTo>
                    <a:pt x="93" y="228"/>
                  </a:lnTo>
                  <a:lnTo>
                    <a:pt x="94" y="225"/>
                  </a:lnTo>
                  <a:lnTo>
                    <a:pt x="96" y="220"/>
                  </a:lnTo>
                  <a:lnTo>
                    <a:pt x="93" y="217"/>
                  </a:lnTo>
                  <a:lnTo>
                    <a:pt x="84" y="210"/>
                  </a:lnTo>
                  <a:lnTo>
                    <a:pt x="93" y="199"/>
                  </a:lnTo>
                  <a:lnTo>
                    <a:pt x="104" y="197"/>
                  </a:lnTo>
                  <a:lnTo>
                    <a:pt x="117" y="196"/>
                  </a:lnTo>
                  <a:lnTo>
                    <a:pt x="120" y="192"/>
                  </a:lnTo>
                  <a:lnTo>
                    <a:pt x="114" y="186"/>
                  </a:lnTo>
                  <a:lnTo>
                    <a:pt x="107" y="179"/>
                  </a:lnTo>
                  <a:lnTo>
                    <a:pt x="96" y="171"/>
                  </a:lnTo>
                  <a:lnTo>
                    <a:pt x="83" y="163"/>
                  </a:lnTo>
                  <a:lnTo>
                    <a:pt x="88" y="158"/>
                  </a:lnTo>
                  <a:lnTo>
                    <a:pt x="91" y="150"/>
                  </a:lnTo>
                  <a:lnTo>
                    <a:pt x="79" y="148"/>
                  </a:lnTo>
                  <a:lnTo>
                    <a:pt x="81" y="142"/>
                  </a:lnTo>
                  <a:lnTo>
                    <a:pt x="79" y="139"/>
                  </a:lnTo>
                  <a:lnTo>
                    <a:pt x="83" y="135"/>
                  </a:lnTo>
                  <a:lnTo>
                    <a:pt x="91" y="134"/>
                  </a:lnTo>
                  <a:lnTo>
                    <a:pt x="93" y="125"/>
                  </a:lnTo>
                  <a:lnTo>
                    <a:pt x="94" y="122"/>
                  </a:lnTo>
                  <a:lnTo>
                    <a:pt x="99" y="122"/>
                  </a:lnTo>
                  <a:lnTo>
                    <a:pt x="112" y="121"/>
                  </a:lnTo>
                  <a:lnTo>
                    <a:pt x="114" y="119"/>
                  </a:lnTo>
                  <a:lnTo>
                    <a:pt x="109" y="112"/>
                  </a:lnTo>
                  <a:lnTo>
                    <a:pt x="128" y="111"/>
                  </a:lnTo>
                  <a:lnTo>
                    <a:pt x="138" y="109"/>
                  </a:lnTo>
                  <a:lnTo>
                    <a:pt x="161" y="101"/>
                  </a:lnTo>
                  <a:lnTo>
                    <a:pt x="168" y="96"/>
                  </a:lnTo>
                  <a:lnTo>
                    <a:pt x="186" y="83"/>
                  </a:lnTo>
                  <a:lnTo>
                    <a:pt x="195" y="80"/>
                  </a:lnTo>
                  <a:lnTo>
                    <a:pt x="192" y="67"/>
                  </a:lnTo>
                  <a:lnTo>
                    <a:pt x="200" y="63"/>
                  </a:lnTo>
                  <a:lnTo>
                    <a:pt x="176" y="57"/>
                  </a:lnTo>
                  <a:lnTo>
                    <a:pt x="132" y="54"/>
                  </a:lnTo>
                  <a:lnTo>
                    <a:pt x="91" y="52"/>
                  </a:lnTo>
                  <a:lnTo>
                    <a:pt x="93" y="44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12" y="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Freeform 16"/>
            <p:cNvSpPr>
              <a:spLocks/>
            </p:cNvSpPr>
            <p:nvPr/>
          </p:nvSpPr>
          <p:spPr bwMode="auto">
            <a:xfrm>
              <a:off x="4126" y="1315"/>
              <a:ext cx="732" cy="502"/>
            </a:xfrm>
            <a:custGeom>
              <a:avLst/>
              <a:gdLst>
                <a:gd name="T0" fmla="*/ 150 w 731"/>
                <a:gd name="T1" fmla="*/ 122 h 502"/>
                <a:gd name="T2" fmla="*/ 163 w 731"/>
                <a:gd name="T3" fmla="*/ 107 h 502"/>
                <a:gd name="T4" fmla="*/ 227 w 731"/>
                <a:gd name="T5" fmla="*/ 109 h 502"/>
                <a:gd name="T6" fmla="*/ 290 w 731"/>
                <a:gd name="T7" fmla="*/ 57 h 502"/>
                <a:gd name="T8" fmla="*/ 235 w 731"/>
                <a:gd name="T9" fmla="*/ 35 h 502"/>
                <a:gd name="T10" fmla="*/ 272 w 731"/>
                <a:gd name="T11" fmla="*/ 40 h 502"/>
                <a:gd name="T12" fmla="*/ 281 w 731"/>
                <a:gd name="T13" fmla="*/ 4 h 502"/>
                <a:gd name="T14" fmla="*/ 364 w 731"/>
                <a:gd name="T15" fmla="*/ 9 h 502"/>
                <a:gd name="T16" fmla="*/ 427 w 731"/>
                <a:gd name="T17" fmla="*/ 21 h 502"/>
                <a:gd name="T18" fmla="*/ 383 w 731"/>
                <a:gd name="T19" fmla="*/ 63 h 502"/>
                <a:gd name="T20" fmla="*/ 326 w 731"/>
                <a:gd name="T21" fmla="*/ 104 h 502"/>
                <a:gd name="T22" fmla="*/ 302 w 731"/>
                <a:gd name="T23" fmla="*/ 133 h 502"/>
                <a:gd name="T24" fmla="*/ 290 w 731"/>
                <a:gd name="T25" fmla="*/ 146 h 502"/>
                <a:gd name="T26" fmla="*/ 300 w 731"/>
                <a:gd name="T27" fmla="*/ 156 h 502"/>
                <a:gd name="T28" fmla="*/ 310 w 731"/>
                <a:gd name="T29" fmla="*/ 168 h 502"/>
                <a:gd name="T30" fmla="*/ 316 w 731"/>
                <a:gd name="T31" fmla="*/ 199 h 502"/>
                <a:gd name="T32" fmla="*/ 295 w 731"/>
                <a:gd name="T33" fmla="*/ 208 h 502"/>
                <a:gd name="T34" fmla="*/ 313 w 731"/>
                <a:gd name="T35" fmla="*/ 231 h 502"/>
                <a:gd name="T36" fmla="*/ 338 w 731"/>
                <a:gd name="T37" fmla="*/ 253 h 502"/>
                <a:gd name="T38" fmla="*/ 352 w 731"/>
                <a:gd name="T39" fmla="*/ 267 h 502"/>
                <a:gd name="T40" fmla="*/ 367 w 731"/>
                <a:gd name="T41" fmla="*/ 262 h 502"/>
                <a:gd name="T42" fmla="*/ 405 w 731"/>
                <a:gd name="T43" fmla="*/ 262 h 502"/>
                <a:gd name="T44" fmla="*/ 362 w 731"/>
                <a:gd name="T45" fmla="*/ 290 h 502"/>
                <a:gd name="T46" fmla="*/ 385 w 731"/>
                <a:gd name="T47" fmla="*/ 288 h 502"/>
                <a:gd name="T48" fmla="*/ 447 w 731"/>
                <a:gd name="T49" fmla="*/ 310 h 502"/>
                <a:gd name="T50" fmla="*/ 480 w 731"/>
                <a:gd name="T51" fmla="*/ 323 h 502"/>
                <a:gd name="T52" fmla="*/ 516 w 731"/>
                <a:gd name="T53" fmla="*/ 332 h 502"/>
                <a:gd name="T54" fmla="*/ 574 w 731"/>
                <a:gd name="T55" fmla="*/ 339 h 502"/>
                <a:gd name="T56" fmla="*/ 566 w 731"/>
                <a:gd name="T57" fmla="*/ 311 h 502"/>
                <a:gd name="T58" fmla="*/ 545 w 731"/>
                <a:gd name="T59" fmla="*/ 239 h 502"/>
                <a:gd name="T60" fmla="*/ 529 w 731"/>
                <a:gd name="T61" fmla="*/ 213 h 502"/>
                <a:gd name="T62" fmla="*/ 631 w 731"/>
                <a:gd name="T63" fmla="*/ 194 h 502"/>
                <a:gd name="T64" fmla="*/ 705 w 731"/>
                <a:gd name="T65" fmla="*/ 215 h 502"/>
                <a:gd name="T66" fmla="*/ 713 w 731"/>
                <a:gd name="T67" fmla="*/ 254 h 502"/>
                <a:gd name="T68" fmla="*/ 728 w 731"/>
                <a:gd name="T69" fmla="*/ 295 h 502"/>
                <a:gd name="T70" fmla="*/ 671 w 731"/>
                <a:gd name="T71" fmla="*/ 305 h 502"/>
                <a:gd name="T72" fmla="*/ 633 w 731"/>
                <a:gd name="T73" fmla="*/ 354 h 502"/>
                <a:gd name="T74" fmla="*/ 617 w 731"/>
                <a:gd name="T75" fmla="*/ 380 h 502"/>
                <a:gd name="T76" fmla="*/ 599 w 731"/>
                <a:gd name="T77" fmla="*/ 395 h 502"/>
                <a:gd name="T78" fmla="*/ 530 w 731"/>
                <a:gd name="T79" fmla="*/ 416 h 502"/>
                <a:gd name="T80" fmla="*/ 514 w 731"/>
                <a:gd name="T81" fmla="*/ 434 h 502"/>
                <a:gd name="T82" fmla="*/ 463 w 731"/>
                <a:gd name="T83" fmla="*/ 447 h 502"/>
                <a:gd name="T84" fmla="*/ 501 w 731"/>
                <a:gd name="T85" fmla="*/ 488 h 502"/>
                <a:gd name="T86" fmla="*/ 401 w 731"/>
                <a:gd name="T87" fmla="*/ 502 h 502"/>
                <a:gd name="T88" fmla="*/ 223 w 731"/>
                <a:gd name="T89" fmla="*/ 437 h 502"/>
                <a:gd name="T90" fmla="*/ 145 w 731"/>
                <a:gd name="T91" fmla="*/ 429 h 502"/>
                <a:gd name="T92" fmla="*/ 122 w 731"/>
                <a:gd name="T93" fmla="*/ 421 h 502"/>
                <a:gd name="T94" fmla="*/ 145 w 731"/>
                <a:gd name="T95" fmla="*/ 398 h 502"/>
                <a:gd name="T96" fmla="*/ 142 w 731"/>
                <a:gd name="T97" fmla="*/ 362 h 502"/>
                <a:gd name="T98" fmla="*/ 119 w 731"/>
                <a:gd name="T99" fmla="*/ 318 h 502"/>
                <a:gd name="T100" fmla="*/ 165 w 731"/>
                <a:gd name="T101" fmla="*/ 315 h 502"/>
                <a:gd name="T102" fmla="*/ 217 w 731"/>
                <a:gd name="T103" fmla="*/ 329 h 502"/>
                <a:gd name="T104" fmla="*/ 197 w 731"/>
                <a:gd name="T105" fmla="*/ 305 h 502"/>
                <a:gd name="T106" fmla="*/ 232 w 731"/>
                <a:gd name="T107" fmla="*/ 284 h 502"/>
                <a:gd name="T108" fmla="*/ 209 w 731"/>
                <a:gd name="T109" fmla="*/ 261 h 502"/>
                <a:gd name="T110" fmla="*/ 139 w 731"/>
                <a:gd name="T111" fmla="*/ 244 h 502"/>
                <a:gd name="T112" fmla="*/ 73 w 731"/>
                <a:gd name="T113" fmla="*/ 223 h 502"/>
                <a:gd name="T114" fmla="*/ 15 w 731"/>
                <a:gd name="T115" fmla="*/ 226 h 502"/>
                <a:gd name="T116" fmla="*/ 31 w 731"/>
                <a:gd name="T117" fmla="*/ 187 h 502"/>
                <a:gd name="T118" fmla="*/ 88 w 731"/>
                <a:gd name="T119" fmla="*/ 171 h 502"/>
                <a:gd name="T120" fmla="*/ 112 w 731"/>
                <a:gd name="T121" fmla="*/ 159 h 5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1"/>
                <a:gd name="T184" fmla="*/ 0 h 502"/>
                <a:gd name="T185" fmla="*/ 731 w 731"/>
                <a:gd name="T186" fmla="*/ 502 h 5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1" h="502">
                  <a:moveTo>
                    <a:pt x="132" y="133"/>
                  </a:moveTo>
                  <a:lnTo>
                    <a:pt x="152" y="135"/>
                  </a:lnTo>
                  <a:lnTo>
                    <a:pt x="155" y="127"/>
                  </a:lnTo>
                  <a:lnTo>
                    <a:pt x="153" y="124"/>
                  </a:lnTo>
                  <a:lnTo>
                    <a:pt x="153" y="122"/>
                  </a:lnTo>
                  <a:lnTo>
                    <a:pt x="150" y="122"/>
                  </a:lnTo>
                  <a:lnTo>
                    <a:pt x="137" y="122"/>
                  </a:lnTo>
                  <a:lnTo>
                    <a:pt x="139" y="117"/>
                  </a:lnTo>
                  <a:lnTo>
                    <a:pt x="150" y="119"/>
                  </a:lnTo>
                  <a:lnTo>
                    <a:pt x="161" y="120"/>
                  </a:lnTo>
                  <a:lnTo>
                    <a:pt x="165" y="112"/>
                  </a:lnTo>
                  <a:lnTo>
                    <a:pt x="163" y="107"/>
                  </a:lnTo>
                  <a:lnTo>
                    <a:pt x="183" y="106"/>
                  </a:lnTo>
                  <a:lnTo>
                    <a:pt x="188" y="106"/>
                  </a:lnTo>
                  <a:lnTo>
                    <a:pt x="201" y="122"/>
                  </a:lnTo>
                  <a:lnTo>
                    <a:pt x="223" y="117"/>
                  </a:lnTo>
                  <a:lnTo>
                    <a:pt x="227" y="115"/>
                  </a:lnTo>
                  <a:lnTo>
                    <a:pt x="227" y="109"/>
                  </a:lnTo>
                  <a:lnTo>
                    <a:pt x="235" y="107"/>
                  </a:lnTo>
                  <a:lnTo>
                    <a:pt x="251" y="104"/>
                  </a:lnTo>
                  <a:lnTo>
                    <a:pt x="263" y="106"/>
                  </a:lnTo>
                  <a:lnTo>
                    <a:pt x="269" y="96"/>
                  </a:lnTo>
                  <a:lnTo>
                    <a:pt x="276" y="78"/>
                  </a:lnTo>
                  <a:lnTo>
                    <a:pt x="290" y="57"/>
                  </a:lnTo>
                  <a:lnTo>
                    <a:pt x="274" y="57"/>
                  </a:lnTo>
                  <a:lnTo>
                    <a:pt x="276" y="50"/>
                  </a:lnTo>
                  <a:lnTo>
                    <a:pt x="253" y="47"/>
                  </a:lnTo>
                  <a:lnTo>
                    <a:pt x="240" y="42"/>
                  </a:lnTo>
                  <a:lnTo>
                    <a:pt x="238" y="39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45" y="26"/>
                  </a:lnTo>
                  <a:lnTo>
                    <a:pt x="245" y="32"/>
                  </a:lnTo>
                  <a:lnTo>
                    <a:pt x="245" y="35"/>
                  </a:lnTo>
                  <a:lnTo>
                    <a:pt x="248" y="39"/>
                  </a:lnTo>
                  <a:lnTo>
                    <a:pt x="272" y="40"/>
                  </a:lnTo>
                  <a:lnTo>
                    <a:pt x="274" y="39"/>
                  </a:lnTo>
                  <a:lnTo>
                    <a:pt x="279" y="29"/>
                  </a:lnTo>
                  <a:lnTo>
                    <a:pt x="282" y="18"/>
                  </a:lnTo>
                  <a:lnTo>
                    <a:pt x="285" y="9"/>
                  </a:lnTo>
                  <a:lnTo>
                    <a:pt x="277" y="9"/>
                  </a:lnTo>
                  <a:lnTo>
                    <a:pt x="281" y="4"/>
                  </a:lnTo>
                  <a:lnTo>
                    <a:pt x="285" y="1"/>
                  </a:lnTo>
                  <a:lnTo>
                    <a:pt x="289" y="0"/>
                  </a:lnTo>
                  <a:lnTo>
                    <a:pt x="328" y="4"/>
                  </a:lnTo>
                  <a:lnTo>
                    <a:pt x="339" y="6"/>
                  </a:lnTo>
                  <a:lnTo>
                    <a:pt x="356" y="9"/>
                  </a:lnTo>
                  <a:lnTo>
                    <a:pt x="364" y="9"/>
                  </a:lnTo>
                  <a:lnTo>
                    <a:pt x="374" y="13"/>
                  </a:lnTo>
                  <a:lnTo>
                    <a:pt x="393" y="18"/>
                  </a:lnTo>
                  <a:lnTo>
                    <a:pt x="401" y="14"/>
                  </a:lnTo>
                  <a:lnTo>
                    <a:pt x="418" y="16"/>
                  </a:lnTo>
                  <a:lnTo>
                    <a:pt x="429" y="14"/>
                  </a:lnTo>
                  <a:lnTo>
                    <a:pt x="427" y="21"/>
                  </a:lnTo>
                  <a:lnTo>
                    <a:pt x="416" y="21"/>
                  </a:lnTo>
                  <a:lnTo>
                    <a:pt x="414" y="26"/>
                  </a:lnTo>
                  <a:lnTo>
                    <a:pt x="390" y="42"/>
                  </a:lnTo>
                  <a:lnTo>
                    <a:pt x="388" y="45"/>
                  </a:lnTo>
                  <a:lnTo>
                    <a:pt x="387" y="50"/>
                  </a:lnTo>
                  <a:lnTo>
                    <a:pt x="383" y="63"/>
                  </a:lnTo>
                  <a:lnTo>
                    <a:pt x="383" y="66"/>
                  </a:lnTo>
                  <a:lnTo>
                    <a:pt x="347" y="68"/>
                  </a:lnTo>
                  <a:lnTo>
                    <a:pt x="344" y="75"/>
                  </a:lnTo>
                  <a:lnTo>
                    <a:pt x="334" y="88"/>
                  </a:lnTo>
                  <a:lnTo>
                    <a:pt x="331" y="93"/>
                  </a:lnTo>
                  <a:lnTo>
                    <a:pt x="326" y="104"/>
                  </a:lnTo>
                  <a:lnTo>
                    <a:pt x="318" y="112"/>
                  </a:lnTo>
                  <a:lnTo>
                    <a:pt x="312" y="112"/>
                  </a:lnTo>
                  <a:lnTo>
                    <a:pt x="303" y="117"/>
                  </a:lnTo>
                  <a:lnTo>
                    <a:pt x="302" y="124"/>
                  </a:lnTo>
                  <a:lnTo>
                    <a:pt x="295" y="132"/>
                  </a:lnTo>
                  <a:lnTo>
                    <a:pt x="302" y="133"/>
                  </a:lnTo>
                  <a:lnTo>
                    <a:pt x="295" y="138"/>
                  </a:lnTo>
                  <a:lnTo>
                    <a:pt x="295" y="142"/>
                  </a:lnTo>
                  <a:lnTo>
                    <a:pt x="299" y="142"/>
                  </a:lnTo>
                  <a:lnTo>
                    <a:pt x="302" y="143"/>
                  </a:lnTo>
                  <a:lnTo>
                    <a:pt x="302" y="145"/>
                  </a:lnTo>
                  <a:lnTo>
                    <a:pt x="290" y="146"/>
                  </a:lnTo>
                  <a:lnTo>
                    <a:pt x="290" y="150"/>
                  </a:lnTo>
                  <a:lnTo>
                    <a:pt x="290" y="151"/>
                  </a:lnTo>
                  <a:lnTo>
                    <a:pt x="295" y="151"/>
                  </a:lnTo>
                  <a:lnTo>
                    <a:pt x="302" y="153"/>
                  </a:lnTo>
                  <a:lnTo>
                    <a:pt x="305" y="153"/>
                  </a:lnTo>
                  <a:lnTo>
                    <a:pt x="300" y="156"/>
                  </a:lnTo>
                  <a:lnTo>
                    <a:pt x="302" y="158"/>
                  </a:lnTo>
                  <a:lnTo>
                    <a:pt x="307" y="159"/>
                  </a:lnTo>
                  <a:lnTo>
                    <a:pt x="307" y="161"/>
                  </a:lnTo>
                  <a:lnTo>
                    <a:pt x="307" y="163"/>
                  </a:lnTo>
                  <a:lnTo>
                    <a:pt x="312" y="164"/>
                  </a:lnTo>
                  <a:lnTo>
                    <a:pt x="310" y="168"/>
                  </a:lnTo>
                  <a:lnTo>
                    <a:pt x="297" y="182"/>
                  </a:lnTo>
                  <a:lnTo>
                    <a:pt x="287" y="184"/>
                  </a:lnTo>
                  <a:lnTo>
                    <a:pt x="292" y="189"/>
                  </a:lnTo>
                  <a:lnTo>
                    <a:pt x="313" y="184"/>
                  </a:lnTo>
                  <a:lnTo>
                    <a:pt x="315" y="187"/>
                  </a:lnTo>
                  <a:lnTo>
                    <a:pt x="316" y="199"/>
                  </a:lnTo>
                  <a:lnTo>
                    <a:pt x="321" y="204"/>
                  </a:lnTo>
                  <a:lnTo>
                    <a:pt x="315" y="205"/>
                  </a:lnTo>
                  <a:lnTo>
                    <a:pt x="310" y="200"/>
                  </a:lnTo>
                  <a:lnTo>
                    <a:pt x="307" y="192"/>
                  </a:lnTo>
                  <a:lnTo>
                    <a:pt x="299" y="194"/>
                  </a:lnTo>
                  <a:lnTo>
                    <a:pt x="295" y="208"/>
                  </a:lnTo>
                  <a:lnTo>
                    <a:pt x="307" y="208"/>
                  </a:lnTo>
                  <a:lnTo>
                    <a:pt x="308" y="215"/>
                  </a:lnTo>
                  <a:lnTo>
                    <a:pt x="294" y="215"/>
                  </a:lnTo>
                  <a:lnTo>
                    <a:pt x="294" y="217"/>
                  </a:lnTo>
                  <a:lnTo>
                    <a:pt x="303" y="226"/>
                  </a:lnTo>
                  <a:lnTo>
                    <a:pt x="313" y="231"/>
                  </a:lnTo>
                  <a:lnTo>
                    <a:pt x="325" y="231"/>
                  </a:lnTo>
                  <a:lnTo>
                    <a:pt x="334" y="231"/>
                  </a:lnTo>
                  <a:lnTo>
                    <a:pt x="339" y="236"/>
                  </a:lnTo>
                  <a:lnTo>
                    <a:pt x="339" y="244"/>
                  </a:lnTo>
                  <a:lnTo>
                    <a:pt x="338" y="248"/>
                  </a:lnTo>
                  <a:lnTo>
                    <a:pt x="338" y="253"/>
                  </a:lnTo>
                  <a:lnTo>
                    <a:pt x="330" y="253"/>
                  </a:lnTo>
                  <a:lnTo>
                    <a:pt x="333" y="256"/>
                  </a:lnTo>
                  <a:lnTo>
                    <a:pt x="333" y="261"/>
                  </a:lnTo>
                  <a:lnTo>
                    <a:pt x="336" y="264"/>
                  </a:lnTo>
                  <a:lnTo>
                    <a:pt x="341" y="264"/>
                  </a:lnTo>
                  <a:lnTo>
                    <a:pt x="352" y="267"/>
                  </a:lnTo>
                  <a:lnTo>
                    <a:pt x="343" y="251"/>
                  </a:lnTo>
                  <a:lnTo>
                    <a:pt x="351" y="246"/>
                  </a:lnTo>
                  <a:lnTo>
                    <a:pt x="354" y="249"/>
                  </a:lnTo>
                  <a:lnTo>
                    <a:pt x="364" y="256"/>
                  </a:lnTo>
                  <a:lnTo>
                    <a:pt x="359" y="259"/>
                  </a:lnTo>
                  <a:lnTo>
                    <a:pt x="367" y="262"/>
                  </a:lnTo>
                  <a:lnTo>
                    <a:pt x="362" y="267"/>
                  </a:lnTo>
                  <a:lnTo>
                    <a:pt x="367" y="270"/>
                  </a:lnTo>
                  <a:lnTo>
                    <a:pt x="383" y="266"/>
                  </a:lnTo>
                  <a:lnTo>
                    <a:pt x="390" y="261"/>
                  </a:lnTo>
                  <a:lnTo>
                    <a:pt x="393" y="256"/>
                  </a:lnTo>
                  <a:lnTo>
                    <a:pt x="405" y="262"/>
                  </a:lnTo>
                  <a:lnTo>
                    <a:pt x="408" y="267"/>
                  </a:lnTo>
                  <a:lnTo>
                    <a:pt x="406" y="272"/>
                  </a:lnTo>
                  <a:lnTo>
                    <a:pt x="393" y="267"/>
                  </a:lnTo>
                  <a:lnTo>
                    <a:pt x="377" y="272"/>
                  </a:lnTo>
                  <a:lnTo>
                    <a:pt x="365" y="284"/>
                  </a:lnTo>
                  <a:lnTo>
                    <a:pt x="362" y="290"/>
                  </a:lnTo>
                  <a:lnTo>
                    <a:pt x="372" y="300"/>
                  </a:lnTo>
                  <a:lnTo>
                    <a:pt x="393" y="308"/>
                  </a:lnTo>
                  <a:lnTo>
                    <a:pt x="398" y="305"/>
                  </a:lnTo>
                  <a:lnTo>
                    <a:pt x="401" y="303"/>
                  </a:lnTo>
                  <a:lnTo>
                    <a:pt x="388" y="295"/>
                  </a:lnTo>
                  <a:lnTo>
                    <a:pt x="385" y="288"/>
                  </a:lnTo>
                  <a:lnTo>
                    <a:pt x="403" y="285"/>
                  </a:lnTo>
                  <a:lnTo>
                    <a:pt x="419" y="277"/>
                  </a:lnTo>
                  <a:lnTo>
                    <a:pt x="426" y="274"/>
                  </a:lnTo>
                  <a:lnTo>
                    <a:pt x="449" y="293"/>
                  </a:lnTo>
                  <a:lnTo>
                    <a:pt x="447" y="306"/>
                  </a:lnTo>
                  <a:lnTo>
                    <a:pt x="447" y="310"/>
                  </a:lnTo>
                  <a:lnTo>
                    <a:pt x="455" y="311"/>
                  </a:lnTo>
                  <a:lnTo>
                    <a:pt x="460" y="316"/>
                  </a:lnTo>
                  <a:lnTo>
                    <a:pt x="470" y="311"/>
                  </a:lnTo>
                  <a:lnTo>
                    <a:pt x="475" y="315"/>
                  </a:lnTo>
                  <a:lnTo>
                    <a:pt x="470" y="316"/>
                  </a:lnTo>
                  <a:lnTo>
                    <a:pt x="480" y="323"/>
                  </a:lnTo>
                  <a:lnTo>
                    <a:pt x="485" y="324"/>
                  </a:lnTo>
                  <a:lnTo>
                    <a:pt x="509" y="315"/>
                  </a:lnTo>
                  <a:lnTo>
                    <a:pt x="511" y="315"/>
                  </a:lnTo>
                  <a:lnTo>
                    <a:pt x="507" y="324"/>
                  </a:lnTo>
                  <a:lnTo>
                    <a:pt x="509" y="326"/>
                  </a:lnTo>
                  <a:lnTo>
                    <a:pt x="516" y="332"/>
                  </a:lnTo>
                  <a:lnTo>
                    <a:pt x="520" y="337"/>
                  </a:lnTo>
                  <a:lnTo>
                    <a:pt x="525" y="339"/>
                  </a:lnTo>
                  <a:lnTo>
                    <a:pt x="543" y="337"/>
                  </a:lnTo>
                  <a:lnTo>
                    <a:pt x="555" y="344"/>
                  </a:lnTo>
                  <a:lnTo>
                    <a:pt x="560" y="344"/>
                  </a:lnTo>
                  <a:lnTo>
                    <a:pt x="574" y="339"/>
                  </a:lnTo>
                  <a:lnTo>
                    <a:pt x="581" y="336"/>
                  </a:lnTo>
                  <a:lnTo>
                    <a:pt x="578" y="329"/>
                  </a:lnTo>
                  <a:lnTo>
                    <a:pt x="586" y="326"/>
                  </a:lnTo>
                  <a:lnTo>
                    <a:pt x="582" y="324"/>
                  </a:lnTo>
                  <a:lnTo>
                    <a:pt x="576" y="313"/>
                  </a:lnTo>
                  <a:lnTo>
                    <a:pt x="566" y="311"/>
                  </a:lnTo>
                  <a:lnTo>
                    <a:pt x="576" y="298"/>
                  </a:lnTo>
                  <a:lnTo>
                    <a:pt x="578" y="295"/>
                  </a:lnTo>
                  <a:lnTo>
                    <a:pt x="573" y="284"/>
                  </a:lnTo>
                  <a:lnTo>
                    <a:pt x="568" y="274"/>
                  </a:lnTo>
                  <a:lnTo>
                    <a:pt x="553" y="249"/>
                  </a:lnTo>
                  <a:lnTo>
                    <a:pt x="545" y="239"/>
                  </a:lnTo>
                  <a:lnTo>
                    <a:pt x="527" y="230"/>
                  </a:lnTo>
                  <a:lnTo>
                    <a:pt x="493" y="220"/>
                  </a:lnTo>
                  <a:lnTo>
                    <a:pt x="494" y="215"/>
                  </a:lnTo>
                  <a:lnTo>
                    <a:pt x="504" y="210"/>
                  </a:lnTo>
                  <a:lnTo>
                    <a:pt x="517" y="212"/>
                  </a:lnTo>
                  <a:lnTo>
                    <a:pt x="529" y="213"/>
                  </a:lnTo>
                  <a:lnTo>
                    <a:pt x="537" y="213"/>
                  </a:lnTo>
                  <a:lnTo>
                    <a:pt x="551" y="208"/>
                  </a:lnTo>
                  <a:lnTo>
                    <a:pt x="556" y="208"/>
                  </a:lnTo>
                  <a:lnTo>
                    <a:pt x="566" y="212"/>
                  </a:lnTo>
                  <a:lnTo>
                    <a:pt x="602" y="202"/>
                  </a:lnTo>
                  <a:lnTo>
                    <a:pt x="631" y="194"/>
                  </a:lnTo>
                  <a:lnTo>
                    <a:pt x="640" y="199"/>
                  </a:lnTo>
                  <a:lnTo>
                    <a:pt x="643" y="208"/>
                  </a:lnTo>
                  <a:lnTo>
                    <a:pt x="651" y="215"/>
                  </a:lnTo>
                  <a:lnTo>
                    <a:pt x="658" y="220"/>
                  </a:lnTo>
                  <a:lnTo>
                    <a:pt x="697" y="215"/>
                  </a:lnTo>
                  <a:lnTo>
                    <a:pt x="705" y="215"/>
                  </a:lnTo>
                  <a:lnTo>
                    <a:pt x="731" y="222"/>
                  </a:lnTo>
                  <a:lnTo>
                    <a:pt x="728" y="226"/>
                  </a:lnTo>
                  <a:lnTo>
                    <a:pt x="728" y="231"/>
                  </a:lnTo>
                  <a:lnTo>
                    <a:pt x="715" y="238"/>
                  </a:lnTo>
                  <a:lnTo>
                    <a:pt x="713" y="254"/>
                  </a:lnTo>
                  <a:lnTo>
                    <a:pt x="715" y="259"/>
                  </a:lnTo>
                  <a:lnTo>
                    <a:pt x="729" y="261"/>
                  </a:lnTo>
                  <a:lnTo>
                    <a:pt x="731" y="272"/>
                  </a:lnTo>
                  <a:lnTo>
                    <a:pt x="729" y="284"/>
                  </a:lnTo>
                  <a:lnTo>
                    <a:pt x="728" y="288"/>
                  </a:lnTo>
                  <a:lnTo>
                    <a:pt x="728" y="295"/>
                  </a:lnTo>
                  <a:lnTo>
                    <a:pt x="724" y="303"/>
                  </a:lnTo>
                  <a:lnTo>
                    <a:pt x="697" y="308"/>
                  </a:lnTo>
                  <a:lnTo>
                    <a:pt x="685" y="305"/>
                  </a:lnTo>
                  <a:lnTo>
                    <a:pt x="672" y="292"/>
                  </a:lnTo>
                  <a:lnTo>
                    <a:pt x="666" y="303"/>
                  </a:lnTo>
                  <a:lnTo>
                    <a:pt x="671" y="305"/>
                  </a:lnTo>
                  <a:lnTo>
                    <a:pt x="666" y="310"/>
                  </a:lnTo>
                  <a:lnTo>
                    <a:pt x="654" y="324"/>
                  </a:lnTo>
                  <a:lnTo>
                    <a:pt x="641" y="336"/>
                  </a:lnTo>
                  <a:lnTo>
                    <a:pt x="638" y="341"/>
                  </a:lnTo>
                  <a:lnTo>
                    <a:pt x="641" y="342"/>
                  </a:lnTo>
                  <a:lnTo>
                    <a:pt x="633" y="354"/>
                  </a:lnTo>
                  <a:lnTo>
                    <a:pt x="645" y="359"/>
                  </a:lnTo>
                  <a:lnTo>
                    <a:pt x="656" y="363"/>
                  </a:lnTo>
                  <a:lnTo>
                    <a:pt x="654" y="368"/>
                  </a:lnTo>
                  <a:lnTo>
                    <a:pt x="643" y="377"/>
                  </a:lnTo>
                  <a:lnTo>
                    <a:pt x="630" y="380"/>
                  </a:lnTo>
                  <a:lnTo>
                    <a:pt x="617" y="380"/>
                  </a:lnTo>
                  <a:lnTo>
                    <a:pt x="609" y="383"/>
                  </a:lnTo>
                  <a:lnTo>
                    <a:pt x="600" y="380"/>
                  </a:lnTo>
                  <a:lnTo>
                    <a:pt x="592" y="377"/>
                  </a:lnTo>
                  <a:lnTo>
                    <a:pt x="582" y="383"/>
                  </a:lnTo>
                  <a:lnTo>
                    <a:pt x="602" y="390"/>
                  </a:lnTo>
                  <a:lnTo>
                    <a:pt x="599" y="395"/>
                  </a:lnTo>
                  <a:lnTo>
                    <a:pt x="578" y="401"/>
                  </a:lnTo>
                  <a:lnTo>
                    <a:pt x="566" y="406"/>
                  </a:lnTo>
                  <a:lnTo>
                    <a:pt x="558" y="403"/>
                  </a:lnTo>
                  <a:lnTo>
                    <a:pt x="550" y="408"/>
                  </a:lnTo>
                  <a:lnTo>
                    <a:pt x="538" y="412"/>
                  </a:lnTo>
                  <a:lnTo>
                    <a:pt x="530" y="416"/>
                  </a:lnTo>
                  <a:lnTo>
                    <a:pt x="532" y="421"/>
                  </a:lnTo>
                  <a:lnTo>
                    <a:pt x="532" y="426"/>
                  </a:lnTo>
                  <a:lnTo>
                    <a:pt x="527" y="429"/>
                  </a:lnTo>
                  <a:lnTo>
                    <a:pt x="522" y="430"/>
                  </a:lnTo>
                  <a:lnTo>
                    <a:pt x="520" y="432"/>
                  </a:lnTo>
                  <a:lnTo>
                    <a:pt x="514" y="434"/>
                  </a:lnTo>
                  <a:lnTo>
                    <a:pt x="511" y="434"/>
                  </a:lnTo>
                  <a:lnTo>
                    <a:pt x="503" y="434"/>
                  </a:lnTo>
                  <a:lnTo>
                    <a:pt x="491" y="435"/>
                  </a:lnTo>
                  <a:lnTo>
                    <a:pt x="481" y="437"/>
                  </a:lnTo>
                  <a:lnTo>
                    <a:pt x="468" y="439"/>
                  </a:lnTo>
                  <a:lnTo>
                    <a:pt x="463" y="447"/>
                  </a:lnTo>
                  <a:lnTo>
                    <a:pt x="467" y="453"/>
                  </a:lnTo>
                  <a:lnTo>
                    <a:pt x="481" y="468"/>
                  </a:lnTo>
                  <a:lnTo>
                    <a:pt x="501" y="468"/>
                  </a:lnTo>
                  <a:lnTo>
                    <a:pt x="494" y="478"/>
                  </a:lnTo>
                  <a:lnTo>
                    <a:pt x="499" y="481"/>
                  </a:lnTo>
                  <a:lnTo>
                    <a:pt x="501" y="488"/>
                  </a:lnTo>
                  <a:lnTo>
                    <a:pt x="525" y="488"/>
                  </a:lnTo>
                  <a:lnTo>
                    <a:pt x="542" y="489"/>
                  </a:lnTo>
                  <a:lnTo>
                    <a:pt x="568" y="491"/>
                  </a:lnTo>
                  <a:lnTo>
                    <a:pt x="475" y="492"/>
                  </a:lnTo>
                  <a:lnTo>
                    <a:pt x="411" y="488"/>
                  </a:lnTo>
                  <a:lnTo>
                    <a:pt x="401" y="502"/>
                  </a:lnTo>
                  <a:lnTo>
                    <a:pt x="392" y="501"/>
                  </a:lnTo>
                  <a:lnTo>
                    <a:pt x="344" y="479"/>
                  </a:lnTo>
                  <a:lnTo>
                    <a:pt x="344" y="474"/>
                  </a:lnTo>
                  <a:lnTo>
                    <a:pt x="297" y="463"/>
                  </a:lnTo>
                  <a:lnTo>
                    <a:pt x="303" y="453"/>
                  </a:lnTo>
                  <a:lnTo>
                    <a:pt x="223" y="437"/>
                  </a:lnTo>
                  <a:lnTo>
                    <a:pt x="209" y="443"/>
                  </a:lnTo>
                  <a:lnTo>
                    <a:pt x="174" y="430"/>
                  </a:lnTo>
                  <a:lnTo>
                    <a:pt x="155" y="434"/>
                  </a:lnTo>
                  <a:lnTo>
                    <a:pt x="152" y="432"/>
                  </a:lnTo>
                  <a:lnTo>
                    <a:pt x="148" y="430"/>
                  </a:lnTo>
                  <a:lnTo>
                    <a:pt x="145" y="429"/>
                  </a:lnTo>
                  <a:lnTo>
                    <a:pt x="145" y="427"/>
                  </a:lnTo>
                  <a:lnTo>
                    <a:pt x="142" y="424"/>
                  </a:lnTo>
                  <a:lnTo>
                    <a:pt x="134" y="424"/>
                  </a:lnTo>
                  <a:lnTo>
                    <a:pt x="135" y="419"/>
                  </a:lnTo>
                  <a:lnTo>
                    <a:pt x="129" y="417"/>
                  </a:lnTo>
                  <a:lnTo>
                    <a:pt x="122" y="421"/>
                  </a:lnTo>
                  <a:lnTo>
                    <a:pt x="112" y="417"/>
                  </a:lnTo>
                  <a:lnTo>
                    <a:pt x="119" y="403"/>
                  </a:lnTo>
                  <a:lnTo>
                    <a:pt x="129" y="404"/>
                  </a:lnTo>
                  <a:lnTo>
                    <a:pt x="134" y="396"/>
                  </a:lnTo>
                  <a:lnTo>
                    <a:pt x="135" y="396"/>
                  </a:lnTo>
                  <a:lnTo>
                    <a:pt x="145" y="398"/>
                  </a:lnTo>
                  <a:lnTo>
                    <a:pt x="140" y="390"/>
                  </a:lnTo>
                  <a:lnTo>
                    <a:pt x="134" y="383"/>
                  </a:lnTo>
                  <a:lnTo>
                    <a:pt x="143" y="381"/>
                  </a:lnTo>
                  <a:lnTo>
                    <a:pt x="147" y="377"/>
                  </a:lnTo>
                  <a:lnTo>
                    <a:pt x="142" y="375"/>
                  </a:lnTo>
                  <a:lnTo>
                    <a:pt x="142" y="362"/>
                  </a:lnTo>
                  <a:lnTo>
                    <a:pt x="147" y="342"/>
                  </a:lnTo>
                  <a:lnTo>
                    <a:pt x="139" y="341"/>
                  </a:lnTo>
                  <a:lnTo>
                    <a:pt x="130" y="329"/>
                  </a:lnTo>
                  <a:lnTo>
                    <a:pt x="139" y="328"/>
                  </a:lnTo>
                  <a:lnTo>
                    <a:pt x="139" y="319"/>
                  </a:lnTo>
                  <a:lnTo>
                    <a:pt x="119" y="318"/>
                  </a:lnTo>
                  <a:lnTo>
                    <a:pt x="122" y="311"/>
                  </a:lnTo>
                  <a:lnTo>
                    <a:pt x="121" y="305"/>
                  </a:lnTo>
                  <a:lnTo>
                    <a:pt x="111" y="297"/>
                  </a:lnTo>
                  <a:lnTo>
                    <a:pt x="139" y="298"/>
                  </a:lnTo>
                  <a:lnTo>
                    <a:pt x="140" y="305"/>
                  </a:lnTo>
                  <a:lnTo>
                    <a:pt x="165" y="315"/>
                  </a:lnTo>
                  <a:lnTo>
                    <a:pt x="170" y="316"/>
                  </a:lnTo>
                  <a:lnTo>
                    <a:pt x="173" y="324"/>
                  </a:lnTo>
                  <a:lnTo>
                    <a:pt x="186" y="331"/>
                  </a:lnTo>
                  <a:lnTo>
                    <a:pt x="191" y="331"/>
                  </a:lnTo>
                  <a:lnTo>
                    <a:pt x="210" y="334"/>
                  </a:lnTo>
                  <a:lnTo>
                    <a:pt x="217" y="329"/>
                  </a:lnTo>
                  <a:lnTo>
                    <a:pt x="225" y="321"/>
                  </a:lnTo>
                  <a:lnTo>
                    <a:pt x="227" y="316"/>
                  </a:lnTo>
                  <a:lnTo>
                    <a:pt x="230" y="308"/>
                  </a:lnTo>
                  <a:lnTo>
                    <a:pt x="228" y="306"/>
                  </a:lnTo>
                  <a:lnTo>
                    <a:pt x="217" y="308"/>
                  </a:lnTo>
                  <a:lnTo>
                    <a:pt x="197" y="305"/>
                  </a:lnTo>
                  <a:lnTo>
                    <a:pt x="191" y="305"/>
                  </a:lnTo>
                  <a:lnTo>
                    <a:pt x="194" y="301"/>
                  </a:lnTo>
                  <a:lnTo>
                    <a:pt x="205" y="293"/>
                  </a:lnTo>
                  <a:lnTo>
                    <a:pt x="214" y="288"/>
                  </a:lnTo>
                  <a:lnTo>
                    <a:pt x="225" y="285"/>
                  </a:lnTo>
                  <a:lnTo>
                    <a:pt x="232" y="284"/>
                  </a:lnTo>
                  <a:lnTo>
                    <a:pt x="238" y="277"/>
                  </a:lnTo>
                  <a:lnTo>
                    <a:pt x="227" y="272"/>
                  </a:lnTo>
                  <a:lnTo>
                    <a:pt x="207" y="270"/>
                  </a:lnTo>
                  <a:lnTo>
                    <a:pt x="201" y="269"/>
                  </a:lnTo>
                  <a:lnTo>
                    <a:pt x="201" y="262"/>
                  </a:lnTo>
                  <a:lnTo>
                    <a:pt x="209" y="261"/>
                  </a:lnTo>
                  <a:lnTo>
                    <a:pt x="210" y="256"/>
                  </a:lnTo>
                  <a:lnTo>
                    <a:pt x="184" y="249"/>
                  </a:lnTo>
                  <a:lnTo>
                    <a:pt x="181" y="244"/>
                  </a:lnTo>
                  <a:lnTo>
                    <a:pt x="174" y="246"/>
                  </a:lnTo>
                  <a:lnTo>
                    <a:pt x="153" y="248"/>
                  </a:lnTo>
                  <a:lnTo>
                    <a:pt x="139" y="244"/>
                  </a:lnTo>
                  <a:lnTo>
                    <a:pt x="132" y="235"/>
                  </a:lnTo>
                  <a:lnTo>
                    <a:pt x="129" y="233"/>
                  </a:lnTo>
                  <a:lnTo>
                    <a:pt x="117" y="233"/>
                  </a:lnTo>
                  <a:lnTo>
                    <a:pt x="91" y="233"/>
                  </a:lnTo>
                  <a:lnTo>
                    <a:pt x="86" y="233"/>
                  </a:lnTo>
                  <a:lnTo>
                    <a:pt x="73" y="223"/>
                  </a:lnTo>
                  <a:lnTo>
                    <a:pt x="59" y="236"/>
                  </a:lnTo>
                  <a:lnTo>
                    <a:pt x="52" y="230"/>
                  </a:lnTo>
                  <a:lnTo>
                    <a:pt x="42" y="233"/>
                  </a:lnTo>
                  <a:lnTo>
                    <a:pt x="28" y="231"/>
                  </a:lnTo>
                  <a:lnTo>
                    <a:pt x="23" y="225"/>
                  </a:lnTo>
                  <a:lnTo>
                    <a:pt x="15" y="226"/>
                  </a:lnTo>
                  <a:lnTo>
                    <a:pt x="1" y="226"/>
                  </a:lnTo>
                  <a:lnTo>
                    <a:pt x="0" y="220"/>
                  </a:lnTo>
                  <a:lnTo>
                    <a:pt x="8" y="213"/>
                  </a:lnTo>
                  <a:lnTo>
                    <a:pt x="21" y="204"/>
                  </a:lnTo>
                  <a:lnTo>
                    <a:pt x="36" y="202"/>
                  </a:lnTo>
                  <a:lnTo>
                    <a:pt x="31" y="187"/>
                  </a:lnTo>
                  <a:lnTo>
                    <a:pt x="52" y="189"/>
                  </a:lnTo>
                  <a:lnTo>
                    <a:pt x="65" y="194"/>
                  </a:lnTo>
                  <a:lnTo>
                    <a:pt x="80" y="189"/>
                  </a:lnTo>
                  <a:lnTo>
                    <a:pt x="70" y="179"/>
                  </a:lnTo>
                  <a:lnTo>
                    <a:pt x="80" y="174"/>
                  </a:lnTo>
                  <a:lnTo>
                    <a:pt x="88" y="171"/>
                  </a:lnTo>
                  <a:lnTo>
                    <a:pt x="93" y="169"/>
                  </a:lnTo>
                  <a:lnTo>
                    <a:pt x="101" y="173"/>
                  </a:lnTo>
                  <a:lnTo>
                    <a:pt x="104" y="169"/>
                  </a:lnTo>
                  <a:lnTo>
                    <a:pt x="91" y="164"/>
                  </a:lnTo>
                  <a:lnTo>
                    <a:pt x="103" y="156"/>
                  </a:lnTo>
                  <a:lnTo>
                    <a:pt x="112" y="159"/>
                  </a:lnTo>
                  <a:lnTo>
                    <a:pt x="121" y="158"/>
                  </a:lnTo>
                  <a:lnTo>
                    <a:pt x="132" y="1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7"/>
            <p:cNvSpPr>
              <a:spLocks/>
            </p:cNvSpPr>
            <p:nvPr/>
          </p:nvSpPr>
          <p:spPr bwMode="auto">
            <a:xfrm>
              <a:off x="1946" y="1321"/>
              <a:ext cx="579" cy="455"/>
            </a:xfrm>
            <a:custGeom>
              <a:avLst/>
              <a:gdLst>
                <a:gd name="T0" fmla="*/ 91 w 579"/>
                <a:gd name="T1" fmla="*/ 23 h 442"/>
                <a:gd name="T2" fmla="*/ 147 w 579"/>
                <a:gd name="T3" fmla="*/ 15 h 442"/>
                <a:gd name="T4" fmla="*/ 198 w 579"/>
                <a:gd name="T5" fmla="*/ 2 h 442"/>
                <a:gd name="T6" fmla="*/ 220 w 579"/>
                <a:gd name="T7" fmla="*/ 38 h 442"/>
                <a:gd name="T8" fmla="*/ 245 w 579"/>
                <a:gd name="T9" fmla="*/ 77 h 442"/>
                <a:gd name="T10" fmla="*/ 304 w 579"/>
                <a:gd name="T11" fmla="*/ 49 h 442"/>
                <a:gd name="T12" fmla="*/ 346 w 579"/>
                <a:gd name="T13" fmla="*/ 31 h 442"/>
                <a:gd name="T14" fmla="*/ 323 w 579"/>
                <a:gd name="T15" fmla="*/ 72 h 442"/>
                <a:gd name="T16" fmla="*/ 400 w 579"/>
                <a:gd name="T17" fmla="*/ 54 h 442"/>
                <a:gd name="T18" fmla="*/ 429 w 579"/>
                <a:gd name="T19" fmla="*/ 96 h 442"/>
                <a:gd name="T20" fmla="*/ 405 w 579"/>
                <a:gd name="T21" fmla="*/ 124 h 442"/>
                <a:gd name="T22" fmla="*/ 371 w 579"/>
                <a:gd name="T23" fmla="*/ 142 h 442"/>
                <a:gd name="T24" fmla="*/ 313 w 579"/>
                <a:gd name="T25" fmla="*/ 149 h 442"/>
                <a:gd name="T26" fmla="*/ 325 w 579"/>
                <a:gd name="T27" fmla="*/ 153 h 442"/>
                <a:gd name="T28" fmla="*/ 384 w 579"/>
                <a:gd name="T29" fmla="*/ 181 h 442"/>
                <a:gd name="T30" fmla="*/ 442 w 579"/>
                <a:gd name="T31" fmla="*/ 191 h 442"/>
                <a:gd name="T32" fmla="*/ 468 w 579"/>
                <a:gd name="T33" fmla="*/ 212 h 442"/>
                <a:gd name="T34" fmla="*/ 550 w 579"/>
                <a:gd name="T35" fmla="*/ 227 h 442"/>
                <a:gd name="T36" fmla="*/ 571 w 579"/>
                <a:gd name="T37" fmla="*/ 238 h 442"/>
                <a:gd name="T38" fmla="*/ 576 w 579"/>
                <a:gd name="T39" fmla="*/ 258 h 442"/>
                <a:gd name="T40" fmla="*/ 571 w 579"/>
                <a:gd name="T41" fmla="*/ 284 h 442"/>
                <a:gd name="T42" fmla="*/ 514 w 579"/>
                <a:gd name="T43" fmla="*/ 297 h 442"/>
                <a:gd name="T44" fmla="*/ 468 w 579"/>
                <a:gd name="T45" fmla="*/ 292 h 442"/>
                <a:gd name="T46" fmla="*/ 467 w 579"/>
                <a:gd name="T47" fmla="*/ 318 h 442"/>
                <a:gd name="T48" fmla="*/ 460 w 579"/>
                <a:gd name="T49" fmla="*/ 346 h 442"/>
                <a:gd name="T50" fmla="*/ 419 w 579"/>
                <a:gd name="T51" fmla="*/ 367 h 442"/>
                <a:gd name="T52" fmla="*/ 405 w 579"/>
                <a:gd name="T53" fmla="*/ 372 h 442"/>
                <a:gd name="T54" fmla="*/ 398 w 579"/>
                <a:gd name="T55" fmla="*/ 387 h 442"/>
                <a:gd name="T56" fmla="*/ 388 w 579"/>
                <a:gd name="T57" fmla="*/ 390 h 442"/>
                <a:gd name="T58" fmla="*/ 380 w 579"/>
                <a:gd name="T59" fmla="*/ 400 h 442"/>
                <a:gd name="T60" fmla="*/ 374 w 579"/>
                <a:gd name="T61" fmla="*/ 411 h 442"/>
                <a:gd name="T62" fmla="*/ 359 w 579"/>
                <a:gd name="T63" fmla="*/ 416 h 442"/>
                <a:gd name="T64" fmla="*/ 349 w 579"/>
                <a:gd name="T65" fmla="*/ 429 h 442"/>
                <a:gd name="T66" fmla="*/ 331 w 579"/>
                <a:gd name="T67" fmla="*/ 434 h 442"/>
                <a:gd name="T68" fmla="*/ 312 w 579"/>
                <a:gd name="T69" fmla="*/ 436 h 442"/>
                <a:gd name="T70" fmla="*/ 232 w 579"/>
                <a:gd name="T71" fmla="*/ 420 h 442"/>
                <a:gd name="T72" fmla="*/ 170 w 579"/>
                <a:gd name="T73" fmla="*/ 411 h 442"/>
                <a:gd name="T74" fmla="*/ 152 w 579"/>
                <a:gd name="T75" fmla="*/ 411 h 442"/>
                <a:gd name="T76" fmla="*/ 163 w 579"/>
                <a:gd name="T77" fmla="*/ 402 h 442"/>
                <a:gd name="T78" fmla="*/ 144 w 579"/>
                <a:gd name="T79" fmla="*/ 374 h 442"/>
                <a:gd name="T80" fmla="*/ 150 w 579"/>
                <a:gd name="T81" fmla="*/ 349 h 442"/>
                <a:gd name="T82" fmla="*/ 150 w 579"/>
                <a:gd name="T83" fmla="*/ 330 h 442"/>
                <a:gd name="T84" fmla="*/ 95 w 579"/>
                <a:gd name="T85" fmla="*/ 344 h 442"/>
                <a:gd name="T86" fmla="*/ 85 w 579"/>
                <a:gd name="T87" fmla="*/ 328 h 442"/>
                <a:gd name="T88" fmla="*/ 59 w 579"/>
                <a:gd name="T89" fmla="*/ 326 h 442"/>
                <a:gd name="T90" fmla="*/ 34 w 579"/>
                <a:gd name="T91" fmla="*/ 323 h 442"/>
                <a:gd name="T92" fmla="*/ 65 w 579"/>
                <a:gd name="T93" fmla="*/ 302 h 442"/>
                <a:gd name="T94" fmla="*/ 51 w 579"/>
                <a:gd name="T95" fmla="*/ 282 h 442"/>
                <a:gd name="T96" fmla="*/ 5 w 579"/>
                <a:gd name="T97" fmla="*/ 268 h 442"/>
                <a:gd name="T98" fmla="*/ 72 w 579"/>
                <a:gd name="T99" fmla="*/ 250 h 442"/>
                <a:gd name="T100" fmla="*/ 118 w 579"/>
                <a:gd name="T101" fmla="*/ 238 h 442"/>
                <a:gd name="T102" fmla="*/ 80 w 579"/>
                <a:gd name="T103" fmla="*/ 207 h 442"/>
                <a:gd name="T104" fmla="*/ 93 w 579"/>
                <a:gd name="T105" fmla="*/ 160 h 442"/>
                <a:gd name="T106" fmla="*/ 64 w 579"/>
                <a:gd name="T107" fmla="*/ 142 h 442"/>
                <a:gd name="T108" fmla="*/ 28 w 579"/>
                <a:gd name="T109" fmla="*/ 93 h 442"/>
                <a:gd name="T110" fmla="*/ 42 w 579"/>
                <a:gd name="T111" fmla="*/ 78 h 442"/>
                <a:gd name="T112" fmla="*/ 52 w 579"/>
                <a:gd name="T113" fmla="*/ 29 h 442"/>
                <a:gd name="T114" fmla="*/ 33 w 579"/>
                <a:gd name="T115" fmla="*/ 26 h 4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9"/>
                <a:gd name="T175" fmla="*/ 0 h 442"/>
                <a:gd name="T176" fmla="*/ 579 w 579"/>
                <a:gd name="T177" fmla="*/ 442 h 4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9" h="442">
                  <a:moveTo>
                    <a:pt x="44" y="25"/>
                  </a:moveTo>
                  <a:lnTo>
                    <a:pt x="57" y="23"/>
                  </a:lnTo>
                  <a:lnTo>
                    <a:pt x="65" y="25"/>
                  </a:lnTo>
                  <a:lnTo>
                    <a:pt x="73" y="25"/>
                  </a:lnTo>
                  <a:lnTo>
                    <a:pt x="82" y="26"/>
                  </a:lnTo>
                  <a:lnTo>
                    <a:pt x="91" y="23"/>
                  </a:lnTo>
                  <a:lnTo>
                    <a:pt x="108" y="13"/>
                  </a:lnTo>
                  <a:lnTo>
                    <a:pt x="118" y="10"/>
                  </a:lnTo>
                  <a:lnTo>
                    <a:pt x="127" y="8"/>
                  </a:lnTo>
                  <a:lnTo>
                    <a:pt x="131" y="10"/>
                  </a:lnTo>
                  <a:lnTo>
                    <a:pt x="142" y="15"/>
                  </a:lnTo>
                  <a:lnTo>
                    <a:pt x="147" y="15"/>
                  </a:lnTo>
                  <a:lnTo>
                    <a:pt x="153" y="15"/>
                  </a:lnTo>
                  <a:lnTo>
                    <a:pt x="167" y="12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96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11" y="8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29" y="33"/>
                  </a:lnTo>
                  <a:lnTo>
                    <a:pt x="220" y="38"/>
                  </a:lnTo>
                  <a:lnTo>
                    <a:pt x="198" y="49"/>
                  </a:lnTo>
                  <a:lnTo>
                    <a:pt x="191" y="52"/>
                  </a:lnTo>
                  <a:lnTo>
                    <a:pt x="193" y="59"/>
                  </a:lnTo>
                  <a:lnTo>
                    <a:pt x="196" y="62"/>
                  </a:lnTo>
                  <a:lnTo>
                    <a:pt x="220" y="67"/>
                  </a:lnTo>
                  <a:lnTo>
                    <a:pt x="245" y="77"/>
                  </a:lnTo>
                  <a:lnTo>
                    <a:pt x="260" y="83"/>
                  </a:lnTo>
                  <a:lnTo>
                    <a:pt x="269" y="78"/>
                  </a:lnTo>
                  <a:lnTo>
                    <a:pt x="284" y="65"/>
                  </a:lnTo>
                  <a:lnTo>
                    <a:pt x="299" y="54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0" y="43"/>
                  </a:lnTo>
                  <a:lnTo>
                    <a:pt x="300" y="39"/>
                  </a:lnTo>
                  <a:lnTo>
                    <a:pt x="309" y="36"/>
                  </a:lnTo>
                  <a:lnTo>
                    <a:pt x="320" y="29"/>
                  </a:lnTo>
                  <a:lnTo>
                    <a:pt x="335" y="29"/>
                  </a:lnTo>
                  <a:lnTo>
                    <a:pt x="346" y="31"/>
                  </a:lnTo>
                  <a:lnTo>
                    <a:pt x="346" y="34"/>
                  </a:lnTo>
                  <a:lnTo>
                    <a:pt x="336" y="51"/>
                  </a:lnTo>
                  <a:lnTo>
                    <a:pt x="328" y="54"/>
                  </a:lnTo>
                  <a:lnTo>
                    <a:pt x="318" y="56"/>
                  </a:lnTo>
                  <a:lnTo>
                    <a:pt x="323" y="69"/>
                  </a:lnTo>
                  <a:lnTo>
                    <a:pt x="323" y="72"/>
                  </a:lnTo>
                  <a:lnTo>
                    <a:pt x="328" y="77"/>
                  </a:lnTo>
                  <a:lnTo>
                    <a:pt x="348" y="74"/>
                  </a:lnTo>
                  <a:lnTo>
                    <a:pt x="362" y="67"/>
                  </a:lnTo>
                  <a:lnTo>
                    <a:pt x="388" y="56"/>
                  </a:lnTo>
                  <a:lnTo>
                    <a:pt x="388" y="52"/>
                  </a:lnTo>
                  <a:lnTo>
                    <a:pt x="400" y="54"/>
                  </a:lnTo>
                  <a:lnTo>
                    <a:pt x="397" y="62"/>
                  </a:lnTo>
                  <a:lnTo>
                    <a:pt x="392" y="67"/>
                  </a:lnTo>
                  <a:lnTo>
                    <a:pt x="405" y="75"/>
                  </a:lnTo>
                  <a:lnTo>
                    <a:pt x="416" y="83"/>
                  </a:lnTo>
                  <a:lnTo>
                    <a:pt x="423" y="90"/>
                  </a:lnTo>
                  <a:lnTo>
                    <a:pt x="429" y="96"/>
                  </a:lnTo>
                  <a:lnTo>
                    <a:pt x="426" y="100"/>
                  </a:lnTo>
                  <a:lnTo>
                    <a:pt x="413" y="101"/>
                  </a:lnTo>
                  <a:lnTo>
                    <a:pt x="402" y="103"/>
                  </a:lnTo>
                  <a:lnTo>
                    <a:pt x="393" y="114"/>
                  </a:lnTo>
                  <a:lnTo>
                    <a:pt x="402" y="121"/>
                  </a:lnTo>
                  <a:lnTo>
                    <a:pt x="405" y="124"/>
                  </a:lnTo>
                  <a:lnTo>
                    <a:pt x="403" y="129"/>
                  </a:lnTo>
                  <a:lnTo>
                    <a:pt x="402" y="132"/>
                  </a:lnTo>
                  <a:lnTo>
                    <a:pt x="395" y="134"/>
                  </a:lnTo>
                  <a:lnTo>
                    <a:pt x="388" y="137"/>
                  </a:lnTo>
                  <a:lnTo>
                    <a:pt x="379" y="140"/>
                  </a:lnTo>
                  <a:lnTo>
                    <a:pt x="371" y="142"/>
                  </a:lnTo>
                  <a:lnTo>
                    <a:pt x="362" y="144"/>
                  </a:lnTo>
                  <a:lnTo>
                    <a:pt x="356" y="142"/>
                  </a:lnTo>
                  <a:lnTo>
                    <a:pt x="351" y="140"/>
                  </a:lnTo>
                  <a:lnTo>
                    <a:pt x="336" y="144"/>
                  </a:lnTo>
                  <a:lnTo>
                    <a:pt x="328" y="145"/>
                  </a:lnTo>
                  <a:lnTo>
                    <a:pt x="313" y="149"/>
                  </a:lnTo>
                  <a:lnTo>
                    <a:pt x="317" y="155"/>
                  </a:lnTo>
                  <a:lnTo>
                    <a:pt x="309" y="163"/>
                  </a:lnTo>
                  <a:lnTo>
                    <a:pt x="322" y="163"/>
                  </a:lnTo>
                  <a:lnTo>
                    <a:pt x="322" y="160"/>
                  </a:lnTo>
                  <a:lnTo>
                    <a:pt x="323" y="155"/>
                  </a:lnTo>
                  <a:lnTo>
                    <a:pt x="325" y="153"/>
                  </a:lnTo>
                  <a:lnTo>
                    <a:pt x="336" y="152"/>
                  </a:lnTo>
                  <a:lnTo>
                    <a:pt x="338" y="155"/>
                  </a:lnTo>
                  <a:lnTo>
                    <a:pt x="346" y="158"/>
                  </a:lnTo>
                  <a:lnTo>
                    <a:pt x="343" y="163"/>
                  </a:lnTo>
                  <a:lnTo>
                    <a:pt x="371" y="181"/>
                  </a:lnTo>
                  <a:lnTo>
                    <a:pt x="384" y="181"/>
                  </a:lnTo>
                  <a:lnTo>
                    <a:pt x="384" y="183"/>
                  </a:lnTo>
                  <a:lnTo>
                    <a:pt x="405" y="185"/>
                  </a:lnTo>
                  <a:lnTo>
                    <a:pt x="408" y="181"/>
                  </a:lnTo>
                  <a:lnTo>
                    <a:pt x="442" y="183"/>
                  </a:lnTo>
                  <a:lnTo>
                    <a:pt x="442" y="188"/>
                  </a:lnTo>
                  <a:lnTo>
                    <a:pt x="442" y="191"/>
                  </a:lnTo>
                  <a:lnTo>
                    <a:pt x="450" y="198"/>
                  </a:lnTo>
                  <a:lnTo>
                    <a:pt x="459" y="204"/>
                  </a:lnTo>
                  <a:lnTo>
                    <a:pt x="457" y="206"/>
                  </a:lnTo>
                  <a:lnTo>
                    <a:pt x="462" y="211"/>
                  </a:lnTo>
                  <a:lnTo>
                    <a:pt x="465" y="214"/>
                  </a:lnTo>
                  <a:lnTo>
                    <a:pt x="468" y="212"/>
                  </a:lnTo>
                  <a:lnTo>
                    <a:pt x="509" y="214"/>
                  </a:lnTo>
                  <a:lnTo>
                    <a:pt x="530" y="214"/>
                  </a:lnTo>
                  <a:lnTo>
                    <a:pt x="530" y="219"/>
                  </a:lnTo>
                  <a:lnTo>
                    <a:pt x="537" y="219"/>
                  </a:lnTo>
                  <a:lnTo>
                    <a:pt x="542" y="229"/>
                  </a:lnTo>
                  <a:lnTo>
                    <a:pt x="550" y="227"/>
                  </a:lnTo>
                  <a:lnTo>
                    <a:pt x="553" y="220"/>
                  </a:lnTo>
                  <a:lnTo>
                    <a:pt x="575" y="222"/>
                  </a:lnTo>
                  <a:lnTo>
                    <a:pt x="576" y="227"/>
                  </a:lnTo>
                  <a:lnTo>
                    <a:pt x="576" y="233"/>
                  </a:lnTo>
                  <a:lnTo>
                    <a:pt x="571" y="237"/>
                  </a:lnTo>
                  <a:lnTo>
                    <a:pt x="571" y="238"/>
                  </a:lnTo>
                  <a:lnTo>
                    <a:pt x="575" y="242"/>
                  </a:lnTo>
                  <a:lnTo>
                    <a:pt x="566" y="247"/>
                  </a:lnTo>
                  <a:lnTo>
                    <a:pt x="570" y="248"/>
                  </a:lnTo>
                  <a:lnTo>
                    <a:pt x="575" y="250"/>
                  </a:lnTo>
                  <a:lnTo>
                    <a:pt x="579" y="251"/>
                  </a:lnTo>
                  <a:lnTo>
                    <a:pt x="576" y="258"/>
                  </a:lnTo>
                  <a:lnTo>
                    <a:pt x="565" y="260"/>
                  </a:lnTo>
                  <a:lnTo>
                    <a:pt x="561" y="261"/>
                  </a:lnTo>
                  <a:lnTo>
                    <a:pt x="561" y="266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71" y="284"/>
                  </a:lnTo>
                  <a:lnTo>
                    <a:pt x="565" y="286"/>
                  </a:lnTo>
                  <a:lnTo>
                    <a:pt x="557" y="289"/>
                  </a:lnTo>
                  <a:lnTo>
                    <a:pt x="550" y="291"/>
                  </a:lnTo>
                  <a:lnTo>
                    <a:pt x="542" y="292"/>
                  </a:lnTo>
                  <a:lnTo>
                    <a:pt x="530" y="294"/>
                  </a:lnTo>
                  <a:lnTo>
                    <a:pt x="514" y="297"/>
                  </a:lnTo>
                  <a:lnTo>
                    <a:pt x="498" y="300"/>
                  </a:lnTo>
                  <a:lnTo>
                    <a:pt x="490" y="299"/>
                  </a:lnTo>
                  <a:lnTo>
                    <a:pt x="483" y="299"/>
                  </a:lnTo>
                  <a:lnTo>
                    <a:pt x="483" y="292"/>
                  </a:lnTo>
                  <a:lnTo>
                    <a:pt x="475" y="295"/>
                  </a:lnTo>
                  <a:lnTo>
                    <a:pt x="468" y="292"/>
                  </a:lnTo>
                  <a:lnTo>
                    <a:pt x="462" y="297"/>
                  </a:lnTo>
                  <a:lnTo>
                    <a:pt x="467" y="300"/>
                  </a:lnTo>
                  <a:lnTo>
                    <a:pt x="465" y="304"/>
                  </a:lnTo>
                  <a:lnTo>
                    <a:pt x="468" y="305"/>
                  </a:lnTo>
                  <a:lnTo>
                    <a:pt x="462" y="317"/>
                  </a:lnTo>
                  <a:lnTo>
                    <a:pt x="467" y="318"/>
                  </a:lnTo>
                  <a:lnTo>
                    <a:pt x="468" y="325"/>
                  </a:lnTo>
                  <a:lnTo>
                    <a:pt x="467" y="328"/>
                  </a:lnTo>
                  <a:lnTo>
                    <a:pt x="462" y="331"/>
                  </a:lnTo>
                  <a:lnTo>
                    <a:pt x="464" y="340"/>
                  </a:lnTo>
                  <a:lnTo>
                    <a:pt x="465" y="344"/>
                  </a:lnTo>
                  <a:lnTo>
                    <a:pt x="460" y="346"/>
                  </a:lnTo>
                  <a:lnTo>
                    <a:pt x="452" y="349"/>
                  </a:lnTo>
                  <a:lnTo>
                    <a:pt x="441" y="351"/>
                  </a:lnTo>
                  <a:lnTo>
                    <a:pt x="424" y="354"/>
                  </a:lnTo>
                  <a:lnTo>
                    <a:pt x="421" y="359"/>
                  </a:lnTo>
                  <a:lnTo>
                    <a:pt x="421" y="366"/>
                  </a:lnTo>
                  <a:lnTo>
                    <a:pt x="419" y="367"/>
                  </a:lnTo>
                  <a:lnTo>
                    <a:pt x="418" y="369"/>
                  </a:lnTo>
                  <a:lnTo>
                    <a:pt x="413" y="369"/>
                  </a:lnTo>
                  <a:lnTo>
                    <a:pt x="410" y="369"/>
                  </a:lnTo>
                  <a:lnTo>
                    <a:pt x="406" y="367"/>
                  </a:lnTo>
                  <a:lnTo>
                    <a:pt x="403" y="369"/>
                  </a:lnTo>
                  <a:lnTo>
                    <a:pt x="405" y="372"/>
                  </a:lnTo>
                  <a:lnTo>
                    <a:pt x="403" y="375"/>
                  </a:lnTo>
                  <a:lnTo>
                    <a:pt x="398" y="375"/>
                  </a:lnTo>
                  <a:lnTo>
                    <a:pt x="395" y="379"/>
                  </a:lnTo>
                  <a:lnTo>
                    <a:pt x="397" y="380"/>
                  </a:lnTo>
                  <a:lnTo>
                    <a:pt x="400" y="382"/>
                  </a:lnTo>
                  <a:lnTo>
                    <a:pt x="398" y="387"/>
                  </a:lnTo>
                  <a:lnTo>
                    <a:pt x="403" y="387"/>
                  </a:lnTo>
                  <a:lnTo>
                    <a:pt x="405" y="390"/>
                  </a:lnTo>
                  <a:lnTo>
                    <a:pt x="403" y="393"/>
                  </a:lnTo>
                  <a:lnTo>
                    <a:pt x="400" y="392"/>
                  </a:lnTo>
                  <a:lnTo>
                    <a:pt x="395" y="389"/>
                  </a:lnTo>
                  <a:lnTo>
                    <a:pt x="388" y="390"/>
                  </a:lnTo>
                  <a:lnTo>
                    <a:pt x="387" y="392"/>
                  </a:lnTo>
                  <a:lnTo>
                    <a:pt x="390" y="395"/>
                  </a:lnTo>
                  <a:lnTo>
                    <a:pt x="390" y="398"/>
                  </a:lnTo>
                  <a:lnTo>
                    <a:pt x="387" y="398"/>
                  </a:lnTo>
                  <a:lnTo>
                    <a:pt x="384" y="398"/>
                  </a:lnTo>
                  <a:lnTo>
                    <a:pt x="380" y="400"/>
                  </a:lnTo>
                  <a:lnTo>
                    <a:pt x="377" y="403"/>
                  </a:lnTo>
                  <a:lnTo>
                    <a:pt x="380" y="406"/>
                  </a:lnTo>
                  <a:lnTo>
                    <a:pt x="384" y="406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4" y="411"/>
                  </a:lnTo>
                  <a:lnTo>
                    <a:pt x="367" y="408"/>
                  </a:lnTo>
                  <a:lnTo>
                    <a:pt x="362" y="410"/>
                  </a:lnTo>
                  <a:lnTo>
                    <a:pt x="356" y="411"/>
                  </a:lnTo>
                  <a:lnTo>
                    <a:pt x="351" y="413"/>
                  </a:lnTo>
                  <a:lnTo>
                    <a:pt x="353" y="415"/>
                  </a:lnTo>
                  <a:lnTo>
                    <a:pt x="359" y="416"/>
                  </a:lnTo>
                  <a:lnTo>
                    <a:pt x="362" y="418"/>
                  </a:lnTo>
                  <a:lnTo>
                    <a:pt x="366" y="421"/>
                  </a:lnTo>
                  <a:lnTo>
                    <a:pt x="367" y="426"/>
                  </a:lnTo>
                  <a:lnTo>
                    <a:pt x="361" y="429"/>
                  </a:lnTo>
                  <a:lnTo>
                    <a:pt x="354" y="426"/>
                  </a:lnTo>
                  <a:lnTo>
                    <a:pt x="349" y="429"/>
                  </a:lnTo>
                  <a:lnTo>
                    <a:pt x="343" y="426"/>
                  </a:lnTo>
                  <a:lnTo>
                    <a:pt x="338" y="424"/>
                  </a:lnTo>
                  <a:lnTo>
                    <a:pt x="336" y="426"/>
                  </a:lnTo>
                  <a:lnTo>
                    <a:pt x="338" y="429"/>
                  </a:lnTo>
                  <a:lnTo>
                    <a:pt x="335" y="431"/>
                  </a:lnTo>
                  <a:lnTo>
                    <a:pt x="331" y="434"/>
                  </a:lnTo>
                  <a:lnTo>
                    <a:pt x="333" y="436"/>
                  </a:lnTo>
                  <a:lnTo>
                    <a:pt x="338" y="437"/>
                  </a:lnTo>
                  <a:lnTo>
                    <a:pt x="340" y="439"/>
                  </a:lnTo>
                  <a:lnTo>
                    <a:pt x="340" y="441"/>
                  </a:lnTo>
                  <a:lnTo>
                    <a:pt x="333" y="442"/>
                  </a:lnTo>
                  <a:lnTo>
                    <a:pt x="312" y="436"/>
                  </a:lnTo>
                  <a:lnTo>
                    <a:pt x="279" y="423"/>
                  </a:lnTo>
                  <a:lnTo>
                    <a:pt x="279" y="415"/>
                  </a:lnTo>
                  <a:lnTo>
                    <a:pt x="269" y="410"/>
                  </a:lnTo>
                  <a:lnTo>
                    <a:pt x="251" y="415"/>
                  </a:lnTo>
                  <a:lnTo>
                    <a:pt x="235" y="416"/>
                  </a:lnTo>
                  <a:lnTo>
                    <a:pt x="232" y="420"/>
                  </a:lnTo>
                  <a:lnTo>
                    <a:pt x="193" y="423"/>
                  </a:lnTo>
                  <a:lnTo>
                    <a:pt x="189" y="416"/>
                  </a:lnTo>
                  <a:lnTo>
                    <a:pt x="184" y="420"/>
                  </a:lnTo>
                  <a:lnTo>
                    <a:pt x="180" y="416"/>
                  </a:lnTo>
                  <a:lnTo>
                    <a:pt x="180" y="415"/>
                  </a:lnTo>
                  <a:lnTo>
                    <a:pt x="170" y="411"/>
                  </a:lnTo>
                  <a:lnTo>
                    <a:pt x="167" y="411"/>
                  </a:lnTo>
                  <a:lnTo>
                    <a:pt x="165" y="413"/>
                  </a:lnTo>
                  <a:lnTo>
                    <a:pt x="162" y="415"/>
                  </a:lnTo>
                  <a:lnTo>
                    <a:pt x="158" y="413"/>
                  </a:lnTo>
                  <a:lnTo>
                    <a:pt x="157" y="411"/>
                  </a:lnTo>
                  <a:lnTo>
                    <a:pt x="152" y="411"/>
                  </a:lnTo>
                  <a:lnTo>
                    <a:pt x="150" y="406"/>
                  </a:lnTo>
                  <a:lnTo>
                    <a:pt x="155" y="406"/>
                  </a:lnTo>
                  <a:lnTo>
                    <a:pt x="158" y="406"/>
                  </a:lnTo>
                  <a:lnTo>
                    <a:pt x="163" y="408"/>
                  </a:lnTo>
                  <a:lnTo>
                    <a:pt x="167" y="405"/>
                  </a:lnTo>
                  <a:lnTo>
                    <a:pt x="163" y="402"/>
                  </a:lnTo>
                  <a:lnTo>
                    <a:pt x="162" y="403"/>
                  </a:lnTo>
                  <a:lnTo>
                    <a:pt x="157" y="403"/>
                  </a:lnTo>
                  <a:lnTo>
                    <a:pt x="152" y="402"/>
                  </a:lnTo>
                  <a:lnTo>
                    <a:pt x="152" y="397"/>
                  </a:lnTo>
                  <a:lnTo>
                    <a:pt x="158" y="385"/>
                  </a:lnTo>
                  <a:lnTo>
                    <a:pt x="144" y="374"/>
                  </a:lnTo>
                  <a:lnTo>
                    <a:pt x="153" y="367"/>
                  </a:lnTo>
                  <a:lnTo>
                    <a:pt x="157" y="362"/>
                  </a:lnTo>
                  <a:lnTo>
                    <a:pt x="158" y="359"/>
                  </a:lnTo>
                  <a:lnTo>
                    <a:pt x="158" y="356"/>
                  </a:lnTo>
                  <a:lnTo>
                    <a:pt x="153" y="353"/>
                  </a:lnTo>
                  <a:lnTo>
                    <a:pt x="150" y="349"/>
                  </a:lnTo>
                  <a:lnTo>
                    <a:pt x="155" y="346"/>
                  </a:lnTo>
                  <a:lnTo>
                    <a:pt x="157" y="343"/>
                  </a:lnTo>
                  <a:lnTo>
                    <a:pt x="155" y="341"/>
                  </a:lnTo>
                  <a:lnTo>
                    <a:pt x="150" y="340"/>
                  </a:lnTo>
                  <a:lnTo>
                    <a:pt x="150" y="335"/>
                  </a:lnTo>
                  <a:lnTo>
                    <a:pt x="150" y="330"/>
                  </a:lnTo>
                  <a:lnTo>
                    <a:pt x="139" y="326"/>
                  </a:lnTo>
                  <a:lnTo>
                    <a:pt x="136" y="333"/>
                  </a:lnTo>
                  <a:lnTo>
                    <a:pt x="131" y="336"/>
                  </a:lnTo>
                  <a:lnTo>
                    <a:pt x="118" y="340"/>
                  </a:lnTo>
                  <a:lnTo>
                    <a:pt x="113" y="338"/>
                  </a:lnTo>
                  <a:lnTo>
                    <a:pt x="95" y="344"/>
                  </a:lnTo>
                  <a:lnTo>
                    <a:pt x="87" y="344"/>
                  </a:lnTo>
                  <a:lnTo>
                    <a:pt x="80" y="343"/>
                  </a:lnTo>
                  <a:lnTo>
                    <a:pt x="75" y="338"/>
                  </a:lnTo>
                  <a:lnTo>
                    <a:pt x="77" y="335"/>
                  </a:lnTo>
                  <a:lnTo>
                    <a:pt x="83" y="331"/>
                  </a:lnTo>
                  <a:lnTo>
                    <a:pt x="85" y="328"/>
                  </a:lnTo>
                  <a:lnTo>
                    <a:pt x="83" y="325"/>
                  </a:lnTo>
                  <a:lnTo>
                    <a:pt x="82" y="320"/>
                  </a:lnTo>
                  <a:lnTo>
                    <a:pt x="80" y="318"/>
                  </a:lnTo>
                  <a:lnTo>
                    <a:pt x="73" y="320"/>
                  </a:lnTo>
                  <a:lnTo>
                    <a:pt x="67" y="322"/>
                  </a:lnTo>
                  <a:lnTo>
                    <a:pt x="59" y="326"/>
                  </a:lnTo>
                  <a:lnTo>
                    <a:pt x="64" y="333"/>
                  </a:lnTo>
                  <a:lnTo>
                    <a:pt x="56" y="335"/>
                  </a:lnTo>
                  <a:lnTo>
                    <a:pt x="46" y="335"/>
                  </a:lnTo>
                  <a:lnTo>
                    <a:pt x="39" y="335"/>
                  </a:lnTo>
                  <a:lnTo>
                    <a:pt x="36" y="328"/>
                  </a:lnTo>
                  <a:lnTo>
                    <a:pt x="34" y="323"/>
                  </a:lnTo>
                  <a:lnTo>
                    <a:pt x="31" y="317"/>
                  </a:lnTo>
                  <a:lnTo>
                    <a:pt x="31" y="312"/>
                  </a:lnTo>
                  <a:lnTo>
                    <a:pt x="33" y="310"/>
                  </a:lnTo>
                  <a:lnTo>
                    <a:pt x="38" y="309"/>
                  </a:lnTo>
                  <a:lnTo>
                    <a:pt x="51" y="305"/>
                  </a:lnTo>
                  <a:lnTo>
                    <a:pt x="65" y="302"/>
                  </a:lnTo>
                  <a:lnTo>
                    <a:pt x="72" y="299"/>
                  </a:lnTo>
                  <a:lnTo>
                    <a:pt x="69" y="294"/>
                  </a:lnTo>
                  <a:lnTo>
                    <a:pt x="70" y="287"/>
                  </a:lnTo>
                  <a:lnTo>
                    <a:pt x="70" y="284"/>
                  </a:lnTo>
                  <a:lnTo>
                    <a:pt x="57" y="281"/>
                  </a:lnTo>
                  <a:lnTo>
                    <a:pt x="51" y="282"/>
                  </a:lnTo>
                  <a:lnTo>
                    <a:pt x="41" y="284"/>
                  </a:lnTo>
                  <a:lnTo>
                    <a:pt x="26" y="286"/>
                  </a:lnTo>
                  <a:lnTo>
                    <a:pt x="18" y="286"/>
                  </a:lnTo>
                  <a:lnTo>
                    <a:pt x="2" y="274"/>
                  </a:lnTo>
                  <a:lnTo>
                    <a:pt x="0" y="271"/>
                  </a:lnTo>
                  <a:lnTo>
                    <a:pt x="5" y="268"/>
                  </a:lnTo>
                  <a:lnTo>
                    <a:pt x="15" y="266"/>
                  </a:lnTo>
                  <a:lnTo>
                    <a:pt x="28" y="264"/>
                  </a:lnTo>
                  <a:lnTo>
                    <a:pt x="33" y="263"/>
                  </a:lnTo>
                  <a:lnTo>
                    <a:pt x="34" y="260"/>
                  </a:lnTo>
                  <a:lnTo>
                    <a:pt x="36" y="251"/>
                  </a:lnTo>
                  <a:lnTo>
                    <a:pt x="72" y="250"/>
                  </a:lnTo>
                  <a:lnTo>
                    <a:pt x="77" y="245"/>
                  </a:lnTo>
                  <a:lnTo>
                    <a:pt x="108" y="247"/>
                  </a:lnTo>
                  <a:lnTo>
                    <a:pt x="126" y="247"/>
                  </a:lnTo>
                  <a:lnTo>
                    <a:pt x="137" y="245"/>
                  </a:lnTo>
                  <a:lnTo>
                    <a:pt x="136" y="240"/>
                  </a:lnTo>
                  <a:lnTo>
                    <a:pt x="118" y="238"/>
                  </a:lnTo>
                  <a:lnTo>
                    <a:pt x="113" y="233"/>
                  </a:lnTo>
                  <a:lnTo>
                    <a:pt x="96" y="227"/>
                  </a:lnTo>
                  <a:lnTo>
                    <a:pt x="93" y="219"/>
                  </a:lnTo>
                  <a:lnTo>
                    <a:pt x="88" y="216"/>
                  </a:lnTo>
                  <a:lnTo>
                    <a:pt x="82" y="212"/>
                  </a:lnTo>
                  <a:lnTo>
                    <a:pt x="80" y="207"/>
                  </a:lnTo>
                  <a:lnTo>
                    <a:pt x="72" y="204"/>
                  </a:lnTo>
                  <a:lnTo>
                    <a:pt x="75" y="194"/>
                  </a:lnTo>
                  <a:lnTo>
                    <a:pt x="77" y="180"/>
                  </a:lnTo>
                  <a:lnTo>
                    <a:pt x="80" y="170"/>
                  </a:lnTo>
                  <a:lnTo>
                    <a:pt x="87" y="163"/>
                  </a:lnTo>
                  <a:lnTo>
                    <a:pt x="93" y="160"/>
                  </a:lnTo>
                  <a:lnTo>
                    <a:pt x="106" y="155"/>
                  </a:lnTo>
                  <a:lnTo>
                    <a:pt x="95" y="142"/>
                  </a:lnTo>
                  <a:lnTo>
                    <a:pt x="101" y="139"/>
                  </a:lnTo>
                  <a:lnTo>
                    <a:pt x="96" y="132"/>
                  </a:lnTo>
                  <a:lnTo>
                    <a:pt x="78" y="139"/>
                  </a:lnTo>
                  <a:lnTo>
                    <a:pt x="64" y="142"/>
                  </a:lnTo>
                  <a:lnTo>
                    <a:pt x="57" y="144"/>
                  </a:lnTo>
                  <a:lnTo>
                    <a:pt x="64" y="131"/>
                  </a:lnTo>
                  <a:lnTo>
                    <a:pt x="65" y="127"/>
                  </a:lnTo>
                  <a:lnTo>
                    <a:pt x="69" y="121"/>
                  </a:lnTo>
                  <a:lnTo>
                    <a:pt x="33" y="103"/>
                  </a:lnTo>
                  <a:lnTo>
                    <a:pt x="28" y="93"/>
                  </a:lnTo>
                  <a:lnTo>
                    <a:pt x="23" y="95"/>
                  </a:lnTo>
                  <a:lnTo>
                    <a:pt x="11" y="82"/>
                  </a:lnTo>
                  <a:lnTo>
                    <a:pt x="13" y="83"/>
                  </a:lnTo>
                  <a:lnTo>
                    <a:pt x="26" y="78"/>
                  </a:lnTo>
                  <a:lnTo>
                    <a:pt x="31" y="77"/>
                  </a:lnTo>
                  <a:lnTo>
                    <a:pt x="42" y="78"/>
                  </a:lnTo>
                  <a:lnTo>
                    <a:pt x="46" y="77"/>
                  </a:lnTo>
                  <a:lnTo>
                    <a:pt x="47" y="75"/>
                  </a:lnTo>
                  <a:lnTo>
                    <a:pt x="54" y="64"/>
                  </a:lnTo>
                  <a:lnTo>
                    <a:pt x="60" y="49"/>
                  </a:lnTo>
                  <a:lnTo>
                    <a:pt x="62" y="38"/>
                  </a:lnTo>
                  <a:lnTo>
                    <a:pt x="52" y="29"/>
                  </a:lnTo>
                  <a:lnTo>
                    <a:pt x="47" y="29"/>
                  </a:lnTo>
                  <a:lnTo>
                    <a:pt x="36" y="34"/>
                  </a:lnTo>
                  <a:lnTo>
                    <a:pt x="31" y="36"/>
                  </a:lnTo>
                  <a:lnTo>
                    <a:pt x="25" y="36"/>
                  </a:lnTo>
                  <a:lnTo>
                    <a:pt x="29" y="29"/>
                  </a:lnTo>
                  <a:lnTo>
                    <a:pt x="33" y="26"/>
                  </a:lnTo>
                  <a:lnTo>
                    <a:pt x="38" y="25"/>
                  </a:lnTo>
                  <a:lnTo>
                    <a:pt x="4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8"/>
            <p:cNvSpPr>
              <a:spLocks/>
            </p:cNvSpPr>
            <p:nvPr/>
          </p:nvSpPr>
          <p:spPr bwMode="auto">
            <a:xfrm>
              <a:off x="1676" y="1364"/>
              <a:ext cx="409" cy="279"/>
            </a:xfrm>
            <a:custGeom>
              <a:avLst/>
              <a:gdLst>
                <a:gd name="T0" fmla="*/ 299 w 408"/>
                <a:gd name="T1" fmla="*/ 50 h 279"/>
                <a:gd name="T2" fmla="*/ 336 w 408"/>
                <a:gd name="T3" fmla="*/ 84 h 279"/>
                <a:gd name="T4" fmla="*/ 335 w 408"/>
                <a:gd name="T5" fmla="*/ 99 h 279"/>
                <a:gd name="T6" fmla="*/ 372 w 408"/>
                <a:gd name="T7" fmla="*/ 96 h 279"/>
                <a:gd name="T8" fmla="*/ 364 w 408"/>
                <a:gd name="T9" fmla="*/ 117 h 279"/>
                <a:gd name="T10" fmla="*/ 348 w 408"/>
                <a:gd name="T11" fmla="*/ 137 h 279"/>
                <a:gd name="T12" fmla="*/ 351 w 408"/>
                <a:gd name="T13" fmla="*/ 164 h 279"/>
                <a:gd name="T14" fmla="*/ 364 w 408"/>
                <a:gd name="T15" fmla="*/ 176 h 279"/>
                <a:gd name="T16" fmla="*/ 389 w 408"/>
                <a:gd name="T17" fmla="*/ 195 h 279"/>
                <a:gd name="T18" fmla="*/ 397 w 408"/>
                <a:gd name="T19" fmla="*/ 204 h 279"/>
                <a:gd name="T20" fmla="*/ 343 w 408"/>
                <a:gd name="T21" fmla="*/ 207 h 279"/>
                <a:gd name="T22" fmla="*/ 304 w 408"/>
                <a:gd name="T23" fmla="*/ 220 h 279"/>
                <a:gd name="T24" fmla="*/ 276 w 408"/>
                <a:gd name="T25" fmla="*/ 225 h 279"/>
                <a:gd name="T26" fmla="*/ 289 w 408"/>
                <a:gd name="T27" fmla="*/ 243 h 279"/>
                <a:gd name="T28" fmla="*/ 322 w 408"/>
                <a:gd name="T29" fmla="*/ 239 h 279"/>
                <a:gd name="T30" fmla="*/ 341 w 408"/>
                <a:gd name="T31" fmla="*/ 244 h 279"/>
                <a:gd name="T32" fmla="*/ 336 w 408"/>
                <a:gd name="T33" fmla="*/ 259 h 279"/>
                <a:gd name="T34" fmla="*/ 304 w 408"/>
                <a:gd name="T35" fmla="*/ 267 h 279"/>
                <a:gd name="T36" fmla="*/ 282 w 408"/>
                <a:gd name="T37" fmla="*/ 277 h 279"/>
                <a:gd name="T38" fmla="*/ 251 w 408"/>
                <a:gd name="T39" fmla="*/ 270 h 279"/>
                <a:gd name="T40" fmla="*/ 225 w 408"/>
                <a:gd name="T41" fmla="*/ 241 h 279"/>
                <a:gd name="T42" fmla="*/ 209 w 408"/>
                <a:gd name="T43" fmla="*/ 221 h 279"/>
                <a:gd name="T44" fmla="*/ 217 w 408"/>
                <a:gd name="T45" fmla="*/ 210 h 279"/>
                <a:gd name="T46" fmla="*/ 188 w 408"/>
                <a:gd name="T47" fmla="*/ 207 h 279"/>
                <a:gd name="T48" fmla="*/ 170 w 408"/>
                <a:gd name="T49" fmla="*/ 213 h 279"/>
                <a:gd name="T50" fmla="*/ 134 w 408"/>
                <a:gd name="T51" fmla="*/ 218 h 279"/>
                <a:gd name="T52" fmla="*/ 109 w 408"/>
                <a:gd name="T53" fmla="*/ 218 h 279"/>
                <a:gd name="T54" fmla="*/ 80 w 408"/>
                <a:gd name="T55" fmla="*/ 174 h 279"/>
                <a:gd name="T56" fmla="*/ 78 w 408"/>
                <a:gd name="T57" fmla="*/ 151 h 279"/>
                <a:gd name="T58" fmla="*/ 67 w 408"/>
                <a:gd name="T59" fmla="*/ 130 h 279"/>
                <a:gd name="T60" fmla="*/ 46 w 408"/>
                <a:gd name="T61" fmla="*/ 127 h 279"/>
                <a:gd name="T62" fmla="*/ 39 w 408"/>
                <a:gd name="T63" fmla="*/ 150 h 279"/>
                <a:gd name="T64" fmla="*/ 5 w 408"/>
                <a:gd name="T65" fmla="*/ 146 h 279"/>
                <a:gd name="T66" fmla="*/ 5 w 408"/>
                <a:gd name="T67" fmla="*/ 135 h 279"/>
                <a:gd name="T68" fmla="*/ 20 w 408"/>
                <a:gd name="T69" fmla="*/ 115 h 279"/>
                <a:gd name="T70" fmla="*/ 25 w 408"/>
                <a:gd name="T71" fmla="*/ 84 h 279"/>
                <a:gd name="T72" fmla="*/ 46 w 408"/>
                <a:gd name="T73" fmla="*/ 78 h 279"/>
                <a:gd name="T74" fmla="*/ 77 w 408"/>
                <a:gd name="T75" fmla="*/ 62 h 279"/>
                <a:gd name="T76" fmla="*/ 105 w 408"/>
                <a:gd name="T77" fmla="*/ 86 h 279"/>
                <a:gd name="T78" fmla="*/ 132 w 408"/>
                <a:gd name="T79" fmla="*/ 96 h 279"/>
                <a:gd name="T80" fmla="*/ 167 w 408"/>
                <a:gd name="T81" fmla="*/ 109 h 279"/>
                <a:gd name="T82" fmla="*/ 162 w 408"/>
                <a:gd name="T83" fmla="*/ 84 h 279"/>
                <a:gd name="T84" fmla="*/ 168 w 408"/>
                <a:gd name="T85" fmla="*/ 81 h 279"/>
                <a:gd name="T86" fmla="*/ 191 w 408"/>
                <a:gd name="T87" fmla="*/ 93 h 279"/>
                <a:gd name="T88" fmla="*/ 211 w 408"/>
                <a:gd name="T89" fmla="*/ 84 h 279"/>
                <a:gd name="T90" fmla="*/ 220 w 408"/>
                <a:gd name="T91" fmla="*/ 58 h 279"/>
                <a:gd name="T92" fmla="*/ 211 w 408"/>
                <a:gd name="T93" fmla="*/ 39 h 279"/>
                <a:gd name="T94" fmla="*/ 214 w 408"/>
                <a:gd name="T95" fmla="*/ 21 h 279"/>
                <a:gd name="T96" fmla="*/ 217 w 408"/>
                <a:gd name="T97" fmla="*/ 14 h 279"/>
                <a:gd name="T98" fmla="*/ 234 w 408"/>
                <a:gd name="T99" fmla="*/ 8 h 279"/>
                <a:gd name="T100" fmla="*/ 248 w 408"/>
                <a:gd name="T101" fmla="*/ 0 h 279"/>
                <a:gd name="T102" fmla="*/ 238 w 408"/>
                <a:gd name="T103" fmla="*/ 21 h 279"/>
                <a:gd name="T104" fmla="*/ 263 w 408"/>
                <a:gd name="T105" fmla="*/ 37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8"/>
                <a:gd name="T160" fmla="*/ 0 h 279"/>
                <a:gd name="T161" fmla="*/ 408 w 40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8" h="279">
                  <a:moveTo>
                    <a:pt x="282" y="39"/>
                  </a:moveTo>
                  <a:lnTo>
                    <a:pt x="294" y="52"/>
                  </a:lnTo>
                  <a:lnTo>
                    <a:pt x="299" y="50"/>
                  </a:lnTo>
                  <a:lnTo>
                    <a:pt x="304" y="60"/>
                  </a:lnTo>
                  <a:lnTo>
                    <a:pt x="340" y="78"/>
                  </a:lnTo>
                  <a:lnTo>
                    <a:pt x="336" y="84"/>
                  </a:lnTo>
                  <a:lnTo>
                    <a:pt x="335" y="88"/>
                  </a:lnTo>
                  <a:lnTo>
                    <a:pt x="328" y="101"/>
                  </a:lnTo>
                  <a:lnTo>
                    <a:pt x="335" y="99"/>
                  </a:lnTo>
                  <a:lnTo>
                    <a:pt x="349" y="96"/>
                  </a:lnTo>
                  <a:lnTo>
                    <a:pt x="367" y="89"/>
                  </a:lnTo>
                  <a:lnTo>
                    <a:pt x="372" y="96"/>
                  </a:lnTo>
                  <a:lnTo>
                    <a:pt x="366" y="99"/>
                  </a:lnTo>
                  <a:lnTo>
                    <a:pt x="377" y="112"/>
                  </a:lnTo>
                  <a:lnTo>
                    <a:pt x="364" y="117"/>
                  </a:lnTo>
                  <a:lnTo>
                    <a:pt x="358" y="120"/>
                  </a:lnTo>
                  <a:lnTo>
                    <a:pt x="351" y="127"/>
                  </a:lnTo>
                  <a:lnTo>
                    <a:pt x="348" y="137"/>
                  </a:lnTo>
                  <a:lnTo>
                    <a:pt x="346" y="151"/>
                  </a:lnTo>
                  <a:lnTo>
                    <a:pt x="343" y="161"/>
                  </a:lnTo>
                  <a:lnTo>
                    <a:pt x="351" y="164"/>
                  </a:lnTo>
                  <a:lnTo>
                    <a:pt x="353" y="169"/>
                  </a:lnTo>
                  <a:lnTo>
                    <a:pt x="359" y="173"/>
                  </a:lnTo>
                  <a:lnTo>
                    <a:pt x="364" y="176"/>
                  </a:lnTo>
                  <a:lnTo>
                    <a:pt x="367" y="184"/>
                  </a:lnTo>
                  <a:lnTo>
                    <a:pt x="384" y="190"/>
                  </a:lnTo>
                  <a:lnTo>
                    <a:pt x="389" y="195"/>
                  </a:lnTo>
                  <a:lnTo>
                    <a:pt x="407" y="197"/>
                  </a:lnTo>
                  <a:lnTo>
                    <a:pt x="408" y="202"/>
                  </a:lnTo>
                  <a:lnTo>
                    <a:pt x="397" y="204"/>
                  </a:lnTo>
                  <a:lnTo>
                    <a:pt x="379" y="204"/>
                  </a:lnTo>
                  <a:lnTo>
                    <a:pt x="348" y="202"/>
                  </a:lnTo>
                  <a:lnTo>
                    <a:pt x="343" y="207"/>
                  </a:lnTo>
                  <a:lnTo>
                    <a:pt x="307" y="208"/>
                  </a:lnTo>
                  <a:lnTo>
                    <a:pt x="305" y="217"/>
                  </a:lnTo>
                  <a:lnTo>
                    <a:pt x="304" y="220"/>
                  </a:lnTo>
                  <a:lnTo>
                    <a:pt x="299" y="221"/>
                  </a:lnTo>
                  <a:lnTo>
                    <a:pt x="286" y="223"/>
                  </a:lnTo>
                  <a:lnTo>
                    <a:pt x="276" y="225"/>
                  </a:lnTo>
                  <a:lnTo>
                    <a:pt x="271" y="228"/>
                  </a:lnTo>
                  <a:lnTo>
                    <a:pt x="273" y="231"/>
                  </a:lnTo>
                  <a:lnTo>
                    <a:pt x="289" y="243"/>
                  </a:lnTo>
                  <a:lnTo>
                    <a:pt x="297" y="243"/>
                  </a:lnTo>
                  <a:lnTo>
                    <a:pt x="312" y="241"/>
                  </a:lnTo>
                  <a:lnTo>
                    <a:pt x="322" y="239"/>
                  </a:lnTo>
                  <a:lnTo>
                    <a:pt x="328" y="238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340" y="251"/>
                  </a:lnTo>
                  <a:lnTo>
                    <a:pt x="343" y="256"/>
                  </a:lnTo>
                  <a:lnTo>
                    <a:pt x="336" y="259"/>
                  </a:lnTo>
                  <a:lnTo>
                    <a:pt x="322" y="262"/>
                  </a:lnTo>
                  <a:lnTo>
                    <a:pt x="309" y="266"/>
                  </a:lnTo>
                  <a:lnTo>
                    <a:pt x="304" y="267"/>
                  </a:lnTo>
                  <a:lnTo>
                    <a:pt x="302" y="269"/>
                  </a:lnTo>
                  <a:lnTo>
                    <a:pt x="302" y="274"/>
                  </a:lnTo>
                  <a:lnTo>
                    <a:pt x="282" y="277"/>
                  </a:lnTo>
                  <a:lnTo>
                    <a:pt x="276" y="275"/>
                  </a:lnTo>
                  <a:lnTo>
                    <a:pt x="258" y="279"/>
                  </a:lnTo>
                  <a:lnTo>
                    <a:pt x="251" y="270"/>
                  </a:lnTo>
                  <a:lnTo>
                    <a:pt x="237" y="270"/>
                  </a:lnTo>
                  <a:lnTo>
                    <a:pt x="232" y="261"/>
                  </a:lnTo>
                  <a:lnTo>
                    <a:pt x="225" y="241"/>
                  </a:lnTo>
                  <a:lnTo>
                    <a:pt x="211" y="228"/>
                  </a:lnTo>
                  <a:lnTo>
                    <a:pt x="207" y="225"/>
                  </a:lnTo>
                  <a:lnTo>
                    <a:pt x="209" y="221"/>
                  </a:lnTo>
                  <a:lnTo>
                    <a:pt x="211" y="218"/>
                  </a:lnTo>
                  <a:lnTo>
                    <a:pt x="214" y="215"/>
                  </a:lnTo>
                  <a:lnTo>
                    <a:pt x="217" y="210"/>
                  </a:lnTo>
                  <a:lnTo>
                    <a:pt x="207" y="208"/>
                  </a:lnTo>
                  <a:lnTo>
                    <a:pt x="193" y="207"/>
                  </a:lnTo>
                  <a:lnTo>
                    <a:pt x="188" y="207"/>
                  </a:lnTo>
                  <a:lnTo>
                    <a:pt x="183" y="210"/>
                  </a:lnTo>
                  <a:lnTo>
                    <a:pt x="176" y="213"/>
                  </a:lnTo>
                  <a:lnTo>
                    <a:pt x="170" y="213"/>
                  </a:lnTo>
                  <a:lnTo>
                    <a:pt x="158" y="215"/>
                  </a:lnTo>
                  <a:lnTo>
                    <a:pt x="145" y="217"/>
                  </a:lnTo>
                  <a:lnTo>
                    <a:pt x="134" y="218"/>
                  </a:lnTo>
                  <a:lnTo>
                    <a:pt x="127" y="220"/>
                  </a:lnTo>
                  <a:lnTo>
                    <a:pt x="119" y="221"/>
                  </a:lnTo>
                  <a:lnTo>
                    <a:pt x="109" y="218"/>
                  </a:lnTo>
                  <a:lnTo>
                    <a:pt x="67" y="184"/>
                  </a:lnTo>
                  <a:lnTo>
                    <a:pt x="74" y="177"/>
                  </a:lnTo>
                  <a:lnTo>
                    <a:pt x="80" y="174"/>
                  </a:lnTo>
                  <a:lnTo>
                    <a:pt x="82" y="169"/>
                  </a:lnTo>
                  <a:lnTo>
                    <a:pt x="80" y="164"/>
                  </a:lnTo>
                  <a:lnTo>
                    <a:pt x="78" y="151"/>
                  </a:lnTo>
                  <a:lnTo>
                    <a:pt x="78" y="145"/>
                  </a:lnTo>
                  <a:lnTo>
                    <a:pt x="74" y="137"/>
                  </a:lnTo>
                  <a:lnTo>
                    <a:pt x="67" y="130"/>
                  </a:lnTo>
                  <a:lnTo>
                    <a:pt x="62" y="125"/>
                  </a:lnTo>
                  <a:lnTo>
                    <a:pt x="56" y="125"/>
                  </a:lnTo>
                  <a:lnTo>
                    <a:pt x="46" y="127"/>
                  </a:lnTo>
                  <a:lnTo>
                    <a:pt x="44" y="137"/>
                  </a:lnTo>
                  <a:lnTo>
                    <a:pt x="43" y="145"/>
                  </a:lnTo>
                  <a:lnTo>
                    <a:pt x="39" y="150"/>
                  </a:lnTo>
                  <a:lnTo>
                    <a:pt x="30" y="151"/>
                  </a:lnTo>
                  <a:lnTo>
                    <a:pt x="20" y="151"/>
                  </a:lnTo>
                  <a:lnTo>
                    <a:pt x="5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12" y="119"/>
                  </a:lnTo>
                  <a:lnTo>
                    <a:pt x="20" y="115"/>
                  </a:lnTo>
                  <a:lnTo>
                    <a:pt x="25" y="109"/>
                  </a:lnTo>
                  <a:lnTo>
                    <a:pt x="25" y="104"/>
                  </a:lnTo>
                  <a:lnTo>
                    <a:pt x="25" y="84"/>
                  </a:lnTo>
                  <a:lnTo>
                    <a:pt x="62" y="84"/>
                  </a:lnTo>
                  <a:lnTo>
                    <a:pt x="62" y="79"/>
                  </a:lnTo>
                  <a:lnTo>
                    <a:pt x="46" y="78"/>
                  </a:lnTo>
                  <a:lnTo>
                    <a:pt x="46" y="63"/>
                  </a:lnTo>
                  <a:lnTo>
                    <a:pt x="67" y="63"/>
                  </a:lnTo>
                  <a:lnTo>
                    <a:pt x="77" y="62"/>
                  </a:lnTo>
                  <a:lnTo>
                    <a:pt x="80" y="66"/>
                  </a:lnTo>
                  <a:lnTo>
                    <a:pt x="92" y="75"/>
                  </a:lnTo>
                  <a:lnTo>
                    <a:pt x="105" y="86"/>
                  </a:lnTo>
                  <a:lnTo>
                    <a:pt x="111" y="93"/>
                  </a:lnTo>
                  <a:lnTo>
                    <a:pt x="127" y="94"/>
                  </a:lnTo>
                  <a:lnTo>
                    <a:pt x="132" y="96"/>
                  </a:lnTo>
                  <a:lnTo>
                    <a:pt x="144" y="99"/>
                  </a:lnTo>
                  <a:lnTo>
                    <a:pt x="157" y="107"/>
                  </a:lnTo>
                  <a:lnTo>
                    <a:pt x="167" y="109"/>
                  </a:lnTo>
                  <a:lnTo>
                    <a:pt x="175" y="99"/>
                  </a:lnTo>
                  <a:lnTo>
                    <a:pt x="163" y="89"/>
                  </a:lnTo>
                  <a:lnTo>
                    <a:pt x="162" y="84"/>
                  </a:lnTo>
                  <a:lnTo>
                    <a:pt x="158" y="83"/>
                  </a:lnTo>
                  <a:lnTo>
                    <a:pt x="162" y="83"/>
                  </a:lnTo>
                  <a:lnTo>
                    <a:pt x="168" y="81"/>
                  </a:lnTo>
                  <a:lnTo>
                    <a:pt x="171" y="81"/>
                  </a:lnTo>
                  <a:lnTo>
                    <a:pt x="180" y="84"/>
                  </a:lnTo>
                  <a:lnTo>
                    <a:pt x="191" y="93"/>
                  </a:lnTo>
                  <a:lnTo>
                    <a:pt x="201" y="93"/>
                  </a:lnTo>
                  <a:lnTo>
                    <a:pt x="207" y="88"/>
                  </a:lnTo>
                  <a:lnTo>
                    <a:pt x="211" y="84"/>
                  </a:lnTo>
                  <a:lnTo>
                    <a:pt x="206" y="81"/>
                  </a:lnTo>
                  <a:lnTo>
                    <a:pt x="212" y="66"/>
                  </a:lnTo>
                  <a:lnTo>
                    <a:pt x="220" y="58"/>
                  </a:lnTo>
                  <a:lnTo>
                    <a:pt x="216" y="53"/>
                  </a:lnTo>
                  <a:lnTo>
                    <a:pt x="204" y="48"/>
                  </a:lnTo>
                  <a:lnTo>
                    <a:pt x="211" y="39"/>
                  </a:lnTo>
                  <a:lnTo>
                    <a:pt x="212" y="34"/>
                  </a:lnTo>
                  <a:lnTo>
                    <a:pt x="212" y="26"/>
                  </a:lnTo>
                  <a:lnTo>
                    <a:pt x="214" y="21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17" y="14"/>
                  </a:lnTo>
                  <a:lnTo>
                    <a:pt x="220" y="9"/>
                  </a:lnTo>
                  <a:lnTo>
                    <a:pt x="234" y="11"/>
                  </a:lnTo>
                  <a:lnTo>
                    <a:pt x="234" y="8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8" y="0"/>
                  </a:lnTo>
                  <a:lnTo>
                    <a:pt x="245" y="9"/>
                  </a:lnTo>
                  <a:lnTo>
                    <a:pt x="242" y="14"/>
                  </a:lnTo>
                  <a:lnTo>
                    <a:pt x="238" y="21"/>
                  </a:lnTo>
                  <a:lnTo>
                    <a:pt x="242" y="32"/>
                  </a:lnTo>
                  <a:lnTo>
                    <a:pt x="253" y="40"/>
                  </a:lnTo>
                  <a:lnTo>
                    <a:pt x="263" y="37"/>
                  </a:lnTo>
                  <a:lnTo>
                    <a:pt x="276" y="39"/>
                  </a:lnTo>
                  <a:lnTo>
                    <a:pt x="282" y="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2536" y="1412"/>
              <a:ext cx="947" cy="405"/>
            </a:xfrm>
            <a:custGeom>
              <a:avLst/>
              <a:gdLst>
                <a:gd name="T0" fmla="*/ 396 w 948"/>
                <a:gd name="T1" fmla="*/ 62 h 405"/>
                <a:gd name="T2" fmla="*/ 412 w 948"/>
                <a:gd name="T3" fmla="*/ 95 h 405"/>
                <a:gd name="T4" fmla="*/ 396 w 948"/>
                <a:gd name="T5" fmla="*/ 149 h 405"/>
                <a:gd name="T6" fmla="*/ 481 w 948"/>
                <a:gd name="T7" fmla="*/ 156 h 405"/>
                <a:gd name="T8" fmla="*/ 532 w 948"/>
                <a:gd name="T9" fmla="*/ 211 h 405"/>
                <a:gd name="T10" fmla="*/ 582 w 948"/>
                <a:gd name="T11" fmla="*/ 196 h 405"/>
                <a:gd name="T12" fmla="*/ 643 w 948"/>
                <a:gd name="T13" fmla="*/ 224 h 405"/>
                <a:gd name="T14" fmla="*/ 711 w 948"/>
                <a:gd name="T15" fmla="*/ 252 h 405"/>
                <a:gd name="T16" fmla="*/ 768 w 948"/>
                <a:gd name="T17" fmla="*/ 206 h 405"/>
                <a:gd name="T18" fmla="*/ 868 w 948"/>
                <a:gd name="T19" fmla="*/ 206 h 405"/>
                <a:gd name="T20" fmla="*/ 948 w 948"/>
                <a:gd name="T21" fmla="*/ 208 h 405"/>
                <a:gd name="T22" fmla="*/ 873 w 948"/>
                <a:gd name="T23" fmla="*/ 235 h 405"/>
                <a:gd name="T24" fmla="*/ 806 w 948"/>
                <a:gd name="T25" fmla="*/ 266 h 405"/>
                <a:gd name="T26" fmla="*/ 755 w 948"/>
                <a:gd name="T27" fmla="*/ 273 h 405"/>
                <a:gd name="T28" fmla="*/ 732 w 948"/>
                <a:gd name="T29" fmla="*/ 276 h 405"/>
                <a:gd name="T30" fmla="*/ 664 w 948"/>
                <a:gd name="T31" fmla="*/ 247 h 405"/>
                <a:gd name="T32" fmla="*/ 636 w 948"/>
                <a:gd name="T33" fmla="*/ 249 h 405"/>
                <a:gd name="T34" fmla="*/ 636 w 948"/>
                <a:gd name="T35" fmla="*/ 255 h 405"/>
                <a:gd name="T36" fmla="*/ 594 w 948"/>
                <a:gd name="T37" fmla="*/ 263 h 405"/>
                <a:gd name="T38" fmla="*/ 600 w 948"/>
                <a:gd name="T39" fmla="*/ 283 h 405"/>
                <a:gd name="T40" fmla="*/ 584 w 948"/>
                <a:gd name="T41" fmla="*/ 298 h 405"/>
                <a:gd name="T42" fmla="*/ 523 w 948"/>
                <a:gd name="T43" fmla="*/ 307 h 405"/>
                <a:gd name="T44" fmla="*/ 506 w 948"/>
                <a:gd name="T45" fmla="*/ 291 h 405"/>
                <a:gd name="T46" fmla="*/ 440 w 948"/>
                <a:gd name="T47" fmla="*/ 306 h 405"/>
                <a:gd name="T48" fmla="*/ 460 w 948"/>
                <a:gd name="T49" fmla="*/ 309 h 405"/>
                <a:gd name="T50" fmla="*/ 466 w 948"/>
                <a:gd name="T51" fmla="*/ 322 h 405"/>
                <a:gd name="T52" fmla="*/ 450 w 948"/>
                <a:gd name="T53" fmla="*/ 340 h 405"/>
                <a:gd name="T54" fmla="*/ 409 w 948"/>
                <a:gd name="T55" fmla="*/ 361 h 405"/>
                <a:gd name="T56" fmla="*/ 385 w 948"/>
                <a:gd name="T57" fmla="*/ 348 h 405"/>
                <a:gd name="T58" fmla="*/ 355 w 948"/>
                <a:gd name="T59" fmla="*/ 374 h 405"/>
                <a:gd name="T60" fmla="*/ 354 w 948"/>
                <a:gd name="T61" fmla="*/ 382 h 405"/>
                <a:gd name="T62" fmla="*/ 323 w 948"/>
                <a:gd name="T63" fmla="*/ 400 h 405"/>
                <a:gd name="T64" fmla="*/ 272 w 948"/>
                <a:gd name="T65" fmla="*/ 397 h 405"/>
                <a:gd name="T66" fmla="*/ 256 w 948"/>
                <a:gd name="T67" fmla="*/ 379 h 405"/>
                <a:gd name="T68" fmla="*/ 285 w 948"/>
                <a:gd name="T69" fmla="*/ 363 h 405"/>
                <a:gd name="T70" fmla="*/ 275 w 948"/>
                <a:gd name="T71" fmla="*/ 348 h 405"/>
                <a:gd name="T72" fmla="*/ 306 w 948"/>
                <a:gd name="T73" fmla="*/ 350 h 405"/>
                <a:gd name="T74" fmla="*/ 316 w 948"/>
                <a:gd name="T75" fmla="*/ 325 h 405"/>
                <a:gd name="T76" fmla="*/ 303 w 948"/>
                <a:gd name="T77" fmla="*/ 306 h 405"/>
                <a:gd name="T78" fmla="*/ 292 w 948"/>
                <a:gd name="T79" fmla="*/ 291 h 405"/>
                <a:gd name="T80" fmla="*/ 282 w 948"/>
                <a:gd name="T81" fmla="*/ 275 h 405"/>
                <a:gd name="T82" fmla="*/ 277 w 948"/>
                <a:gd name="T83" fmla="*/ 253 h 405"/>
                <a:gd name="T84" fmla="*/ 262 w 948"/>
                <a:gd name="T85" fmla="*/ 234 h 405"/>
                <a:gd name="T86" fmla="*/ 223 w 948"/>
                <a:gd name="T87" fmla="*/ 214 h 405"/>
                <a:gd name="T88" fmla="*/ 186 w 948"/>
                <a:gd name="T89" fmla="*/ 198 h 405"/>
                <a:gd name="T90" fmla="*/ 151 w 948"/>
                <a:gd name="T91" fmla="*/ 208 h 405"/>
                <a:gd name="T92" fmla="*/ 140 w 948"/>
                <a:gd name="T93" fmla="*/ 203 h 405"/>
                <a:gd name="T94" fmla="*/ 127 w 948"/>
                <a:gd name="T95" fmla="*/ 190 h 405"/>
                <a:gd name="T96" fmla="*/ 88 w 948"/>
                <a:gd name="T97" fmla="*/ 172 h 405"/>
                <a:gd name="T98" fmla="*/ 52 w 948"/>
                <a:gd name="T99" fmla="*/ 142 h 405"/>
                <a:gd name="T100" fmla="*/ 13 w 948"/>
                <a:gd name="T101" fmla="*/ 120 h 405"/>
                <a:gd name="T102" fmla="*/ 60 w 948"/>
                <a:gd name="T103" fmla="*/ 97 h 405"/>
                <a:gd name="T104" fmla="*/ 106 w 948"/>
                <a:gd name="T105" fmla="*/ 90 h 405"/>
                <a:gd name="T106" fmla="*/ 135 w 948"/>
                <a:gd name="T107" fmla="*/ 43 h 405"/>
                <a:gd name="T108" fmla="*/ 195 w 948"/>
                <a:gd name="T109" fmla="*/ 12 h 405"/>
                <a:gd name="T110" fmla="*/ 215 w 948"/>
                <a:gd name="T111" fmla="*/ 14 h 405"/>
                <a:gd name="T112" fmla="*/ 212 w 948"/>
                <a:gd name="T113" fmla="*/ 41 h 405"/>
                <a:gd name="T114" fmla="*/ 313 w 948"/>
                <a:gd name="T115" fmla="*/ 67 h 405"/>
                <a:gd name="T116" fmla="*/ 333 w 948"/>
                <a:gd name="T117" fmla="*/ 23 h 405"/>
                <a:gd name="T118" fmla="*/ 398 w 948"/>
                <a:gd name="T119" fmla="*/ 27 h 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8"/>
                <a:gd name="T181" fmla="*/ 0 h 405"/>
                <a:gd name="T182" fmla="*/ 948 w 948"/>
                <a:gd name="T183" fmla="*/ 405 h 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8" h="405">
                  <a:moveTo>
                    <a:pt x="406" y="31"/>
                  </a:moveTo>
                  <a:lnTo>
                    <a:pt x="406" y="31"/>
                  </a:lnTo>
                  <a:lnTo>
                    <a:pt x="399" y="36"/>
                  </a:lnTo>
                  <a:lnTo>
                    <a:pt x="398" y="40"/>
                  </a:lnTo>
                  <a:lnTo>
                    <a:pt x="396" y="56"/>
                  </a:lnTo>
                  <a:lnTo>
                    <a:pt x="396" y="62"/>
                  </a:lnTo>
                  <a:lnTo>
                    <a:pt x="399" y="72"/>
                  </a:lnTo>
                  <a:lnTo>
                    <a:pt x="403" y="74"/>
                  </a:lnTo>
                  <a:lnTo>
                    <a:pt x="424" y="74"/>
                  </a:lnTo>
                  <a:lnTo>
                    <a:pt x="426" y="84"/>
                  </a:lnTo>
                  <a:lnTo>
                    <a:pt x="432" y="94"/>
                  </a:lnTo>
                  <a:lnTo>
                    <a:pt x="412" y="95"/>
                  </a:lnTo>
                  <a:lnTo>
                    <a:pt x="404" y="102"/>
                  </a:lnTo>
                  <a:lnTo>
                    <a:pt x="399" y="107"/>
                  </a:lnTo>
                  <a:lnTo>
                    <a:pt x="377" y="116"/>
                  </a:lnTo>
                  <a:lnTo>
                    <a:pt x="372" y="121"/>
                  </a:lnTo>
                  <a:lnTo>
                    <a:pt x="393" y="138"/>
                  </a:lnTo>
                  <a:lnTo>
                    <a:pt x="396" y="149"/>
                  </a:lnTo>
                  <a:lnTo>
                    <a:pt x="419" y="149"/>
                  </a:lnTo>
                  <a:lnTo>
                    <a:pt x="453" y="151"/>
                  </a:lnTo>
                  <a:lnTo>
                    <a:pt x="470" y="154"/>
                  </a:lnTo>
                  <a:lnTo>
                    <a:pt x="484" y="149"/>
                  </a:lnTo>
                  <a:lnTo>
                    <a:pt x="492" y="149"/>
                  </a:lnTo>
                  <a:lnTo>
                    <a:pt x="481" y="156"/>
                  </a:lnTo>
                  <a:lnTo>
                    <a:pt x="470" y="173"/>
                  </a:lnTo>
                  <a:lnTo>
                    <a:pt x="476" y="185"/>
                  </a:lnTo>
                  <a:lnTo>
                    <a:pt x="489" y="188"/>
                  </a:lnTo>
                  <a:lnTo>
                    <a:pt x="522" y="200"/>
                  </a:lnTo>
                  <a:lnTo>
                    <a:pt x="535" y="198"/>
                  </a:lnTo>
                  <a:lnTo>
                    <a:pt x="532" y="211"/>
                  </a:lnTo>
                  <a:lnTo>
                    <a:pt x="553" y="213"/>
                  </a:lnTo>
                  <a:lnTo>
                    <a:pt x="553" y="201"/>
                  </a:lnTo>
                  <a:lnTo>
                    <a:pt x="556" y="198"/>
                  </a:lnTo>
                  <a:lnTo>
                    <a:pt x="577" y="200"/>
                  </a:lnTo>
                  <a:lnTo>
                    <a:pt x="577" y="196"/>
                  </a:lnTo>
                  <a:lnTo>
                    <a:pt x="582" y="196"/>
                  </a:lnTo>
                  <a:lnTo>
                    <a:pt x="592" y="204"/>
                  </a:lnTo>
                  <a:lnTo>
                    <a:pt x="605" y="203"/>
                  </a:lnTo>
                  <a:lnTo>
                    <a:pt x="620" y="204"/>
                  </a:lnTo>
                  <a:lnTo>
                    <a:pt x="638" y="204"/>
                  </a:lnTo>
                  <a:lnTo>
                    <a:pt x="634" y="213"/>
                  </a:lnTo>
                  <a:lnTo>
                    <a:pt x="643" y="224"/>
                  </a:lnTo>
                  <a:lnTo>
                    <a:pt x="643" y="232"/>
                  </a:lnTo>
                  <a:lnTo>
                    <a:pt x="675" y="239"/>
                  </a:lnTo>
                  <a:lnTo>
                    <a:pt x="693" y="232"/>
                  </a:lnTo>
                  <a:lnTo>
                    <a:pt x="703" y="235"/>
                  </a:lnTo>
                  <a:lnTo>
                    <a:pt x="701" y="242"/>
                  </a:lnTo>
                  <a:lnTo>
                    <a:pt x="711" y="252"/>
                  </a:lnTo>
                  <a:lnTo>
                    <a:pt x="732" y="245"/>
                  </a:lnTo>
                  <a:lnTo>
                    <a:pt x="742" y="239"/>
                  </a:lnTo>
                  <a:lnTo>
                    <a:pt x="742" y="231"/>
                  </a:lnTo>
                  <a:lnTo>
                    <a:pt x="754" y="222"/>
                  </a:lnTo>
                  <a:lnTo>
                    <a:pt x="767" y="213"/>
                  </a:lnTo>
                  <a:lnTo>
                    <a:pt x="768" y="206"/>
                  </a:lnTo>
                  <a:lnTo>
                    <a:pt x="780" y="204"/>
                  </a:lnTo>
                  <a:lnTo>
                    <a:pt x="781" y="201"/>
                  </a:lnTo>
                  <a:lnTo>
                    <a:pt x="799" y="203"/>
                  </a:lnTo>
                  <a:lnTo>
                    <a:pt x="842" y="206"/>
                  </a:lnTo>
                  <a:lnTo>
                    <a:pt x="861" y="206"/>
                  </a:lnTo>
                  <a:lnTo>
                    <a:pt x="868" y="206"/>
                  </a:lnTo>
                  <a:lnTo>
                    <a:pt x="873" y="203"/>
                  </a:lnTo>
                  <a:lnTo>
                    <a:pt x="879" y="193"/>
                  </a:lnTo>
                  <a:lnTo>
                    <a:pt x="897" y="191"/>
                  </a:lnTo>
                  <a:lnTo>
                    <a:pt x="912" y="203"/>
                  </a:lnTo>
                  <a:lnTo>
                    <a:pt x="943" y="196"/>
                  </a:lnTo>
                  <a:lnTo>
                    <a:pt x="948" y="208"/>
                  </a:lnTo>
                  <a:lnTo>
                    <a:pt x="940" y="229"/>
                  </a:lnTo>
                  <a:lnTo>
                    <a:pt x="923" y="232"/>
                  </a:lnTo>
                  <a:lnTo>
                    <a:pt x="918" y="229"/>
                  </a:lnTo>
                  <a:lnTo>
                    <a:pt x="910" y="229"/>
                  </a:lnTo>
                  <a:lnTo>
                    <a:pt x="907" y="234"/>
                  </a:lnTo>
                  <a:lnTo>
                    <a:pt x="873" y="235"/>
                  </a:lnTo>
                  <a:lnTo>
                    <a:pt x="860" y="245"/>
                  </a:lnTo>
                  <a:lnTo>
                    <a:pt x="843" y="245"/>
                  </a:lnTo>
                  <a:lnTo>
                    <a:pt x="840" y="245"/>
                  </a:lnTo>
                  <a:lnTo>
                    <a:pt x="834" y="252"/>
                  </a:lnTo>
                  <a:lnTo>
                    <a:pt x="817" y="262"/>
                  </a:lnTo>
                  <a:lnTo>
                    <a:pt x="806" y="266"/>
                  </a:lnTo>
                  <a:lnTo>
                    <a:pt x="794" y="266"/>
                  </a:lnTo>
                  <a:lnTo>
                    <a:pt x="786" y="268"/>
                  </a:lnTo>
                  <a:lnTo>
                    <a:pt x="786" y="275"/>
                  </a:lnTo>
                  <a:lnTo>
                    <a:pt x="773" y="283"/>
                  </a:lnTo>
                  <a:lnTo>
                    <a:pt x="762" y="276"/>
                  </a:lnTo>
                  <a:lnTo>
                    <a:pt x="755" y="273"/>
                  </a:lnTo>
                  <a:lnTo>
                    <a:pt x="749" y="268"/>
                  </a:lnTo>
                  <a:lnTo>
                    <a:pt x="737" y="262"/>
                  </a:lnTo>
                  <a:lnTo>
                    <a:pt x="731" y="268"/>
                  </a:lnTo>
                  <a:lnTo>
                    <a:pt x="734" y="271"/>
                  </a:lnTo>
                  <a:lnTo>
                    <a:pt x="739" y="273"/>
                  </a:lnTo>
                  <a:lnTo>
                    <a:pt x="732" y="276"/>
                  </a:lnTo>
                  <a:lnTo>
                    <a:pt x="716" y="275"/>
                  </a:lnTo>
                  <a:lnTo>
                    <a:pt x="705" y="273"/>
                  </a:lnTo>
                  <a:lnTo>
                    <a:pt x="705" y="253"/>
                  </a:lnTo>
                  <a:lnTo>
                    <a:pt x="680" y="252"/>
                  </a:lnTo>
                  <a:lnTo>
                    <a:pt x="680" y="247"/>
                  </a:lnTo>
                  <a:lnTo>
                    <a:pt x="664" y="247"/>
                  </a:lnTo>
                  <a:lnTo>
                    <a:pt x="665" y="242"/>
                  </a:lnTo>
                  <a:lnTo>
                    <a:pt x="659" y="242"/>
                  </a:lnTo>
                  <a:lnTo>
                    <a:pt x="649" y="242"/>
                  </a:lnTo>
                  <a:lnTo>
                    <a:pt x="638" y="242"/>
                  </a:lnTo>
                  <a:lnTo>
                    <a:pt x="636" y="245"/>
                  </a:lnTo>
                  <a:lnTo>
                    <a:pt x="636" y="249"/>
                  </a:lnTo>
                  <a:lnTo>
                    <a:pt x="641" y="250"/>
                  </a:lnTo>
                  <a:lnTo>
                    <a:pt x="644" y="249"/>
                  </a:lnTo>
                  <a:lnTo>
                    <a:pt x="646" y="252"/>
                  </a:lnTo>
                  <a:lnTo>
                    <a:pt x="651" y="253"/>
                  </a:lnTo>
                  <a:lnTo>
                    <a:pt x="648" y="255"/>
                  </a:lnTo>
                  <a:lnTo>
                    <a:pt x="636" y="255"/>
                  </a:lnTo>
                  <a:lnTo>
                    <a:pt x="633" y="253"/>
                  </a:lnTo>
                  <a:lnTo>
                    <a:pt x="628" y="253"/>
                  </a:lnTo>
                  <a:lnTo>
                    <a:pt x="620" y="255"/>
                  </a:lnTo>
                  <a:lnTo>
                    <a:pt x="615" y="260"/>
                  </a:lnTo>
                  <a:lnTo>
                    <a:pt x="595" y="260"/>
                  </a:lnTo>
                  <a:lnTo>
                    <a:pt x="594" y="263"/>
                  </a:lnTo>
                  <a:lnTo>
                    <a:pt x="595" y="268"/>
                  </a:lnTo>
                  <a:lnTo>
                    <a:pt x="595" y="271"/>
                  </a:lnTo>
                  <a:lnTo>
                    <a:pt x="592" y="271"/>
                  </a:lnTo>
                  <a:lnTo>
                    <a:pt x="590" y="276"/>
                  </a:lnTo>
                  <a:lnTo>
                    <a:pt x="592" y="280"/>
                  </a:lnTo>
                  <a:lnTo>
                    <a:pt x="600" y="283"/>
                  </a:lnTo>
                  <a:lnTo>
                    <a:pt x="599" y="291"/>
                  </a:lnTo>
                  <a:lnTo>
                    <a:pt x="602" y="294"/>
                  </a:lnTo>
                  <a:lnTo>
                    <a:pt x="597" y="298"/>
                  </a:lnTo>
                  <a:lnTo>
                    <a:pt x="595" y="294"/>
                  </a:lnTo>
                  <a:lnTo>
                    <a:pt x="587" y="296"/>
                  </a:lnTo>
                  <a:lnTo>
                    <a:pt x="584" y="298"/>
                  </a:lnTo>
                  <a:lnTo>
                    <a:pt x="571" y="304"/>
                  </a:lnTo>
                  <a:lnTo>
                    <a:pt x="559" y="307"/>
                  </a:lnTo>
                  <a:lnTo>
                    <a:pt x="551" y="309"/>
                  </a:lnTo>
                  <a:lnTo>
                    <a:pt x="546" y="312"/>
                  </a:lnTo>
                  <a:lnTo>
                    <a:pt x="525" y="307"/>
                  </a:lnTo>
                  <a:lnTo>
                    <a:pt x="523" y="307"/>
                  </a:lnTo>
                  <a:lnTo>
                    <a:pt x="517" y="306"/>
                  </a:lnTo>
                  <a:lnTo>
                    <a:pt x="514" y="302"/>
                  </a:lnTo>
                  <a:lnTo>
                    <a:pt x="512" y="299"/>
                  </a:lnTo>
                  <a:lnTo>
                    <a:pt x="517" y="294"/>
                  </a:lnTo>
                  <a:lnTo>
                    <a:pt x="512" y="291"/>
                  </a:lnTo>
                  <a:lnTo>
                    <a:pt x="506" y="291"/>
                  </a:lnTo>
                  <a:lnTo>
                    <a:pt x="501" y="289"/>
                  </a:lnTo>
                  <a:lnTo>
                    <a:pt x="492" y="291"/>
                  </a:lnTo>
                  <a:lnTo>
                    <a:pt x="481" y="294"/>
                  </a:lnTo>
                  <a:lnTo>
                    <a:pt x="470" y="299"/>
                  </a:lnTo>
                  <a:lnTo>
                    <a:pt x="448" y="298"/>
                  </a:lnTo>
                  <a:lnTo>
                    <a:pt x="440" y="306"/>
                  </a:lnTo>
                  <a:lnTo>
                    <a:pt x="442" y="309"/>
                  </a:lnTo>
                  <a:lnTo>
                    <a:pt x="447" y="309"/>
                  </a:lnTo>
                  <a:lnTo>
                    <a:pt x="450" y="306"/>
                  </a:lnTo>
                  <a:lnTo>
                    <a:pt x="455" y="306"/>
                  </a:lnTo>
                  <a:lnTo>
                    <a:pt x="460" y="307"/>
                  </a:lnTo>
                  <a:lnTo>
                    <a:pt x="460" y="309"/>
                  </a:lnTo>
                  <a:lnTo>
                    <a:pt x="468" y="311"/>
                  </a:lnTo>
                  <a:lnTo>
                    <a:pt x="476" y="311"/>
                  </a:lnTo>
                  <a:lnTo>
                    <a:pt x="478" y="314"/>
                  </a:lnTo>
                  <a:lnTo>
                    <a:pt x="470" y="315"/>
                  </a:lnTo>
                  <a:lnTo>
                    <a:pt x="466" y="317"/>
                  </a:lnTo>
                  <a:lnTo>
                    <a:pt x="466" y="322"/>
                  </a:lnTo>
                  <a:lnTo>
                    <a:pt x="463" y="324"/>
                  </a:lnTo>
                  <a:lnTo>
                    <a:pt x="465" y="325"/>
                  </a:lnTo>
                  <a:lnTo>
                    <a:pt x="468" y="330"/>
                  </a:lnTo>
                  <a:lnTo>
                    <a:pt x="475" y="335"/>
                  </a:lnTo>
                  <a:lnTo>
                    <a:pt x="466" y="337"/>
                  </a:lnTo>
                  <a:lnTo>
                    <a:pt x="450" y="340"/>
                  </a:lnTo>
                  <a:lnTo>
                    <a:pt x="439" y="342"/>
                  </a:lnTo>
                  <a:lnTo>
                    <a:pt x="432" y="348"/>
                  </a:lnTo>
                  <a:lnTo>
                    <a:pt x="426" y="350"/>
                  </a:lnTo>
                  <a:lnTo>
                    <a:pt x="419" y="351"/>
                  </a:lnTo>
                  <a:lnTo>
                    <a:pt x="416" y="356"/>
                  </a:lnTo>
                  <a:lnTo>
                    <a:pt x="409" y="361"/>
                  </a:lnTo>
                  <a:lnTo>
                    <a:pt x="401" y="363"/>
                  </a:lnTo>
                  <a:lnTo>
                    <a:pt x="391" y="364"/>
                  </a:lnTo>
                  <a:lnTo>
                    <a:pt x="381" y="363"/>
                  </a:lnTo>
                  <a:lnTo>
                    <a:pt x="393" y="358"/>
                  </a:lnTo>
                  <a:lnTo>
                    <a:pt x="393" y="348"/>
                  </a:lnTo>
                  <a:lnTo>
                    <a:pt x="385" y="348"/>
                  </a:lnTo>
                  <a:lnTo>
                    <a:pt x="380" y="348"/>
                  </a:lnTo>
                  <a:lnTo>
                    <a:pt x="336" y="350"/>
                  </a:lnTo>
                  <a:lnTo>
                    <a:pt x="336" y="355"/>
                  </a:lnTo>
                  <a:lnTo>
                    <a:pt x="344" y="374"/>
                  </a:lnTo>
                  <a:lnTo>
                    <a:pt x="346" y="377"/>
                  </a:lnTo>
                  <a:lnTo>
                    <a:pt x="355" y="374"/>
                  </a:lnTo>
                  <a:lnTo>
                    <a:pt x="362" y="373"/>
                  </a:lnTo>
                  <a:lnTo>
                    <a:pt x="364" y="374"/>
                  </a:lnTo>
                  <a:lnTo>
                    <a:pt x="360" y="376"/>
                  </a:lnTo>
                  <a:lnTo>
                    <a:pt x="359" y="379"/>
                  </a:lnTo>
                  <a:lnTo>
                    <a:pt x="355" y="381"/>
                  </a:lnTo>
                  <a:lnTo>
                    <a:pt x="354" y="382"/>
                  </a:lnTo>
                  <a:lnTo>
                    <a:pt x="359" y="382"/>
                  </a:lnTo>
                  <a:lnTo>
                    <a:pt x="367" y="381"/>
                  </a:lnTo>
                  <a:lnTo>
                    <a:pt x="367" y="386"/>
                  </a:lnTo>
                  <a:lnTo>
                    <a:pt x="359" y="387"/>
                  </a:lnTo>
                  <a:lnTo>
                    <a:pt x="359" y="391"/>
                  </a:lnTo>
                  <a:lnTo>
                    <a:pt x="323" y="400"/>
                  </a:lnTo>
                  <a:lnTo>
                    <a:pt x="319" y="397"/>
                  </a:lnTo>
                  <a:lnTo>
                    <a:pt x="315" y="397"/>
                  </a:lnTo>
                  <a:lnTo>
                    <a:pt x="311" y="395"/>
                  </a:lnTo>
                  <a:lnTo>
                    <a:pt x="280" y="400"/>
                  </a:lnTo>
                  <a:lnTo>
                    <a:pt x="277" y="394"/>
                  </a:lnTo>
                  <a:lnTo>
                    <a:pt x="272" y="397"/>
                  </a:lnTo>
                  <a:lnTo>
                    <a:pt x="267" y="400"/>
                  </a:lnTo>
                  <a:lnTo>
                    <a:pt x="257" y="405"/>
                  </a:lnTo>
                  <a:lnTo>
                    <a:pt x="243" y="394"/>
                  </a:lnTo>
                  <a:lnTo>
                    <a:pt x="248" y="387"/>
                  </a:lnTo>
                  <a:lnTo>
                    <a:pt x="253" y="384"/>
                  </a:lnTo>
                  <a:lnTo>
                    <a:pt x="256" y="379"/>
                  </a:lnTo>
                  <a:lnTo>
                    <a:pt x="262" y="376"/>
                  </a:lnTo>
                  <a:lnTo>
                    <a:pt x="266" y="373"/>
                  </a:lnTo>
                  <a:lnTo>
                    <a:pt x="271" y="371"/>
                  </a:lnTo>
                  <a:lnTo>
                    <a:pt x="280" y="368"/>
                  </a:lnTo>
                  <a:lnTo>
                    <a:pt x="285" y="366"/>
                  </a:lnTo>
                  <a:lnTo>
                    <a:pt x="285" y="363"/>
                  </a:lnTo>
                  <a:lnTo>
                    <a:pt x="284" y="360"/>
                  </a:lnTo>
                  <a:lnTo>
                    <a:pt x="279" y="358"/>
                  </a:lnTo>
                  <a:lnTo>
                    <a:pt x="274" y="355"/>
                  </a:lnTo>
                  <a:lnTo>
                    <a:pt x="272" y="351"/>
                  </a:lnTo>
                  <a:lnTo>
                    <a:pt x="274" y="350"/>
                  </a:lnTo>
                  <a:lnTo>
                    <a:pt x="275" y="348"/>
                  </a:lnTo>
                  <a:lnTo>
                    <a:pt x="280" y="346"/>
                  </a:lnTo>
                  <a:lnTo>
                    <a:pt x="287" y="346"/>
                  </a:lnTo>
                  <a:lnTo>
                    <a:pt x="292" y="348"/>
                  </a:lnTo>
                  <a:lnTo>
                    <a:pt x="297" y="350"/>
                  </a:lnTo>
                  <a:lnTo>
                    <a:pt x="302" y="351"/>
                  </a:lnTo>
                  <a:lnTo>
                    <a:pt x="306" y="350"/>
                  </a:lnTo>
                  <a:lnTo>
                    <a:pt x="310" y="350"/>
                  </a:lnTo>
                  <a:lnTo>
                    <a:pt x="318" y="350"/>
                  </a:lnTo>
                  <a:lnTo>
                    <a:pt x="324" y="348"/>
                  </a:lnTo>
                  <a:lnTo>
                    <a:pt x="321" y="337"/>
                  </a:lnTo>
                  <a:lnTo>
                    <a:pt x="318" y="330"/>
                  </a:lnTo>
                  <a:lnTo>
                    <a:pt x="316" y="325"/>
                  </a:lnTo>
                  <a:lnTo>
                    <a:pt x="319" y="324"/>
                  </a:lnTo>
                  <a:lnTo>
                    <a:pt x="321" y="322"/>
                  </a:lnTo>
                  <a:lnTo>
                    <a:pt x="318" y="319"/>
                  </a:lnTo>
                  <a:lnTo>
                    <a:pt x="313" y="315"/>
                  </a:lnTo>
                  <a:lnTo>
                    <a:pt x="306" y="309"/>
                  </a:lnTo>
                  <a:lnTo>
                    <a:pt x="303" y="306"/>
                  </a:lnTo>
                  <a:lnTo>
                    <a:pt x="303" y="302"/>
                  </a:lnTo>
                  <a:lnTo>
                    <a:pt x="303" y="301"/>
                  </a:lnTo>
                  <a:lnTo>
                    <a:pt x="300" y="299"/>
                  </a:lnTo>
                  <a:lnTo>
                    <a:pt x="293" y="301"/>
                  </a:lnTo>
                  <a:lnTo>
                    <a:pt x="285" y="298"/>
                  </a:lnTo>
                  <a:lnTo>
                    <a:pt x="292" y="291"/>
                  </a:lnTo>
                  <a:lnTo>
                    <a:pt x="290" y="289"/>
                  </a:lnTo>
                  <a:lnTo>
                    <a:pt x="285" y="288"/>
                  </a:lnTo>
                  <a:lnTo>
                    <a:pt x="284" y="286"/>
                  </a:lnTo>
                  <a:lnTo>
                    <a:pt x="284" y="283"/>
                  </a:lnTo>
                  <a:lnTo>
                    <a:pt x="282" y="280"/>
                  </a:lnTo>
                  <a:lnTo>
                    <a:pt x="282" y="275"/>
                  </a:lnTo>
                  <a:lnTo>
                    <a:pt x="280" y="273"/>
                  </a:lnTo>
                  <a:lnTo>
                    <a:pt x="277" y="268"/>
                  </a:lnTo>
                  <a:lnTo>
                    <a:pt x="275" y="265"/>
                  </a:lnTo>
                  <a:lnTo>
                    <a:pt x="277" y="262"/>
                  </a:lnTo>
                  <a:lnTo>
                    <a:pt x="277" y="257"/>
                  </a:lnTo>
                  <a:lnTo>
                    <a:pt x="277" y="253"/>
                  </a:lnTo>
                  <a:lnTo>
                    <a:pt x="279" y="250"/>
                  </a:lnTo>
                  <a:lnTo>
                    <a:pt x="280" y="245"/>
                  </a:lnTo>
                  <a:lnTo>
                    <a:pt x="280" y="240"/>
                  </a:lnTo>
                  <a:lnTo>
                    <a:pt x="277" y="237"/>
                  </a:lnTo>
                  <a:lnTo>
                    <a:pt x="269" y="234"/>
                  </a:lnTo>
                  <a:lnTo>
                    <a:pt x="262" y="234"/>
                  </a:lnTo>
                  <a:lnTo>
                    <a:pt x="259" y="232"/>
                  </a:lnTo>
                  <a:lnTo>
                    <a:pt x="256" y="229"/>
                  </a:lnTo>
                  <a:lnTo>
                    <a:pt x="253" y="226"/>
                  </a:lnTo>
                  <a:lnTo>
                    <a:pt x="223" y="221"/>
                  </a:lnTo>
                  <a:lnTo>
                    <a:pt x="223" y="219"/>
                  </a:lnTo>
                  <a:lnTo>
                    <a:pt x="223" y="214"/>
                  </a:lnTo>
                  <a:lnTo>
                    <a:pt x="223" y="211"/>
                  </a:lnTo>
                  <a:lnTo>
                    <a:pt x="205" y="208"/>
                  </a:lnTo>
                  <a:lnTo>
                    <a:pt x="191" y="211"/>
                  </a:lnTo>
                  <a:lnTo>
                    <a:pt x="189" y="209"/>
                  </a:lnTo>
                  <a:lnTo>
                    <a:pt x="187" y="204"/>
                  </a:lnTo>
                  <a:lnTo>
                    <a:pt x="186" y="198"/>
                  </a:lnTo>
                  <a:lnTo>
                    <a:pt x="177" y="196"/>
                  </a:lnTo>
                  <a:lnTo>
                    <a:pt x="168" y="200"/>
                  </a:lnTo>
                  <a:lnTo>
                    <a:pt x="161" y="200"/>
                  </a:lnTo>
                  <a:lnTo>
                    <a:pt x="161" y="203"/>
                  </a:lnTo>
                  <a:lnTo>
                    <a:pt x="158" y="204"/>
                  </a:lnTo>
                  <a:lnTo>
                    <a:pt x="151" y="208"/>
                  </a:lnTo>
                  <a:lnTo>
                    <a:pt x="146" y="213"/>
                  </a:lnTo>
                  <a:lnTo>
                    <a:pt x="142" y="214"/>
                  </a:lnTo>
                  <a:lnTo>
                    <a:pt x="137" y="214"/>
                  </a:lnTo>
                  <a:lnTo>
                    <a:pt x="132" y="209"/>
                  </a:lnTo>
                  <a:lnTo>
                    <a:pt x="133" y="206"/>
                  </a:lnTo>
                  <a:lnTo>
                    <a:pt x="140" y="203"/>
                  </a:lnTo>
                  <a:lnTo>
                    <a:pt x="145" y="200"/>
                  </a:lnTo>
                  <a:lnTo>
                    <a:pt x="146" y="195"/>
                  </a:lnTo>
                  <a:lnTo>
                    <a:pt x="140" y="195"/>
                  </a:lnTo>
                  <a:lnTo>
                    <a:pt x="132" y="193"/>
                  </a:lnTo>
                  <a:lnTo>
                    <a:pt x="133" y="190"/>
                  </a:lnTo>
                  <a:lnTo>
                    <a:pt x="127" y="190"/>
                  </a:lnTo>
                  <a:lnTo>
                    <a:pt x="119" y="190"/>
                  </a:lnTo>
                  <a:lnTo>
                    <a:pt x="107" y="190"/>
                  </a:lnTo>
                  <a:lnTo>
                    <a:pt x="104" y="182"/>
                  </a:lnTo>
                  <a:lnTo>
                    <a:pt x="96" y="178"/>
                  </a:lnTo>
                  <a:lnTo>
                    <a:pt x="91" y="177"/>
                  </a:lnTo>
                  <a:lnTo>
                    <a:pt x="88" y="172"/>
                  </a:lnTo>
                  <a:lnTo>
                    <a:pt x="86" y="165"/>
                  </a:lnTo>
                  <a:lnTo>
                    <a:pt x="84" y="162"/>
                  </a:lnTo>
                  <a:lnTo>
                    <a:pt x="81" y="156"/>
                  </a:lnTo>
                  <a:lnTo>
                    <a:pt x="68" y="152"/>
                  </a:lnTo>
                  <a:lnTo>
                    <a:pt x="53" y="147"/>
                  </a:lnTo>
                  <a:lnTo>
                    <a:pt x="52" y="142"/>
                  </a:lnTo>
                  <a:lnTo>
                    <a:pt x="45" y="142"/>
                  </a:lnTo>
                  <a:lnTo>
                    <a:pt x="45" y="136"/>
                  </a:lnTo>
                  <a:lnTo>
                    <a:pt x="21" y="134"/>
                  </a:lnTo>
                  <a:lnTo>
                    <a:pt x="22" y="126"/>
                  </a:lnTo>
                  <a:lnTo>
                    <a:pt x="9" y="126"/>
                  </a:lnTo>
                  <a:lnTo>
                    <a:pt x="13" y="120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8" y="108"/>
                  </a:lnTo>
                  <a:lnTo>
                    <a:pt x="14" y="111"/>
                  </a:lnTo>
                  <a:lnTo>
                    <a:pt x="21" y="105"/>
                  </a:lnTo>
                  <a:lnTo>
                    <a:pt x="60" y="97"/>
                  </a:lnTo>
                  <a:lnTo>
                    <a:pt x="68" y="98"/>
                  </a:lnTo>
                  <a:lnTo>
                    <a:pt x="75" y="94"/>
                  </a:lnTo>
                  <a:lnTo>
                    <a:pt x="84" y="97"/>
                  </a:lnTo>
                  <a:lnTo>
                    <a:pt x="93" y="97"/>
                  </a:lnTo>
                  <a:lnTo>
                    <a:pt x="99" y="95"/>
                  </a:lnTo>
                  <a:lnTo>
                    <a:pt x="106" y="90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09" y="67"/>
                  </a:lnTo>
                  <a:lnTo>
                    <a:pt x="111" y="62"/>
                  </a:lnTo>
                  <a:lnTo>
                    <a:pt x="111" y="54"/>
                  </a:lnTo>
                  <a:lnTo>
                    <a:pt x="135" y="43"/>
                  </a:lnTo>
                  <a:lnTo>
                    <a:pt x="138" y="36"/>
                  </a:lnTo>
                  <a:lnTo>
                    <a:pt x="150" y="35"/>
                  </a:lnTo>
                  <a:lnTo>
                    <a:pt x="160" y="36"/>
                  </a:lnTo>
                  <a:lnTo>
                    <a:pt x="184" y="20"/>
                  </a:lnTo>
                  <a:lnTo>
                    <a:pt x="195" y="12"/>
                  </a:lnTo>
                  <a:lnTo>
                    <a:pt x="199" y="10"/>
                  </a:lnTo>
                  <a:lnTo>
                    <a:pt x="222" y="0"/>
                  </a:lnTo>
                  <a:lnTo>
                    <a:pt x="228" y="4"/>
                  </a:lnTo>
                  <a:lnTo>
                    <a:pt x="228" y="9"/>
                  </a:lnTo>
                  <a:lnTo>
                    <a:pt x="220" y="10"/>
                  </a:lnTo>
                  <a:lnTo>
                    <a:pt x="215" y="14"/>
                  </a:lnTo>
                  <a:lnTo>
                    <a:pt x="212" y="25"/>
                  </a:lnTo>
                  <a:lnTo>
                    <a:pt x="197" y="33"/>
                  </a:lnTo>
                  <a:lnTo>
                    <a:pt x="184" y="38"/>
                  </a:lnTo>
                  <a:lnTo>
                    <a:pt x="187" y="43"/>
                  </a:lnTo>
                  <a:lnTo>
                    <a:pt x="202" y="41"/>
                  </a:lnTo>
                  <a:lnTo>
                    <a:pt x="212" y="41"/>
                  </a:lnTo>
                  <a:lnTo>
                    <a:pt x="240" y="61"/>
                  </a:lnTo>
                  <a:lnTo>
                    <a:pt x="248" y="58"/>
                  </a:lnTo>
                  <a:lnTo>
                    <a:pt x="254" y="58"/>
                  </a:lnTo>
                  <a:lnTo>
                    <a:pt x="279" y="61"/>
                  </a:lnTo>
                  <a:lnTo>
                    <a:pt x="298" y="66"/>
                  </a:lnTo>
                  <a:lnTo>
                    <a:pt x="313" y="67"/>
                  </a:lnTo>
                  <a:lnTo>
                    <a:pt x="328" y="61"/>
                  </a:lnTo>
                  <a:lnTo>
                    <a:pt x="341" y="58"/>
                  </a:lnTo>
                  <a:lnTo>
                    <a:pt x="349" y="54"/>
                  </a:lnTo>
                  <a:lnTo>
                    <a:pt x="360" y="49"/>
                  </a:lnTo>
                  <a:lnTo>
                    <a:pt x="344" y="33"/>
                  </a:lnTo>
                  <a:lnTo>
                    <a:pt x="333" y="23"/>
                  </a:lnTo>
                  <a:lnTo>
                    <a:pt x="318" y="14"/>
                  </a:lnTo>
                  <a:lnTo>
                    <a:pt x="305" y="4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6" y="5"/>
                  </a:lnTo>
                  <a:lnTo>
                    <a:pt x="398" y="27"/>
                  </a:lnTo>
                  <a:lnTo>
                    <a:pt x="406" y="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20"/>
            <p:cNvSpPr>
              <a:spLocks/>
            </p:cNvSpPr>
            <p:nvPr/>
          </p:nvSpPr>
          <p:spPr bwMode="auto">
            <a:xfrm>
              <a:off x="1484" y="1439"/>
              <a:ext cx="665" cy="437"/>
            </a:xfrm>
            <a:custGeom>
              <a:avLst/>
              <a:gdLst>
                <a:gd name="T0" fmla="*/ 202 w 665"/>
                <a:gd name="T1" fmla="*/ 52 h 437"/>
                <a:gd name="T2" fmla="*/ 222 w 665"/>
                <a:gd name="T3" fmla="*/ 76 h 437"/>
                <a:gd name="T4" fmla="*/ 254 w 665"/>
                <a:gd name="T5" fmla="*/ 50 h 437"/>
                <a:gd name="T6" fmla="*/ 274 w 665"/>
                <a:gd name="T7" fmla="*/ 94 h 437"/>
                <a:gd name="T8" fmla="*/ 319 w 665"/>
                <a:gd name="T9" fmla="*/ 145 h 437"/>
                <a:gd name="T10" fmla="*/ 375 w 665"/>
                <a:gd name="T11" fmla="*/ 135 h 437"/>
                <a:gd name="T12" fmla="*/ 403 w 665"/>
                <a:gd name="T13" fmla="*/ 143 h 437"/>
                <a:gd name="T14" fmla="*/ 429 w 665"/>
                <a:gd name="T15" fmla="*/ 195 h 437"/>
                <a:gd name="T16" fmla="*/ 497 w 665"/>
                <a:gd name="T17" fmla="*/ 205 h 437"/>
                <a:gd name="T18" fmla="*/ 522 w 665"/>
                <a:gd name="T19" fmla="*/ 208 h 437"/>
                <a:gd name="T20" fmla="*/ 548 w 665"/>
                <a:gd name="T21" fmla="*/ 210 h 437"/>
                <a:gd name="T22" fmla="*/ 558 w 665"/>
                <a:gd name="T23" fmla="*/ 226 h 437"/>
                <a:gd name="T24" fmla="*/ 613 w 665"/>
                <a:gd name="T25" fmla="*/ 212 h 437"/>
                <a:gd name="T26" fmla="*/ 613 w 665"/>
                <a:gd name="T27" fmla="*/ 231 h 437"/>
                <a:gd name="T28" fmla="*/ 607 w 665"/>
                <a:gd name="T29" fmla="*/ 256 h 437"/>
                <a:gd name="T30" fmla="*/ 626 w 665"/>
                <a:gd name="T31" fmla="*/ 284 h 437"/>
                <a:gd name="T32" fmla="*/ 615 w 665"/>
                <a:gd name="T33" fmla="*/ 293 h 437"/>
                <a:gd name="T34" fmla="*/ 633 w 665"/>
                <a:gd name="T35" fmla="*/ 293 h 437"/>
                <a:gd name="T36" fmla="*/ 661 w 665"/>
                <a:gd name="T37" fmla="*/ 313 h 437"/>
                <a:gd name="T38" fmla="*/ 656 w 665"/>
                <a:gd name="T39" fmla="*/ 329 h 437"/>
                <a:gd name="T40" fmla="*/ 599 w 665"/>
                <a:gd name="T41" fmla="*/ 319 h 437"/>
                <a:gd name="T42" fmla="*/ 576 w 665"/>
                <a:gd name="T43" fmla="*/ 331 h 437"/>
                <a:gd name="T44" fmla="*/ 579 w 665"/>
                <a:gd name="T45" fmla="*/ 347 h 437"/>
                <a:gd name="T46" fmla="*/ 546 w 665"/>
                <a:gd name="T47" fmla="*/ 365 h 437"/>
                <a:gd name="T48" fmla="*/ 496 w 665"/>
                <a:gd name="T49" fmla="*/ 357 h 437"/>
                <a:gd name="T50" fmla="*/ 470 w 665"/>
                <a:gd name="T51" fmla="*/ 347 h 437"/>
                <a:gd name="T52" fmla="*/ 458 w 665"/>
                <a:gd name="T53" fmla="*/ 362 h 437"/>
                <a:gd name="T54" fmla="*/ 448 w 665"/>
                <a:gd name="T55" fmla="*/ 377 h 437"/>
                <a:gd name="T56" fmla="*/ 432 w 665"/>
                <a:gd name="T57" fmla="*/ 373 h 437"/>
                <a:gd name="T58" fmla="*/ 393 w 665"/>
                <a:gd name="T59" fmla="*/ 381 h 437"/>
                <a:gd name="T60" fmla="*/ 357 w 665"/>
                <a:gd name="T61" fmla="*/ 380 h 437"/>
                <a:gd name="T62" fmla="*/ 350 w 665"/>
                <a:gd name="T63" fmla="*/ 422 h 437"/>
                <a:gd name="T64" fmla="*/ 323 w 665"/>
                <a:gd name="T65" fmla="*/ 427 h 437"/>
                <a:gd name="T66" fmla="*/ 290 w 665"/>
                <a:gd name="T67" fmla="*/ 422 h 437"/>
                <a:gd name="T68" fmla="*/ 269 w 665"/>
                <a:gd name="T69" fmla="*/ 411 h 437"/>
                <a:gd name="T70" fmla="*/ 295 w 665"/>
                <a:gd name="T71" fmla="*/ 368 h 437"/>
                <a:gd name="T72" fmla="*/ 261 w 665"/>
                <a:gd name="T73" fmla="*/ 352 h 437"/>
                <a:gd name="T74" fmla="*/ 220 w 665"/>
                <a:gd name="T75" fmla="*/ 359 h 437"/>
                <a:gd name="T76" fmla="*/ 138 w 665"/>
                <a:gd name="T77" fmla="*/ 344 h 437"/>
                <a:gd name="T78" fmla="*/ 153 w 665"/>
                <a:gd name="T79" fmla="*/ 323 h 437"/>
                <a:gd name="T80" fmla="*/ 132 w 665"/>
                <a:gd name="T81" fmla="*/ 311 h 437"/>
                <a:gd name="T82" fmla="*/ 142 w 665"/>
                <a:gd name="T83" fmla="*/ 302 h 437"/>
                <a:gd name="T84" fmla="*/ 155 w 665"/>
                <a:gd name="T85" fmla="*/ 303 h 437"/>
                <a:gd name="T86" fmla="*/ 163 w 665"/>
                <a:gd name="T87" fmla="*/ 293 h 437"/>
                <a:gd name="T88" fmla="*/ 132 w 665"/>
                <a:gd name="T89" fmla="*/ 290 h 437"/>
                <a:gd name="T90" fmla="*/ 122 w 665"/>
                <a:gd name="T91" fmla="*/ 277 h 437"/>
                <a:gd name="T92" fmla="*/ 143 w 665"/>
                <a:gd name="T93" fmla="*/ 277 h 437"/>
                <a:gd name="T94" fmla="*/ 177 w 665"/>
                <a:gd name="T95" fmla="*/ 275 h 437"/>
                <a:gd name="T96" fmla="*/ 189 w 665"/>
                <a:gd name="T97" fmla="*/ 266 h 437"/>
                <a:gd name="T98" fmla="*/ 151 w 665"/>
                <a:gd name="T99" fmla="*/ 251 h 437"/>
                <a:gd name="T100" fmla="*/ 57 w 665"/>
                <a:gd name="T101" fmla="*/ 244 h 437"/>
                <a:gd name="T102" fmla="*/ 1 w 665"/>
                <a:gd name="T103" fmla="*/ 191 h 437"/>
                <a:gd name="T104" fmla="*/ 71 w 665"/>
                <a:gd name="T105" fmla="*/ 169 h 437"/>
                <a:gd name="T106" fmla="*/ 122 w 665"/>
                <a:gd name="T107" fmla="*/ 135 h 437"/>
                <a:gd name="T108" fmla="*/ 133 w 665"/>
                <a:gd name="T109" fmla="*/ 99 h 437"/>
                <a:gd name="T110" fmla="*/ 70 w 665"/>
                <a:gd name="T111" fmla="*/ 104 h 437"/>
                <a:gd name="T112" fmla="*/ 132 w 665"/>
                <a:gd name="T113" fmla="*/ 63 h 437"/>
                <a:gd name="T114" fmla="*/ 155 w 665"/>
                <a:gd name="T115" fmla="*/ 39 h 437"/>
                <a:gd name="T116" fmla="*/ 169 w 665"/>
                <a:gd name="T117" fmla="*/ 11 h 437"/>
                <a:gd name="T118" fmla="*/ 207 w 665"/>
                <a:gd name="T119" fmla="*/ 3 h 4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5"/>
                <a:gd name="T181" fmla="*/ 0 h 437"/>
                <a:gd name="T182" fmla="*/ 665 w 665"/>
                <a:gd name="T183" fmla="*/ 437 h 4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5" h="437">
                  <a:moveTo>
                    <a:pt x="217" y="9"/>
                  </a:moveTo>
                  <a:lnTo>
                    <a:pt x="217" y="29"/>
                  </a:lnTo>
                  <a:lnTo>
                    <a:pt x="217" y="34"/>
                  </a:lnTo>
                  <a:lnTo>
                    <a:pt x="212" y="40"/>
                  </a:lnTo>
                  <a:lnTo>
                    <a:pt x="204" y="44"/>
                  </a:lnTo>
                  <a:lnTo>
                    <a:pt x="202" y="52"/>
                  </a:lnTo>
                  <a:lnTo>
                    <a:pt x="197" y="60"/>
                  </a:lnTo>
                  <a:lnTo>
                    <a:pt x="192" y="65"/>
                  </a:lnTo>
                  <a:lnTo>
                    <a:pt x="192" y="68"/>
                  </a:lnTo>
                  <a:lnTo>
                    <a:pt x="197" y="71"/>
                  </a:lnTo>
                  <a:lnTo>
                    <a:pt x="212" y="76"/>
                  </a:lnTo>
                  <a:lnTo>
                    <a:pt x="222" y="76"/>
                  </a:lnTo>
                  <a:lnTo>
                    <a:pt x="231" y="75"/>
                  </a:lnTo>
                  <a:lnTo>
                    <a:pt x="235" y="70"/>
                  </a:lnTo>
                  <a:lnTo>
                    <a:pt x="236" y="62"/>
                  </a:lnTo>
                  <a:lnTo>
                    <a:pt x="238" y="52"/>
                  </a:lnTo>
                  <a:lnTo>
                    <a:pt x="248" y="50"/>
                  </a:lnTo>
                  <a:lnTo>
                    <a:pt x="254" y="50"/>
                  </a:lnTo>
                  <a:lnTo>
                    <a:pt x="259" y="55"/>
                  </a:lnTo>
                  <a:lnTo>
                    <a:pt x="266" y="62"/>
                  </a:lnTo>
                  <a:lnTo>
                    <a:pt x="270" y="70"/>
                  </a:lnTo>
                  <a:lnTo>
                    <a:pt x="270" y="76"/>
                  </a:lnTo>
                  <a:lnTo>
                    <a:pt x="272" y="89"/>
                  </a:lnTo>
                  <a:lnTo>
                    <a:pt x="274" y="94"/>
                  </a:lnTo>
                  <a:lnTo>
                    <a:pt x="272" y="99"/>
                  </a:lnTo>
                  <a:lnTo>
                    <a:pt x="266" y="102"/>
                  </a:lnTo>
                  <a:lnTo>
                    <a:pt x="259" y="109"/>
                  </a:lnTo>
                  <a:lnTo>
                    <a:pt x="301" y="143"/>
                  </a:lnTo>
                  <a:lnTo>
                    <a:pt x="311" y="146"/>
                  </a:lnTo>
                  <a:lnTo>
                    <a:pt x="319" y="145"/>
                  </a:lnTo>
                  <a:lnTo>
                    <a:pt x="326" y="143"/>
                  </a:lnTo>
                  <a:lnTo>
                    <a:pt x="337" y="142"/>
                  </a:lnTo>
                  <a:lnTo>
                    <a:pt x="350" y="140"/>
                  </a:lnTo>
                  <a:lnTo>
                    <a:pt x="362" y="138"/>
                  </a:lnTo>
                  <a:lnTo>
                    <a:pt x="368" y="138"/>
                  </a:lnTo>
                  <a:lnTo>
                    <a:pt x="375" y="135"/>
                  </a:lnTo>
                  <a:lnTo>
                    <a:pt x="380" y="132"/>
                  </a:lnTo>
                  <a:lnTo>
                    <a:pt x="385" y="132"/>
                  </a:lnTo>
                  <a:lnTo>
                    <a:pt x="399" y="133"/>
                  </a:lnTo>
                  <a:lnTo>
                    <a:pt x="409" y="135"/>
                  </a:lnTo>
                  <a:lnTo>
                    <a:pt x="406" y="140"/>
                  </a:lnTo>
                  <a:lnTo>
                    <a:pt x="403" y="143"/>
                  </a:lnTo>
                  <a:lnTo>
                    <a:pt x="401" y="146"/>
                  </a:lnTo>
                  <a:lnTo>
                    <a:pt x="399" y="150"/>
                  </a:lnTo>
                  <a:lnTo>
                    <a:pt x="403" y="153"/>
                  </a:lnTo>
                  <a:lnTo>
                    <a:pt x="417" y="166"/>
                  </a:lnTo>
                  <a:lnTo>
                    <a:pt x="424" y="186"/>
                  </a:lnTo>
                  <a:lnTo>
                    <a:pt x="429" y="195"/>
                  </a:lnTo>
                  <a:lnTo>
                    <a:pt x="443" y="195"/>
                  </a:lnTo>
                  <a:lnTo>
                    <a:pt x="450" y="204"/>
                  </a:lnTo>
                  <a:lnTo>
                    <a:pt x="468" y="200"/>
                  </a:lnTo>
                  <a:lnTo>
                    <a:pt x="474" y="202"/>
                  </a:lnTo>
                  <a:lnTo>
                    <a:pt x="494" y="199"/>
                  </a:lnTo>
                  <a:lnTo>
                    <a:pt x="497" y="205"/>
                  </a:lnTo>
                  <a:lnTo>
                    <a:pt x="499" y="210"/>
                  </a:lnTo>
                  <a:lnTo>
                    <a:pt x="502" y="217"/>
                  </a:lnTo>
                  <a:lnTo>
                    <a:pt x="509" y="217"/>
                  </a:lnTo>
                  <a:lnTo>
                    <a:pt x="519" y="217"/>
                  </a:lnTo>
                  <a:lnTo>
                    <a:pt x="527" y="215"/>
                  </a:lnTo>
                  <a:lnTo>
                    <a:pt x="522" y="208"/>
                  </a:lnTo>
                  <a:lnTo>
                    <a:pt x="530" y="204"/>
                  </a:lnTo>
                  <a:lnTo>
                    <a:pt x="536" y="202"/>
                  </a:lnTo>
                  <a:lnTo>
                    <a:pt x="543" y="200"/>
                  </a:lnTo>
                  <a:lnTo>
                    <a:pt x="545" y="202"/>
                  </a:lnTo>
                  <a:lnTo>
                    <a:pt x="546" y="207"/>
                  </a:lnTo>
                  <a:lnTo>
                    <a:pt x="548" y="210"/>
                  </a:lnTo>
                  <a:lnTo>
                    <a:pt x="546" y="213"/>
                  </a:lnTo>
                  <a:lnTo>
                    <a:pt x="540" y="217"/>
                  </a:lnTo>
                  <a:lnTo>
                    <a:pt x="538" y="220"/>
                  </a:lnTo>
                  <a:lnTo>
                    <a:pt x="543" y="225"/>
                  </a:lnTo>
                  <a:lnTo>
                    <a:pt x="550" y="226"/>
                  </a:lnTo>
                  <a:lnTo>
                    <a:pt x="558" y="226"/>
                  </a:lnTo>
                  <a:lnTo>
                    <a:pt x="576" y="220"/>
                  </a:lnTo>
                  <a:lnTo>
                    <a:pt x="581" y="222"/>
                  </a:lnTo>
                  <a:lnTo>
                    <a:pt x="594" y="218"/>
                  </a:lnTo>
                  <a:lnTo>
                    <a:pt x="599" y="215"/>
                  </a:lnTo>
                  <a:lnTo>
                    <a:pt x="602" y="208"/>
                  </a:lnTo>
                  <a:lnTo>
                    <a:pt x="613" y="212"/>
                  </a:lnTo>
                  <a:lnTo>
                    <a:pt x="613" y="217"/>
                  </a:lnTo>
                  <a:lnTo>
                    <a:pt x="613" y="222"/>
                  </a:lnTo>
                  <a:lnTo>
                    <a:pt x="618" y="223"/>
                  </a:lnTo>
                  <a:lnTo>
                    <a:pt x="620" y="225"/>
                  </a:lnTo>
                  <a:lnTo>
                    <a:pt x="618" y="228"/>
                  </a:lnTo>
                  <a:lnTo>
                    <a:pt x="613" y="231"/>
                  </a:lnTo>
                  <a:lnTo>
                    <a:pt x="616" y="235"/>
                  </a:lnTo>
                  <a:lnTo>
                    <a:pt x="621" y="238"/>
                  </a:lnTo>
                  <a:lnTo>
                    <a:pt x="621" y="241"/>
                  </a:lnTo>
                  <a:lnTo>
                    <a:pt x="620" y="244"/>
                  </a:lnTo>
                  <a:lnTo>
                    <a:pt x="616" y="249"/>
                  </a:lnTo>
                  <a:lnTo>
                    <a:pt x="607" y="256"/>
                  </a:lnTo>
                  <a:lnTo>
                    <a:pt x="621" y="267"/>
                  </a:lnTo>
                  <a:lnTo>
                    <a:pt x="615" y="279"/>
                  </a:lnTo>
                  <a:lnTo>
                    <a:pt x="615" y="284"/>
                  </a:lnTo>
                  <a:lnTo>
                    <a:pt x="620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30" y="287"/>
                  </a:lnTo>
                  <a:lnTo>
                    <a:pt x="626" y="290"/>
                  </a:lnTo>
                  <a:lnTo>
                    <a:pt x="621" y="288"/>
                  </a:lnTo>
                  <a:lnTo>
                    <a:pt x="618" y="288"/>
                  </a:lnTo>
                  <a:lnTo>
                    <a:pt x="613" y="288"/>
                  </a:lnTo>
                  <a:lnTo>
                    <a:pt x="615" y="293"/>
                  </a:lnTo>
                  <a:lnTo>
                    <a:pt x="620" y="293"/>
                  </a:lnTo>
                  <a:lnTo>
                    <a:pt x="621" y="295"/>
                  </a:lnTo>
                  <a:lnTo>
                    <a:pt x="625" y="297"/>
                  </a:lnTo>
                  <a:lnTo>
                    <a:pt x="628" y="295"/>
                  </a:lnTo>
                  <a:lnTo>
                    <a:pt x="630" y="293"/>
                  </a:lnTo>
                  <a:lnTo>
                    <a:pt x="633" y="293"/>
                  </a:lnTo>
                  <a:lnTo>
                    <a:pt x="643" y="297"/>
                  </a:lnTo>
                  <a:lnTo>
                    <a:pt x="643" y="298"/>
                  </a:lnTo>
                  <a:lnTo>
                    <a:pt x="647" y="302"/>
                  </a:lnTo>
                  <a:lnTo>
                    <a:pt x="652" y="298"/>
                  </a:lnTo>
                  <a:lnTo>
                    <a:pt x="656" y="305"/>
                  </a:lnTo>
                  <a:lnTo>
                    <a:pt x="661" y="313"/>
                  </a:lnTo>
                  <a:lnTo>
                    <a:pt x="661" y="316"/>
                  </a:lnTo>
                  <a:lnTo>
                    <a:pt x="661" y="319"/>
                  </a:lnTo>
                  <a:lnTo>
                    <a:pt x="664" y="323"/>
                  </a:lnTo>
                  <a:lnTo>
                    <a:pt x="665" y="324"/>
                  </a:lnTo>
                  <a:lnTo>
                    <a:pt x="661" y="328"/>
                  </a:lnTo>
                  <a:lnTo>
                    <a:pt x="656" y="329"/>
                  </a:lnTo>
                  <a:lnTo>
                    <a:pt x="647" y="329"/>
                  </a:lnTo>
                  <a:lnTo>
                    <a:pt x="610" y="328"/>
                  </a:lnTo>
                  <a:lnTo>
                    <a:pt x="612" y="324"/>
                  </a:lnTo>
                  <a:lnTo>
                    <a:pt x="608" y="323"/>
                  </a:lnTo>
                  <a:lnTo>
                    <a:pt x="603" y="323"/>
                  </a:lnTo>
                  <a:lnTo>
                    <a:pt x="599" y="319"/>
                  </a:lnTo>
                  <a:lnTo>
                    <a:pt x="594" y="321"/>
                  </a:lnTo>
                  <a:lnTo>
                    <a:pt x="592" y="323"/>
                  </a:lnTo>
                  <a:lnTo>
                    <a:pt x="589" y="323"/>
                  </a:lnTo>
                  <a:lnTo>
                    <a:pt x="587" y="319"/>
                  </a:lnTo>
                  <a:lnTo>
                    <a:pt x="582" y="318"/>
                  </a:lnTo>
                  <a:lnTo>
                    <a:pt x="576" y="331"/>
                  </a:lnTo>
                  <a:lnTo>
                    <a:pt x="572" y="334"/>
                  </a:lnTo>
                  <a:lnTo>
                    <a:pt x="572" y="337"/>
                  </a:lnTo>
                  <a:lnTo>
                    <a:pt x="574" y="342"/>
                  </a:lnTo>
                  <a:lnTo>
                    <a:pt x="579" y="342"/>
                  </a:lnTo>
                  <a:lnTo>
                    <a:pt x="582" y="344"/>
                  </a:lnTo>
                  <a:lnTo>
                    <a:pt x="579" y="347"/>
                  </a:lnTo>
                  <a:lnTo>
                    <a:pt x="574" y="350"/>
                  </a:lnTo>
                  <a:lnTo>
                    <a:pt x="569" y="354"/>
                  </a:lnTo>
                  <a:lnTo>
                    <a:pt x="566" y="357"/>
                  </a:lnTo>
                  <a:lnTo>
                    <a:pt x="564" y="360"/>
                  </a:lnTo>
                  <a:lnTo>
                    <a:pt x="559" y="364"/>
                  </a:lnTo>
                  <a:lnTo>
                    <a:pt x="546" y="365"/>
                  </a:lnTo>
                  <a:lnTo>
                    <a:pt x="515" y="372"/>
                  </a:lnTo>
                  <a:lnTo>
                    <a:pt x="509" y="372"/>
                  </a:lnTo>
                  <a:lnTo>
                    <a:pt x="505" y="370"/>
                  </a:lnTo>
                  <a:lnTo>
                    <a:pt x="496" y="364"/>
                  </a:lnTo>
                  <a:lnTo>
                    <a:pt x="496" y="362"/>
                  </a:lnTo>
                  <a:lnTo>
                    <a:pt x="496" y="357"/>
                  </a:lnTo>
                  <a:lnTo>
                    <a:pt x="494" y="355"/>
                  </a:lnTo>
                  <a:lnTo>
                    <a:pt x="491" y="357"/>
                  </a:lnTo>
                  <a:lnTo>
                    <a:pt x="486" y="357"/>
                  </a:lnTo>
                  <a:lnTo>
                    <a:pt x="481" y="357"/>
                  </a:lnTo>
                  <a:lnTo>
                    <a:pt x="479" y="355"/>
                  </a:lnTo>
                  <a:lnTo>
                    <a:pt x="470" y="347"/>
                  </a:lnTo>
                  <a:lnTo>
                    <a:pt x="465" y="349"/>
                  </a:lnTo>
                  <a:lnTo>
                    <a:pt x="468" y="352"/>
                  </a:lnTo>
                  <a:lnTo>
                    <a:pt x="473" y="357"/>
                  </a:lnTo>
                  <a:lnTo>
                    <a:pt x="471" y="359"/>
                  </a:lnTo>
                  <a:lnTo>
                    <a:pt x="468" y="362"/>
                  </a:lnTo>
                  <a:lnTo>
                    <a:pt x="458" y="362"/>
                  </a:lnTo>
                  <a:lnTo>
                    <a:pt x="450" y="360"/>
                  </a:lnTo>
                  <a:lnTo>
                    <a:pt x="445" y="362"/>
                  </a:lnTo>
                  <a:lnTo>
                    <a:pt x="445" y="365"/>
                  </a:lnTo>
                  <a:lnTo>
                    <a:pt x="450" y="370"/>
                  </a:lnTo>
                  <a:lnTo>
                    <a:pt x="453" y="377"/>
                  </a:lnTo>
                  <a:lnTo>
                    <a:pt x="448" y="377"/>
                  </a:lnTo>
                  <a:lnTo>
                    <a:pt x="443" y="378"/>
                  </a:lnTo>
                  <a:lnTo>
                    <a:pt x="439" y="380"/>
                  </a:lnTo>
                  <a:lnTo>
                    <a:pt x="434" y="381"/>
                  </a:lnTo>
                  <a:lnTo>
                    <a:pt x="432" y="380"/>
                  </a:lnTo>
                  <a:lnTo>
                    <a:pt x="434" y="377"/>
                  </a:lnTo>
                  <a:lnTo>
                    <a:pt x="432" y="373"/>
                  </a:lnTo>
                  <a:lnTo>
                    <a:pt x="430" y="373"/>
                  </a:lnTo>
                  <a:lnTo>
                    <a:pt x="406" y="373"/>
                  </a:lnTo>
                  <a:lnTo>
                    <a:pt x="401" y="377"/>
                  </a:lnTo>
                  <a:lnTo>
                    <a:pt x="398" y="380"/>
                  </a:lnTo>
                  <a:lnTo>
                    <a:pt x="396" y="381"/>
                  </a:lnTo>
                  <a:lnTo>
                    <a:pt x="393" y="381"/>
                  </a:lnTo>
                  <a:lnTo>
                    <a:pt x="388" y="378"/>
                  </a:lnTo>
                  <a:lnTo>
                    <a:pt x="383" y="377"/>
                  </a:lnTo>
                  <a:lnTo>
                    <a:pt x="378" y="377"/>
                  </a:lnTo>
                  <a:lnTo>
                    <a:pt x="367" y="377"/>
                  </a:lnTo>
                  <a:lnTo>
                    <a:pt x="363" y="378"/>
                  </a:lnTo>
                  <a:lnTo>
                    <a:pt x="357" y="380"/>
                  </a:lnTo>
                  <a:lnTo>
                    <a:pt x="354" y="385"/>
                  </a:lnTo>
                  <a:lnTo>
                    <a:pt x="350" y="390"/>
                  </a:lnTo>
                  <a:lnTo>
                    <a:pt x="347" y="398"/>
                  </a:lnTo>
                  <a:lnTo>
                    <a:pt x="346" y="416"/>
                  </a:lnTo>
                  <a:lnTo>
                    <a:pt x="347" y="419"/>
                  </a:lnTo>
                  <a:lnTo>
                    <a:pt x="350" y="422"/>
                  </a:lnTo>
                  <a:lnTo>
                    <a:pt x="346" y="424"/>
                  </a:lnTo>
                  <a:lnTo>
                    <a:pt x="341" y="426"/>
                  </a:lnTo>
                  <a:lnTo>
                    <a:pt x="329" y="430"/>
                  </a:lnTo>
                  <a:lnTo>
                    <a:pt x="328" y="429"/>
                  </a:lnTo>
                  <a:lnTo>
                    <a:pt x="326" y="427"/>
                  </a:lnTo>
                  <a:lnTo>
                    <a:pt x="323" y="427"/>
                  </a:lnTo>
                  <a:lnTo>
                    <a:pt x="318" y="430"/>
                  </a:lnTo>
                  <a:lnTo>
                    <a:pt x="315" y="432"/>
                  </a:lnTo>
                  <a:lnTo>
                    <a:pt x="295" y="437"/>
                  </a:lnTo>
                  <a:lnTo>
                    <a:pt x="292" y="435"/>
                  </a:lnTo>
                  <a:lnTo>
                    <a:pt x="295" y="430"/>
                  </a:lnTo>
                  <a:lnTo>
                    <a:pt x="290" y="422"/>
                  </a:lnTo>
                  <a:lnTo>
                    <a:pt x="285" y="426"/>
                  </a:lnTo>
                  <a:lnTo>
                    <a:pt x="280" y="429"/>
                  </a:lnTo>
                  <a:lnTo>
                    <a:pt x="274" y="430"/>
                  </a:lnTo>
                  <a:lnTo>
                    <a:pt x="267" y="429"/>
                  </a:lnTo>
                  <a:lnTo>
                    <a:pt x="267" y="417"/>
                  </a:lnTo>
                  <a:lnTo>
                    <a:pt x="269" y="411"/>
                  </a:lnTo>
                  <a:lnTo>
                    <a:pt x="269" y="403"/>
                  </a:lnTo>
                  <a:lnTo>
                    <a:pt x="269" y="399"/>
                  </a:lnTo>
                  <a:lnTo>
                    <a:pt x="274" y="395"/>
                  </a:lnTo>
                  <a:lnTo>
                    <a:pt x="282" y="388"/>
                  </a:lnTo>
                  <a:lnTo>
                    <a:pt x="292" y="378"/>
                  </a:lnTo>
                  <a:lnTo>
                    <a:pt x="295" y="368"/>
                  </a:lnTo>
                  <a:lnTo>
                    <a:pt x="293" y="364"/>
                  </a:lnTo>
                  <a:lnTo>
                    <a:pt x="288" y="359"/>
                  </a:lnTo>
                  <a:lnTo>
                    <a:pt x="282" y="354"/>
                  </a:lnTo>
                  <a:lnTo>
                    <a:pt x="279" y="349"/>
                  </a:lnTo>
                  <a:lnTo>
                    <a:pt x="270" y="349"/>
                  </a:lnTo>
                  <a:lnTo>
                    <a:pt x="261" y="352"/>
                  </a:lnTo>
                  <a:lnTo>
                    <a:pt x="253" y="360"/>
                  </a:lnTo>
                  <a:lnTo>
                    <a:pt x="244" y="370"/>
                  </a:lnTo>
                  <a:lnTo>
                    <a:pt x="236" y="370"/>
                  </a:lnTo>
                  <a:lnTo>
                    <a:pt x="223" y="367"/>
                  </a:lnTo>
                  <a:lnTo>
                    <a:pt x="223" y="362"/>
                  </a:lnTo>
                  <a:lnTo>
                    <a:pt x="220" y="359"/>
                  </a:lnTo>
                  <a:lnTo>
                    <a:pt x="217" y="349"/>
                  </a:lnTo>
                  <a:lnTo>
                    <a:pt x="189" y="347"/>
                  </a:lnTo>
                  <a:lnTo>
                    <a:pt x="186" y="339"/>
                  </a:lnTo>
                  <a:lnTo>
                    <a:pt x="173" y="342"/>
                  </a:lnTo>
                  <a:lnTo>
                    <a:pt x="169" y="349"/>
                  </a:lnTo>
                  <a:lnTo>
                    <a:pt x="138" y="344"/>
                  </a:lnTo>
                  <a:lnTo>
                    <a:pt x="145" y="337"/>
                  </a:lnTo>
                  <a:lnTo>
                    <a:pt x="148" y="334"/>
                  </a:lnTo>
                  <a:lnTo>
                    <a:pt x="150" y="333"/>
                  </a:lnTo>
                  <a:lnTo>
                    <a:pt x="151" y="329"/>
                  </a:lnTo>
                  <a:lnTo>
                    <a:pt x="151" y="326"/>
                  </a:lnTo>
                  <a:lnTo>
                    <a:pt x="153" y="323"/>
                  </a:lnTo>
                  <a:lnTo>
                    <a:pt x="151" y="318"/>
                  </a:lnTo>
                  <a:lnTo>
                    <a:pt x="150" y="315"/>
                  </a:lnTo>
                  <a:lnTo>
                    <a:pt x="146" y="313"/>
                  </a:lnTo>
                  <a:lnTo>
                    <a:pt x="142" y="313"/>
                  </a:lnTo>
                  <a:lnTo>
                    <a:pt x="137" y="313"/>
                  </a:lnTo>
                  <a:lnTo>
                    <a:pt x="132" y="311"/>
                  </a:lnTo>
                  <a:lnTo>
                    <a:pt x="130" y="308"/>
                  </a:lnTo>
                  <a:lnTo>
                    <a:pt x="128" y="305"/>
                  </a:lnTo>
                  <a:lnTo>
                    <a:pt x="130" y="303"/>
                  </a:lnTo>
                  <a:lnTo>
                    <a:pt x="133" y="302"/>
                  </a:lnTo>
                  <a:lnTo>
                    <a:pt x="137" y="302"/>
                  </a:lnTo>
                  <a:lnTo>
                    <a:pt x="142" y="302"/>
                  </a:lnTo>
                  <a:lnTo>
                    <a:pt x="145" y="306"/>
                  </a:lnTo>
                  <a:lnTo>
                    <a:pt x="146" y="308"/>
                  </a:lnTo>
                  <a:lnTo>
                    <a:pt x="151" y="308"/>
                  </a:lnTo>
                  <a:lnTo>
                    <a:pt x="155" y="308"/>
                  </a:lnTo>
                  <a:lnTo>
                    <a:pt x="155" y="305"/>
                  </a:lnTo>
                  <a:lnTo>
                    <a:pt x="155" y="303"/>
                  </a:lnTo>
                  <a:lnTo>
                    <a:pt x="158" y="303"/>
                  </a:lnTo>
                  <a:lnTo>
                    <a:pt x="163" y="303"/>
                  </a:lnTo>
                  <a:lnTo>
                    <a:pt x="168" y="302"/>
                  </a:lnTo>
                  <a:lnTo>
                    <a:pt x="169" y="298"/>
                  </a:lnTo>
                  <a:lnTo>
                    <a:pt x="168" y="295"/>
                  </a:lnTo>
                  <a:lnTo>
                    <a:pt x="163" y="293"/>
                  </a:lnTo>
                  <a:lnTo>
                    <a:pt x="153" y="295"/>
                  </a:lnTo>
                  <a:lnTo>
                    <a:pt x="148" y="295"/>
                  </a:lnTo>
                  <a:lnTo>
                    <a:pt x="143" y="295"/>
                  </a:lnTo>
                  <a:lnTo>
                    <a:pt x="138" y="295"/>
                  </a:lnTo>
                  <a:lnTo>
                    <a:pt x="137" y="292"/>
                  </a:lnTo>
                  <a:lnTo>
                    <a:pt x="132" y="290"/>
                  </a:lnTo>
                  <a:lnTo>
                    <a:pt x="125" y="287"/>
                  </a:lnTo>
                  <a:lnTo>
                    <a:pt x="124" y="285"/>
                  </a:lnTo>
                  <a:lnTo>
                    <a:pt x="125" y="284"/>
                  </a:lnTo>
                  <a:lnTo>
                    <a:pt x="120" y="280"/>
                  </a:lnTo>
                  <a:lnTo>
                    <a:pt x="119" y="279"/>
                  </a:lnTo>
                  <a:lnTo>
                    <a:pt x="122" y="277"/>
                  </a:lnTo>
                  <a:lnTo>
                    <a:pt x="125" y="275"/>
                  </a:lnTo>
                  <a:lnTo>
                    <a:pt x="128" y="279"/>
                  </a:lnTo>
                  <a:lnTo>
                    <a:pt x="132" y="280"/>
                  </a:lnTo>
                  <a:lnTo>
                    <a:pt x="135" y="280"/>
                  </a:lnTo>
                  <a:lnTo>
                    <a:pt x="140" y="279"/>
                  </a:lnTo>
                  <a:lnTo>
                    <a:pt x="143" y="277"/>
                  </a:lnTo>
                  <a:lnTo>
                    <a:pt x="150" y="275"/>
                  </a:lnTo>
                  <a:lnTo>
                    <a:pt x="156" y="275"/>
                  </a:lnTo>
                  <a:lnTo>
                    <a:pt x="159" y="274"/>
                  </a:lnTo>
                  <a:lnTo>
                    <a:pt x="166" y="272"/>
                  </a:lnTo>
                  <a:lnTo>
                    <a:pt x="173" y="274"/>
                  </a:lnTo>
                  <a:lnTo>
                    <a:pt x="177" y="275"/>
                  </a:lnTo>
                  <a:lnTo>
                    <a:pt x="181" y="275"/>
                  </a:lnTo>
                  <a:lnTo>
                    <a:pt x="181" y="271"/>
                  </a:lnTo>
                  <a:lnTo>
                    <a:pt x="177" y="269"/>
                  </a:lnTo>
                  <a:lnTo>
                    <a:pt x="179" y="267"/>
                  </a:lnTo>
                  <a:lnTo>
                    <a:pt x="186" y="267"/>
                  </a:lnTo>
                  <a:lnTo>
                    <a:pt x="189" y="266"/>
                  </a:lnTo>
                  <a:lnTo>
                    <a:pt x="189" y="264"/>
                  </a:lnTo>
                  <a:lnTo>
                    <a:pt x="187" y="262"/>
                  </a:lnTo>
                  <a:lnTo>
                    <a:pt x="184" y="261"/>
                  </a:lnTo>
                  <a:lnTo>
                    <a:pt x="177" y="259"/>
                  </a:lnTo>
                  <a:lnTo>
                    <a:pt x="168" y="256"/>
                  </a:lnTo>
                  <a:lnTo>
                    <a:pt x="151" y="251"/>
                  </a:lnTo>
                  <a:lnTo>
                    <a:pt x="120" y="244"/>
                  </a:lnTo>
                  <a:lnTo>
                    <a:pt x="119" y="241"/>
                  </a:lnTo>
                  <a:lnTo>
                    <a:pt x="102" y="241"/>
                  </a:lnTo>
                  <a:lnTo>
                    <a:pt x="94" y="239"/>
                  </a:lnTo>
                  <a:lnTo>
                    <a:pt x="81" y="249"/>
                  </a:lnTo>
                  <a:lnTo>
                    <a:pt x="57" y="244"/>
                  </a:lnTo>
                  <a:lnTo>
                    <a:pt x="52" y="238"/>
                  </a:lnTo>
                  <a:lnTo>
                    <a:pt x="16" y="228"/>
                  </a:lnTo>
                  <a:lnTo>
                    <a:pt x="0" y="222"/>
                  </a:lnTo>
                  <a:lnTo>
                    <a:pt x="8" y="220"/>
                  </a:lnTo>
                  <a:lnTo>
                    <a:pt x="6" y="205"/>
                  </a:lnTo>
                  <a:lnTo>
                    <a:pt x="1" y="191"/>
                  </a:lnTo>
                  <a:lnTo>
                    <a:pt x="3" y="186"/>
                  </a:lnTo>
                  <a:lnTo>
                    <a:pt x="17" y="186"/>
                  </a:lnTo>
                  <a:lnTo>
                    <a:pt x="31" y="173"/>
                  </a:lnTo>
                  <a:lnTo>
                    <a:pt x="42" y="171"/>
                  </a:lnTo>
                  <a:lnTo>
                    <a:pt x="53" y="168"/>
                  </a:lnTo>
                  <a:lnTo>
                    <a:pt x="71" y="169"/>
                  </a:lnTo>
                  <a:lnTo>
                    <a:pt x="78" y="164"/>
                  </a:lnTo>
                  <a:lnTo>
                    <a:pt x="81" y="155"/>
                  </a:lnTo>
                  <a:lnTo>
                    <a:pt x="86" y="151"/>
                  </a:lnTo>
                  <a:lnTo>
                    <a:pt x="96" y="146"/>
                  </a:lnTo>
                  <a:lnTo>
                    <a:pt x="104" y="142"/>
                  </a:lnTo>
                  <a:lnTo>
                    <a:pt x="122" y="135"/>
                  </a:lnTo>
                  <a:lnTo>
                    <a:pt x="138" y="129"/>
                  </a:lnTo>
                  <a:lnTo>
                    <a:pt x="155" y="129"/>
                  </a:lnTo>
                  <a:lnTo>
                    <a:pt x="158" y="119"/>
                  </a:lnTo>
                  <a:lnTo>
                    <a:pt x="150" y="114"/>
                  </a:lnTo>
                  <a:lnTo>
                    <a:pt x="133" y="99"/>
                  </a:lnTo>
                  <a:lnTo>
                    <a:pt x="130" y="98"/>
                  </a:lnTo>
                  <a:lnTo>
                    <a:pt x="127" y="99"/>
                  </a:lnTo>
                  <a:lnTo>
                    <a:pt x="124" y="107"/>
                  </a:lnTo>
                  <a:lnTo>
                    <a:pt x="112" y="107"/>
                  </a:lnTo>
                  <a:lnTo>
                    <a:pt x="84" y="106"/>
                  </a:lnTo>
                  <a:lnTo>
                    <a:pt x="70" y="104"/>
                  </a:lnTo>
                  <a:lnTo>
                    <a:pt x="60" y="83"/>
                  </a:lnTo>
                  <a:lnTo>
                    <a:pt x="70" y="78"/>
                  </a:lnTo>
                  <a:lnTo>
                    <a:pt x="89" y="71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32" y="63"/>
                  </a:lnTo>
                  <a:lnTo>
                    <a:pt x="142" y="62"/>
                  </a:lnTo>
                  <a:lnTo>
                    <a:pt x="137" y="49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50" y="44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45" y="37"/>
                  </a:lnTo>
                  <a:lnTo>
                    <a:pt x="145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69" y="11"/>
                  </a:lnTo>
                  <a:lnTo>
                    <a:pt x="176" y="8"/>
                  </a:lnTo>
                  <a:lnTo>
                    <a:pt x="182" y="4"/>
                  </a:lnTo>
                  <a:lnTo>
                    <a:pt x="190" y="1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7" y="3"/>
                  </a:lnTo>
                  <a:lnTo>
                    <a:pt x="208" y="8"/>
                  </a:lnTo>
                  <a:lnTo>
                    <a:pt x="212" y="8"/>
                  </a:lnTo>
                  <a:lnTo>
                    <a:pt x="217" y="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>
              <a:off x="2368" y="1525"/>
              <a:ext cx="490" cy="337"/>
            </a:xfrm>
            <a:custGeom>
              <a:avLst/>
              <a:gdLst>
                <a:gd name="T0" fmla="*/ 189 w 491"/>
                <a:gd name="T1" fmla="*/ 13 h 338"/>
                <a:gd name="T2" fmla="*/ 220 w 491"/>
                <a:gd name="T3" fmla="*/ 34 h 338"/>
                <a:gd name="T4" fmla="*/ 255 w 491"/>
                <a:gd name="T5" fmla="*/ 59 h 338"/>
                <a:gd name="T6" fmla="*/ 286 w 491"/>
                <a:gd name="T7" fmla="*/ 77 h 338"/>
                <a:gd name="T8" fmla="*/ 313 w 491"/>
                <a:gd name="T9" fmla="*/ 82 h 338"/>
                <a:gd name="T10" fmla="*/ 304 w 491"/>
                <a:gd name="T11" fmla="*/ 101 h 338"/>
                <a:gd name="T12" fmla="*/ 328 w 491"/>
                <a:gd name="T13" fmla="*/ 90 h 338"/>
                <a:gd name="T14" fmla="*/ 354 w 491"/>
                <a:gd name="T15" fmla="*/ 91 h 338"/>
                <a:gd name="T16" fmla="*/ 390 w 491"/>
                <a:gd name="T17" fmla="*/ 101 h 338"/>
                <a:gd name="T18" fmla="*/ 426 w 491"/>
                <a:gd name="T19" fmla="*/ 119 h 338"/>
                <a:gd name="T20" fmla="*/ 447 w 491"/>
                <a:gd name="T21" fmla="*/ 132 h 338"/>
                <a:gd name="T22" fmla="*/ 442 w 491"/>
                <a:gd name="T23" fmla="*/ 152 h 338"/>
                <a:gd name="T24" fmla="*/ 451 w 491"/>
                <a:gd name="T25" fmla="*/ 170 h 338"/>
                <a:gd name="T26" fmla="*/ 452 w 491"/>
                <a:gd name="T27" fmla="*/ 185 h 338"/>
                <a:gd name="T28" fmla="*/ 470 w 491"/>
                <a:gd name="T29" fmla="*/ 193 h 338"/>
                <a:gd name="T30" fmla="*/ 486 w 491"/>
                <a:gd name="T31" fmla="*/ 211 h 338"/>
                <a:gd name="T32" fmla="*/ 485 w 491"/>
                <a:gd name="T33" fmla="*/ 237 h 338"/>
                <a:gd name="T34" fmla="*/ 459 w 491"/>
                <a:gd name="T35" fmla="*/ 235 h 338"/>
                <a:gd name="T36" fmla="*/ 439 w 491"/>
                <a:gd name="T37" fmla="*/ 238 h 338"/>
                <a:gd name="T38" fmla="*/ 452 w 491"/>
                <a:gd name="T39" fmla="*/ 253 h 338"/>
                <a:gd name="T40" fmla="*/ 423 w 491"/>
                <a:gd name="T41" fmla="*/ 266 h 338"/>
                <a:gd name="T42" fmla="*/ 434 w 491"/>
                <a:gd name="T43" fmla="*/ 287 h 338"/>
                <a:gd name="T44" fmla="*/ 431 w 491"/>
                <a:gd name="T45" fmla="*/ 307 h 338"/>
                <a:gd name="T46" fmla="*/ 367 w 491"/>
                <a:gd name="T47" fmla="*/ 320 h 338"/>
                <a:gd name="T48" fmla="*/ 374 w 491"/>
                <a:gd name="T49" fmla="*/ 305 h 338"/>
                <a:gd name="T50" fmla="*/ 362 w 491"/>
                <a:gd name="T51" fmla="*/ 289 h 338"/>
                <a:gd name="T52" fmla="*/ 322 w 491"/>
                <a:gd name="T53" fmla="*/ 286 h 338"/>
                <a:gd name="T54" fmla="*/ 287 w 491"/>
                <a:gd name="T55" fmla="*/ 289 h 338"/>
                <a:gd name="T56" fmla="*/ 276 w 491"/>
                <a:gd name="T57" fmla="*/ 278 h 338"/>
                <a:gd name="T58" fmla="*/ 242 w 491"/>
                <a:gd name="T59" fmla="*/ 297 h 338"/>
                <a:gd name="T60" fmla="*/ 222 w 491"/>
                <a:gd name="T61" fmla="*/ 292 h 338"/>
                <a:gd name="T62" fmla="*/ 237 w 491"/>
                <a:gd name="T63" fmla="*/ 281 h 338"/>
                <a:gd name="T64" fmla="*/ 234 w 491"/>
                <a:gd name="T65" fmla="*/ 261 h 338"/>
                <a:gd name="T66" fmla="*/ 204 w 491"/>
                <a:gd name="T67" fmla="*/ 261 h 338"/>
                <a:gd name="T68" fmla="*/ 214 w 491"/>
                <a:gd name="T69" fmla="*/ 247 h 338"/>
                <a:gd name="T70" fmla="*/ 167 w 491"/>
                <a:gd name="T71" fmla="*/ 227 h 338"/>
                <a:gd name="T72" fmla="*/ 134 w 491"/>
                <a:gd name="T73" fmla="*/ 220 h 338"/>
                <a:gd name="T74" fmla="*/ 114 w 491"/>
                <a:gd name="T75" fmla="*/ 207 h 338"/>
                <a:gd name="T76" fmla="*/ 75 w 491"/>
                <a:gd name="T77" fmla="*/ 191 h 338"/>
                <a:gd name="T78" fmla="*/ 64 w 491"/>
                <a:gd name="T79" fmla="*/ 173 h 338"/>
                <a:gd name="T80" fmla="*/ 31 w 491"/>
                <a:gd name="T81" fmla="*/ 157 h 338"/>
                <a:gd name="T82" fmla="*/ 20 w 491"/>
                <a:gd name="T83" fmla="*/ 147 h 338"/>
                <a:gd name="T84" fmla="*/ 41 w 491"/>
                <a:gd name="T85" fmla="*/ 127 h 338"/>
                <a:gd name="T86" fmla="*/ 47 w 491"/>
                <a:gd name="T87" fmla="*/ 101 h 338"/>
                <a:gd name="T88" fmla="*/ 54 w 491"/>
                <a:gd name="T89" fmla="*/ 91 h 338"/>
                <a:gd name="T90" fmla="*/ 93 w 491"/>
                <a:gd name="T91" fmla="*/ 93 h 338"/>
                <a:gd name="T92" fmla="*/ 144 w 491"/>
                <a:gd name="T93" fmla="*/ 82 h 338"/>
                <a:gd name="T94" fmla="*/ 140 w 491"/>
                <a:gd name="T95" fmla="*/ 57 h 338"/>
                <a:gd name="T96" fmla="*/ 149 w 491"/>
                <a:gd name="T97" fmla="*/ 44 h 338"/>
                <a:gd name="T98" fmla="*/ 155 w 491"/>
                <a:gd name="T99" fmla="*/ 29 h 338"/>
                <a:gd name="T100" fmla="*/ 121 w 491"/>
                <a:gd name="T101" fmla="*/ 25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1"/>
                <a:gd name="T154" fmla="*/ 0 h 338"/>
                <a:gd name="T155" fmla="*/ 491 w 491"/>
                <a:gd name="T156" fmla="*/ 338 h 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1" h="338">
                  <a:moveTo>
                    <a:pt x="167" y="0"/>
                  </a:moveTo>
                  <a:lnTo>
                    <a:pt x="167" y="5"/>
                  </a:lnTo>
                  <a:lnTo>
                    <a:pt x="180" y="7"/>
                  </a:lnTo>
                  <a:lnTo>
                    <a:pt x="176" y="13"/>
                  </a:lnTo>
                  <a:lnTo>
                    <a:pt x="189" y="13"/>
                  </a:lnTo>
                  <a:lnTo>
                    <a:pt x="188" y="21"/>
                  </a:lnTo>
                  <a:lnTo>
                    <a:pt x="212" y="23"/>
                  </a:lnTo>
                  <a:lnTo>
                    <a:pt x="212" y="29"/>
                  </a:lnTo>
                  <a:lnTo>
                    <a:pt x="219" y="29"/>
                  </a:lnTo>
                  <a:lnTo>
                    <a:pt x="220" y="34"/>
                  </a:lnTo>
                  <a:lnTo>
                    <a:pt x="235" y="39"/>
                  </a:lnTo>
                  <a:lnTo>
                    <a:pt x="248" y="43"/>
                  </a:lnTo>
                  <a:lnTo>
                    <a:pt x="251" y="49"/>
                  </a:lnTo>
                  <a:lnTo>
                    <a:pt x="253" y="52"/>
                  </a:lnTo>
                  <a:lnTo>
                    <a:pt x="255" y="59"/>
                  </a:lnTo>
                  <a:lnTo>
                    <a:pt x="258" y="64"/>
                  </a:lnTo>
                  <a:lnTo>
                    <a:pt x="263" y="65"/>
                  </a:lnTo>
                  <a:lnTo>
                    <a:pt x="271" y="69"/>
                  </a:lnTo>
                  <a:lnTo>
                    <a:pt x="274" y="77"/>
                  </a:lnTo>
                  <a:lnTo>
                    <a:pt x="286" y="77"/>
                  </a:lnTo>
                  <a:lnTo>
                    <a:pt x="294" y="77"/>
                  </a:lnTo>
                  <a:lnTo>
                    <a:pt x="300" y="77"/>
                  </a:lnTo>
                  <a:lnTo>
                    <a:pt x="299" y="80"/>
                  </a:lnTo>
                  <a:lnTo>
                    <a:pt x="307" y="82"/>
                  </a:lnTo>
                  <a:lnTo>
                    <a:pt x="313" y="82"/>
                  </a:lnTo>
                  <a:lnTo>
                    <a:pt x="312" y="87"/>
                  </a:lnTo>
                  <a:lnTo>
                    <a:pt x="307" y="90"/>
                  </a:lnTo>
                  <a:lnTo>
                    <a:pt x="300" y="93"/>
                  </a:lnTo>
                  <a:lnTo>
                    <a:pt x="299" y="96"/>
                  </a:lnTo>
                  <a:lnTo>
                    <a:pt x="304" y="101"/>
                  </a:lnTo>
                  <a:lnTo>
                    <a:pt x="309" y="101"/>
                  </a:lnTo>
                  <a:lnTo>
                    <a:pt x="313" y="100"/>
                  </a:lnTo>
                  <a:lnTo>
                    <a:pt x="318" y="95"/>
                  </a:lnTo>
                  <a:lnTo>
                    <a:pt x="325" y="91"/>
                  </a:lnTo>
                  <a:lnTo>
                    <a:pt x="328" y="90"/>
                  </a:lnTo>
                  <a:lnTo>
                    <a:pt x="328" y="87"/>
                  </a:lnTo>
                  <a:lnTo>
                    <a:pt x="335" y="87"/>
                  </a:lnTo>
                  <a:lnTo>
                    <a:pt x="344" y="83"/>
                  </a:lnTo>
                  <a:lnTo>
                    <a:pt x="353" y="85"/>
                  </a:lnTo>
                  <a:lnTo>
                    <a:pt x="354" y="91"/>
                  </a:lnTo>
                  <a:lnTo>
                    <a:pt x="356" y="96"/>
                  </a:lnTo>
                  <a:lnTo>
                    <a:pt x="358" y="98"/>
                  </a:lnTo>
                  <a:lnTo>
                    <a:pt x="372" y="95"/>
                  </a:lnTo>
                  <a:lnTo>
                    <a:pt x="390" y="98"/>
                  </a:lnTo>
                  <a:lnTo>
                    <a:pt x="390" y="101"/>
                  </a:lnTo>
                  <a:lnTo>
                    <a:pt x="390" y="106"/>
                  </a:lnTo>
                  <a:lnTo>
                    <a:pt x="390" y="108"/>
                  </a:lnTo>
                  <a:lnTo>
                    <a:pt x="420" y="113"/>
                  </a:lnTo>
                  <a:lnTo>
                    <a:pt x="423" y="116"/>
                  </a:lnTo>
                  <a:lnTo>
                    <a:pt x="426" y="119"/>
                  </a:lnTo>
                  <a:lnTo>
                    <a:pt x="429" y="121"/>
                  </a:lnTo>
                  <a:lnTo>
                    <a:pt x="436" y="121"/>
                  </a:lnTo>
                  <a:lnTo>
                    <a:pt x="444" y="124"/>
                  </a:lnTo>
                  <a:lnTo>
                    <a:pt x="447" y="127"/>
                  </a:lnTo>
                  <a:lnTo>
                    <a:pt x="447" y="132"/>
                  </a:lnTo>
                  <a:lnTo>
                    <a:pt x="446" y="137"/>
                  </a:lnTo>
                  <a:lnTo>
                    <a:pt x="444" y="140"/>
                  </a:lnTo>
                  <a:lnTo>
                    <a:pt x="444" y="144"/>
                  </a:lnTo>
                  <a:lnTo>
                    <a:pt x="444" y="149"/>
                  </a:lnTo>
                  <a:lnTo>
                    <a:pt x="442" y="152"/>
                  </a:lnTo>
                  <a:lnTo>
                    <a:pt x="444" y="155"/>
                  </a:lnTo>
                  <a:lnTo>
                    <a:pt x="447" y="160"/>
                  </a:lnTo>
                  <a:lnTo>
                    <a:pt x="449" y="162"/>
                  </a:lnTo>
                  <a:lnTo>
                    <a:pt x="449" y="167"/>
                  </a:lnTo>
                  <a:lnTo>
                    <a:pt x="451" y="170"/>
                  </a:lnTo>
                  <a:lnTo>
                    <a:pt x="451" y="173"/>
                  </a:lnTo>
                  <a:lnTo>
                    <a:pt x="452" y="175"/>
                  </a:lnTo>
                  <a:lnTo>
                    <a:pt x="457" y="176"/>
                  </a:lnTo>
                  <a:lnTo>
                    <a:pt x="459" y="178"/>
                  </a:lnTo>
                  <a:lnTo>
                    <a:pt x="452" y="185"/>
                  </a:lnTo>
                  <a:lnTo>
                    <a:pt x="460" y="188"/>
                  </a:lnTo>
                  <a:lnTo>
                    <a:pt x="467" y="186"/>
                  </a:lnTo>
                  <a:lnTo>
                    <a:pt x="470" y="188"/>
                  </a:lnTo>
                  <a:lnTo>
                    <a:pt x="470" y="189"/>
                  </a:lnTo>
                  <a:lnTo>
                    <a:pt x="470" y="193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6"/>
                  </a:lnTo>
                  <a:lnTo>
                    <a:pt x="488" y="209"/>
                  </a:lnTo>
                  <a:lnTo>
                    <a:pt x="486" y="211"/>
                  </a:lnTo>
                  <a:lnTo>
                    <a:pt x="483" y="212"/>
                  </a:lnTo>
                  <a:lnTo>
                    <a:pt x="485" y="217"/>
                  </a:lnTo>
                  <a:lnTo>
                    <a:pt x="488" y="224"/>
                  </a:lnTo>
                  <a:lnTo>
                    <a:pt x="491" y="235"/>
                  </a:lnTo>
                  <a:lnTo>
                    <a:pt x="485" y="237"/>
                  </a:lnTo>
                  <a:lnTo>
                    <a:pt x="477" y="237"/>
                  </a:lnTo>
                  <a:lnTo>
                    <a:pt x="473" y="237"/>
                  </a:lnTo>
                  <a:lnTo>
                    <a:pt x="469" y="238"/>
                  </a:lnTo>
                  <a:lnTo>
                    <a:pt x="464" y="237"/>
                  </a:lnTo>
                  <a:lnTo>
                    <a:pt x="459" y="235"/>
                  </a:lnTo>
                  <a:lnTo>
                    <a:pt x="454" y="233"/>
                  </a:lnTo>
                  <a:lnTo>
                    <a:pt x="447" y="233"/>
                  </a:lnTo>
                  <a:lnTo>
                    <a:pt x="442" y="235"/>
                  </a:lnTo>
                  <a:lnTo>
                    <a:pt x="441" y="237"/>
                  </a:lnTo>
                  <a:lnTo>
                    <a:pt x="439" y="238"/>
                  </a:lnTo>
                  <a:lnTo>
                    <a:pt x="441" y="242"/>
                  </a:lnTo>
                  <a:lnTo>
                    <a:pt x="446" y="245"/>
                  </a:lnTo>
                  <a:lnTo>
                    <a:pt x="451" y="247"/>
                  </a:lnTo>
                  <a:lnTo>
                    <a:pt x="452" y="250"/>
                  </a:lnTo>
                  <a:lnTo>
                    <a:pt x="452" y="253"/>
                  </a:lnTo>
                  <a:lnTo>
                    <a:pt x="447" y="255"/>
                  </a:lnTo>
                  <a:lnTo>
                    <a:pt x="438" y="258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3" y="266"/>
                  </a:lnTo>
                  <a:lnTo>
                    <a:pt x="420" y="271"/>
                  </a:lnTo>
                  <a:lnTo>
                    <a:pt x="415" y="274"/>
                  </a:lnTo>
                  <a:lnTo>
                    <a:pt x="410" y="281"/>
                  </a:lnTo>
                  <a:lnTo>
                    <a:pt x="424" y="292"/>
                  </a:lnTo>
                  <a:lnTo>
                    <a:pt x="434" y="287"/>
                  </a:lnTo>
                  <a:lnTo>
                    <a:pt x="439" y="284"/>
                  </a:lnTo>
                  <a:lnTo>
                    <a:pt x="444" y="281"/>
                  </a:lnTo>
                  <a:lnTo>
                    <a:pt x="447" y="287"/>
                  </a:lnTo>
                  <a:lnTo>
                    <a:pt x="460" y="302"/>
                  </a:lnTo>
                  <a:lnTo>
                    <a:pt x="431" y="307"/>
                  </a:lnTo>
                  <a:lnTo>
                    <a:pt x="416" y="315"/>
                  </a:lnTo>
                  <a:lnTo>
                    <a:pt x="398" y="325"/>
                  </a:lnTo>
                  <a:lnTo>
                    <a:pt x="385" y="338"/>
                  </a:lnTo>
                  <a:lnTo>
                    <a:pt x="367" y="336"/>
                  </a:lnTo>
                  <a:lnTo>
                    <a:pt x="367" y="320"/>
                  </a:lnTo>
                  <a:lnTo>
                    <a:pt x="369" y="317"/>
                  </a:lnTo>
                  <a:lnTo>
                    <a:pt x="367" y="313"/>
                  </a:lnTo>
                  <a:lnTo>
                    <a:pt x="371" y="310"/>
                  </a:lnTo>
                  <a:lnTo>
                    <a:pt x="374" y="309"/>
                  </a:lnTo>
                  <a:lnTo>
                    <a:pt x="374" y="305"/>
                  </a:lnTo>
                  <a:lnTo>
                    <a:pt x="372" y="302"/>
                  </a:lnTo>
                  <a:lnTo>
                    <a:pt x="369" y="299"/>
                  </a:lnTo>
                  <a:lnTo>
                    <a:pt x="367" y="295"/>
                  </a:lnTo>
                  <a:lnTo>
                    <a:pt x="367" y="291"/>
                  </a:lnTo>
                  <a:lnTo>
                    <a:pt x="362" y="289"/>
                  </a:lnTo>
                  <a:lnTo>
                    <a:pt x="358" y="287"/>
                  </a:lnTo>
                  <a:lnTo>
                    <a:pt x="351" y="286"/>
                  </a:lnTo>
                  <a:lnTo>
                    <a:pt x="340" y="281"/>
                  </a:lnTo>
                  <a:lnTo>
                    <a:pt x="335" y="286"/>
                  </a:lnTo>
                  <a:lnTo>
                    <a:pt x="322" y="286"/>
                  </a:lnTo>
                  <a:lnTo>
                    <a:pt x="312" y="286"/>
                  </a:lnTo>
                  <a:lnTo>
                    <a:pt x="305" y="289"/>
                  </a:lnTo>
                  <a:lnTo>
                    <a:pt x="300" y="291"/>
                  </a:lnTo>
                  <a:lnTo>
                    <a:pt x="294" y="291"/>
                  </a:lnTo>
                  <a:lnTo>
                    <a:pt x="287" y="289"/>
                  </a:lnTo>
                  <a:lnTo>
                    <a:pt x="287" y="286"/>
                  </a:lnTo>
                  <a:lnTo>
                    <a:pt x="284" y="284"/>
                  </a:lnTo>
                  <a:lnTo>
                    <a:pt x="281" y="282"/>
                  </a:lnTo>
                  <a:lnTo>
                    <a:pt x="279" y="279"/>
                  </a:lnTo>
                  <a:lnTo>
                    <a:pt x="276" y="278"/>
                  </a:lnTo>
                  <a:lnTo>
                    <a:pt x="269" y="276"/>
                  </a:lnTo>
                  <a:lnTo>
                    <a:pt x="261" y="286"/>
                  </a:lnTo>
                  <a:lnTo>
                    <a:pt x="255" y="291"/>
                  </a:lnTo>
                  <a:lnTo>
                    <a:pt x="248" y="294"/>
                  </a:lnTo>
                  <a:lnTo>
                    <a:pt x="242" y="297"/>
                  </a:lnTo>
                  <a:lnTo>
                    <a:pt x="235" y="302"/>
                  </a:lnTo>
                  <a:lnTo>
                    <a:pt x="229" y="302"/>
                  </a:lnTo>
                  <a:lnTo>
                    <a:pt x="225" y="299"/>
                  </a:lnTo>
                  <a:lnTo>
                    <a:pt x="222" y="295"/>
                  </a:lnTo>
                  <a:lnTo>
                    <a:pt x="222" y="292"/>
                  </a:lnTo>
                  <a:lnTo>
                    <a:pt x="224" y="291"/>
                  </a:lnTo>
                  <a:lnTo>
                    <a:pt x="225" y="289"/>
                  </a:lnTo>
                  <a:lnTo>
                    <a:pt x="229" y="286"/>
                  </a:lnTo>
                  <a:lnTo>
                    <a:pt x="234" y="284"/>
                  </a:lnTo>
                  <a:lnTo>
                    <a:pt x="237" y="281"/>
                  </a:lnTo>
                  <a:lnTo>
                    <a:pt x="237" y="278"/>
                  </a:lnTo>
                  <a:lnTo>
                    <a:pt x="237" y="274"/>
                  </a:lnTo>
                  <a:lnTo>
                    <a:pt x="237" y="271"/>
                  </a:lnTo>
                  <a:lnTo>
                    <a:pt x="235" y="264"/>
                  </a:lnTo>
                  <a:lnTo>
                    <a:pt x="234" y="261"/>
                  </a:lnTo>
                  <a:lnTo>
                    <a:pt x="230" y="261"/>
                  </a:lnTo>
                  <a:lnTo>
                    <a:pt x="224" y="261"/>
                  </a:lnTo>
                  <a:lnTo>
                    <a:pt x="216" y="261"/>
                  </a:lnTo>
                  <a:lnTo>
                    <a:pt x="207" y="263"/>
                  </a:lnTo>
                  <a:lnTo>
                    <a:pt x="204" y="261"/>
                  </a:lnTo>
                  <a:lnTo>
                    <a:pt x="202" y="260"/>
                  </a:lnTo>
                  <a:lnTo>
                    <a:pt x="204" y="256"/>
                  </a:lnTo>
                  <a:lnTo>
                    <a:pt x="207" y="253"/>
                  </a:lnTo>
                  <a:lnTo>
                    <a:pt x="212" y="250"/>
                  </a:lnTo>
                  <a:lnTo>
                    <a:pt x="214" y="247"/>
                  </a:lnTo>
                  <a:lnTo>
                    <a:pt x="201" y="220"/>
                  </a:lnTo>
                  <a:lnTo>
                    <a:pt x="188" y="220"/>
                  </a:lnTo>
                  <a:lnTo>
                    <a:pt x="178" y="224"/>
                  </a:lnTo>
                  <a:lnTo>
                    <a:pt x="175" y="225"/>
                  </a:lnTo>
                  <a:lnTo>
                    <a:pt x="167" y="227"/>
                  </a:lnTo>
                  <a:lnTo>
                    <a:pt x="157" y="227"/>
                  </a:lnTo>
                  <a:lnTo>
                    <a:pt x="150" y="229"/>
                  </a:lnTo>
                  <a:lnTo>
                    <a:pt x="145" y="230"/>
                  </a:lnTo>
                  <a:lnTo>
                    <a:pt x="136" y="224"/>
                  </a:lnTo>
                  <a:lnTo>
                    <a:pt x="134" y="220"/>
                  </a:lnTo>
                  <a:lnTo>
                    <a:pt x="134" y="219"/>
                  </a:lnTo>
                  <a:lnTo>
                    <a:pt x="132" y="216"/>
                  </a:lnTo>
                  <a:lnTo>
                    <a:pt x="127" y="212"/>
                  </a:lnTo>
                  <a:lnTo>
                    <a:pt x="121" y="209"/>
                  </a:lnTo>
                  <a:lnTo>
                    <a:pt x="114" y="207"/>
                  </a:lnTo>
                  <a:lnTo>
                    <a:pt x="106" y="204"/>
                  </a:lnTo>
                  <a:lnTo>
                    <a:pt x="88" y="198"/>
                  </a:lnTo>
                  <a:lnTo>
                    <a:pt x="80" y="196"/>
                  </a:lnTo>
                  <a:lnTo>
                    <a:pt x="77" y="194"/>
                  </a:lnTo>
                  <a:lnTo>
                    <a:pt x="75" y="191"/>
                  </a:lnTo>
                  <a:lnTo>
                    <a:pt x="77" y="188"/>
                  </a:lnTo>
                  <a:lnTo>
                    <a:pt x="83" y="185"/>
                  </a:lnTo>
                  <a:lnTo>
                    <a:pt x="88" y="181"/>
                  </a:lnTo>
                  <a:lnTo>
                    <a:pt x="77" y="178"/>
                  </a:lnTo>
                  <a:lnTo>
                    <a:pt x="64" y="173"/>
                  </a:lnTo>
                  <a:lnTo>
                    <a:pt x="56" y="170"/>
                  </a:lnTo>
                  <a:lnTo>
                    <a:pt x="51" y="167"/>
                  </a:lnTo>
                  <a:lnTo>
                    <a:pt x="43" y="160"/>
                  </a:lnTo>
                  <a:lnTo>
                    <a:pt x="36" y="162"/>
                  </a:lnTo>
                  <a:lnTo>
                    <a:pt x="31" y="157"/>
                  </a:lnTo>
                  <a:lnTo>
                    <a:pt x="12" y="153"/>
                  </a:lnTo>
                  <a:lnTo>
                    <a:pt x="7" y="157"/>
                  </a:lnTo>
                  <a:lnTo>
                    <a:pt x="0" y="155"/>
                  </a:lnTo>
                  <a:lnTo>
                    <a:pt x="3" y="150"/>
                  </a:lnTo>
                  <a:lnTo>
                    <a:pt x="20" y="147"/>
                  </a:lnTo>
                  <a:lnTo>
                    <a:pt x="31" y="145"/>
                  </a:lnTo>
                  <a:lnTo>
                    <a:pt x="39" y="142"/>
                  </a:lnTo>
                  <a:lnTo>
                    <a:pt x="44" y="140"/>
                  </a:lnTo>
                  <a:lnTo>
                    <a:pt x="43" y="136"/>
                  </a:lnTo>
                  <a:lnTo>
                    <a:pt x="41" y="127"/>
                  </a:lnTo>
                  <a:lnTo>
                    <a:pt x="46" y="124"/>
                  </a:lnTo>
                  <a:lnTo>
                    <a:pt x="47" y="121"/>
                  </a:lnTo>
                  <a:lnTo>
                    <a:pt x="46" y="114"/>
                  </a:lnTo>
                  <a:lnTo>
                    <a:pt x="41" y="113"/>
                  </a:lnTo>
                  <a:lnTo>
                    <a:pt x="47" y="101"/>
                  </a:lnTo>
                  <a:lnTo>
                    <a:pt x="44" y="100"/>
                  </a:lnTo>
                  <a:lnTo>
                    <a:pt x="46" y="96"/>
                  </a:lnTo>
                  <a:lnTo>
                    <a:pt x="41" y="93"/>
                  </a:lnTo>
                  <a:lnTo>
                    <a:pt x="47" y="88"/>
                  </a:lnTo>
                  <a:lnTo>
                    <a:pt x="54" y="91"/>
                  </a:lnTo>
                  <a:lnTo>
                    <a:pt x="62" y="88"/>
                  </a:lnTo>
                  <a:lnTo>
                    <a:pt x="62" y="95"/>
                  </a:lnTo>
                  <a:lnTo>
                    <a:pt x="69" y="95"/>
                  </a:lnTo>
                  <a:lnTo>
                    <a:pt x="77" y="96"/>
                  </a:lnTo>
                  <a:lnTo>
                    <a:pt x="93" y="93"/>
                  </a:lnTo>
                  <a:lnTo>
                    <a:pt x="109" y="90"/>
                  </a:lnTo>
                  <a:lnTo>
                    <a:pt x="121" y="88"/>
                  </a:lnTo>
                  <a:lnTo>
                    <a:pt x="129" y="87"/>
                  </a:lnTo>
                  <a:lnTo>
                    <a:pt x="136" y="85"/>
                  </a:lnTo>
                  <a:lnTo>
                    <a:pt x="144" y="82"/>
                  </a:lnTo>
                  <a:lnTo>
                    <a:pt x="150" y="80"/>
                  </a:lnTo>
                  <a:lnTo>
                    <a:pt x="140" y="69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57"/>
                  </a:lnTo>
                  <a:lnTo>
                    <a:pt x="144" y="56"/>
                  </a:lnTo>
                  <a:lnTo>
                    <a:pt x="155" y="54"/>
                  </a:lnTo>
                  <a:lnTo>
                    <a:pt x="158" y="47"/>
                  </a:lnTo>
                  <a:lnTo>
                    <a:pt x="154" y="46"/>
                  </a:lnTo>
                  <a:lnTo>
                    <a:pt x="149" y="44"/>
                  </a:lnTo>
                  <a:lnTo>
                    <a:pt x="145" y="43"/>
                  </a:lnTo>
                  <a:lnTo>
                    <a:pt x="154" y="38"/>
                  </a:lnTo>
                  <a:lnTo>
                    <a:pt x="150" y="34"/>
                  </a:lnTo>
                  <a:lnTo>
                    <a:pt x="150" y="33"/>
                  </a:lnTo>
                  <a:lnTo>
                    <a:pt x="155" y="29"/>
                  </a:lnTo>
                  <a:lnTo>
                    <a:pt x="155" y="23"/>
                  </a:lnTo>
                  <a:lnTo>
                    <a:pt x="154" y="18"/>
                  </a:lnTo>
                  <a:lnTo>
                    <a:pt x="132" y="16"/>
                  </a:lnTo>
                  <a:lnTo>
                    <a:pt x="129" y="23"/>
                  </a:lnTo>
                  <a:lnTo>
                    <a:pt x="121" y="25"/>
                  </a:lnTo>
                  <a:lnTo>
                    <a:pt x="116" y="15"/>
                  </a:lnTo>
                  <a:lnTo>
                    <a:pt x="149" y="5"/>
                  </a:lnTo>
                  <a:lnTo>
                    <a:pt x="16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Freeform 22"/>
            <p:cNvSpPr>
              <a:spLocks/>
            </p:cNvSpPr>
            <p:nvPr/>
          </p:nvSpPr>
          <p:spPr bwMode="auto">
            <a:xfrm>
              <a:off x="3788" y="1644"/>
              <a:ext cx="495" cy="204"/>
            </a:xfrm>
            <a:custGeom>
              <a:avLst/>
              <a:gdLst>
                <a:gd name="T0" fmla="*/ 147 w 495"/>
                <a:gd name="T1" fmla="*/ 15 h 211"/>
                <a:gd name="T2" fmla="*/ 186 w 495"/>
                <a:gd name="T3" fmla="*/ 17 h 211"/>
                <a:gd name="T4" fmla="*/ 219 w 495"/>
                <a:gd name="T5" fmla="*/ 46 h 211"/>
                <a:gd name="T6" fmla="*/ 266 w 495"/>
                <a:gd name="T7" fmla="*/ 49 h 211"/>
                <a:gd name="T8" fmla="*/ 269 w 495"/>
                <a:gd name="T9" fmla="*/ 25 h 211"/>
                <a:gd name="T10" fmla="*/ 274 w 495"/>
                <a:gd name="T11" fmla="*/ 13 h 211"/>
                <a:gd name="T12" fmla="*/ 299 w 495"/>
                <a:gd name="T13" fmla="*/ 18 h 211"/>
                <a:gd name="T14" fmla="*/ 335 w 495"/>
                <a:gd name="T15" fmla="*/ 25 h 211"/>
                <a:gd name="T16" fmla="*/ 380 w 495"/>
                <a:gd name="T17" fmla="*/ 44 h 211"/>
                <a:gd name="T18" fmla="*/ 437 w 495"/>
                <a:gd name="T19" fmla="*/ 62 h 211"/>
                <a:gd name="T20" fmla="*/ 472 w 495"/>
                <a:gd name="T21" fmla="*/ 67 h 211"/>
                <a:gd name="T22" fmla="*/ 460 w 495"/>
                <a:gd name="T23" fmla="*/ 92 h 211"/>
                <a:gd name="T24" fmla="*/ 480 w 495"/>
                <a:gd name="T25" fmla="*/ 95 h 211"/>
                <a:gd name="T26" fmla="*/ 490 w 495"/>
                <a:gd name="T27" fmla="*/ 103 h 211"/>
                <a:gd name="T28" fmla="*/ 495 w 495"/>
                <a:gd name="T29" fmla="*/ 113 h 211"/>
                <a:gd name="T30" fmla="*/ 495 w 495"/>
                <a:gd name="T31" fmla="*/ 128 h 211"/>
                <a:gd name="T32" fmla="*/ 495 w 495"/>
                <a:gd name="T33" fmla="*/ 136 h 211"/>
                <a:gd name="T34" fmla="*/ 485 w 495"/>
                <a:gd name="T35" fmla="*/ 152 h 211"/>
                <a:gd name="T36" fmla="*/ 473 w 495"/>
                <a:gd name="T37" fmla="*/ 149 h 211"/>
                <a:gd name="T38" fmla="*/ 454 w 495"/>
                <a:gd name="T39" fmla="*/ 142 h 211"/>
                <a:gd name="T40" fmla="*/ 429 w 495"/>
                <a:gd name="T41" fmla="*/ 139 h 211"/>
                <a:gd name="T42" fmla="*/ 436 w 495"/>
                <a:gd name="T43" fmla="*/ 129 h 211"/>
                <a:gd name="T44" fmla="*/ 433 w 495"/>
                <a:gd name="T45" fmla="*/ 123 h 211"/>
                <a:gd name="T46" fmla="*/ 428 w 495"/>
                <a:gd name="T47" fmla="*/ 111 h 211"/>
                <a:gd name="T48" fmla="*/ 400 w 495"/>
                <a:gd name="T49" fmla="*/ 126 h 211"/>
                <a:gd name="T50" fmla="*/ 388 w 495"/>
                <a:gd name="T51" fmla="*/ 116 h 211"/>
                <a:gd name="T52" fmla="*/ 372 w 495"/>
                <a:gd name="T53" fmla="*/ 119 h 211"/>
                <a:gd name="T54" fmla="*/ 346 w 495"/>
                <a:gd name="T55" fmla="*/ 137 h 211"/>
                <a:gd name="T56" fmla="*/ 315 w 495"/>
                <a:gd name="T57" fmla="*/ 150 h 211"/>
                <a:gd name="T58" fmla="*/ 261 w 495"/>
                <a:gd name="T59" fmla="*/ 159 h 211"/>
                <a:gd name="T60" fmla="*/ 215 w 495"/>
                <a:gd name="T61" fmla="*/ 149 h 211"/>
                <a:gd name="T62" fmla="*/ 199 w 495"/>
                <a:gd name="T63" fmla="*/ 154 h 211"/>
                <a:gd name="T64" fmla="*/ 206 w 495"/>
                <a:gd name="T65" fmla="*/ 162 h 211"/>
                <a:gd name="T66" fmla="*/ 188 w 495"/>
                <a:gd name="T67" fmla="*/ 176 h 211"/>
                <a:gd name="T68" fmla="*/ 163 w 495"/>
                <a:gd name="T69" fmla="*/ 191 h 211"/>
                <a:gd name="T70" fmla="*/ 149 w 495"/>
                <a:gd name="T71" fmla="*/ 201 h 211"/>
                <a:gd name="T72" fmla="*/ 134 w 495"/>
                <a:gd name="T73" fmla="*/ 204 h 211"/>
                <a:gd name="T74" fmla="*/ 104 w 495"/>
                <a:gd name="T75" fmla="*/ 203 h 211"/>
                <a:gd name="T76" fmla="*/ 119 w 495"/>
                <a:gd name="T77" fmla="*/ 183 h 211"/>
                <a:gd name="T78" fmla="*/ 75 w 495"/>
                <a:gd name="T79" fmla="*/ 168 h 211"/>
                <a:gd name="T80" fmla="*/ 51 w 495"/>
                <a:gd name="T81" fmla="*/ 159 h 211"/>
                <a:gd name="T82" fmla="*/ 26 w 495"/>
                <a:gd name="T83" fmla="*/ 150 h 211"/>
                <a:gd name="T84" fmla="*/ 2 w 495"/>
                <a:gd name="T85" fmla="*/ 142 h 211"/>
                <a:gd name="T86" fmla="*/ 57 w 495"/>
                <a:gd name="T87" fmla="*/ 121 h 211"/>
                <a:gd name="T88" fmla="*/ 90 w 495"/>
                <a:gd name="T89" fmla="*/ 105 h 211"/>
                <a:gd name="T90" fmla="*/ 124 w 495"/>
                <a:gd name="T91" fmla="*/ 90 h 211"/>
                <a:gd name="T92" fmla="*/ 98 w 495"/>
                <a:gd name="T93" fmla="*/ 70 h 211"/>
                <a:gd name="T94" fmla="*/ 103 w 495"/>
                <a:gd name="T95" fmla="*/ 44 h 211"/>
                <a:gd name="T96" fmla="*/ 131 w 495"/>
                <a:gd name="T97" fmla="*/ 31 h 211"/>
                <a:gd name="T98" fmla="*/ 114 w 495"/>
                <a:gd name="T99" fmla="*/ 18 h 211"/>
                <a:gd name="T100" fmla="*/ 87 w 495"/>
                <a:gd name="T101" fmla="*/ 17 h 2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5"/>
                <a:gd name="T154" fmla="*/ 0 h 211"/>
                <a:gd name="T155" fmla="*/ 495 w 495"/>
                <a:gd name="T156" fmla="*/ 211 h 2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5" h="211">
                  <a:moveTo>
                    <a:pt x="124" y="0"/>
                  </a:moveTo>
                  <a:lnTo>
                    <a:pt x="129" y="7"/>
                  </a:lnTo>
                  <a:lnTo>
                    <a:pt x="135" y="13"/>
                  </a:lnTo>
                  <a:lnTo>
                    <a:pt x="147" y="15"/>
                  </a:lnTo>
                  <a:lnTo>
                    <a:pt x="153" y="12"/>
                  </a:lnTo>
                  <a:lnTo>
                    <a:pt x="168" y="10"/>
                  </a:lnTo>
                  <a:lnTo>
                    <a:pt x="171" y="8"/>
                  </a:lnTo>
                  <a:lnTo>
                    <a:pt x="186" y="17"/>
                  </a:lnTo>
                  <a:lnTo>
                    <a:pt x="189" y="20"/>
                  </a:lnTo>
                  <a:lnTo>
                    <a:pt x="183" y="21"/>
                  </a:lnTo>
                  <a:lnTo>
                    <a:pt x="194" y="33"/>
                  </a:lnTo>
                  <a:lnTo>
                    <a:pt x="219" y="46"/>
                  </a:lnTo>
                  <a:lnTo>
                    <a:pt x="227" y="41"/>
                  </a:lnTo>
                  <a:lnTo>
                    <a:pt x="237" y="34"/>
                  </a:lnTo>
                  <a:lnTo>
                    <a:pt x="260" y="41"/>
                  </a:lnTo>
                  <a:lnTo>
                    <a:pt x="266" y="49"/>
                  </a:lnTo>
                  <a:lnTo>
                    <a:pt x="277" y="51"/>
                  </a:lnTo>
                  <a:lnTo>
                    <a:pt x="287" y="43"/>
                  </a:lnTo>
                  <a:lnTo>
                    <a:pt x="294" y="34"/>
                  </a:lnTo>
                  <a:lnTo>
                    <a:pt x="269" y="25"/>
                  </a:lnTo>
                  <a:lnTo>
                    <a:pt x="256" y="20"/>
                  </a:lnTo>
                  <a:lnTo>
                    <a:pt x="263" y="18"/>
                  </a:lnTo>
                  <a:lnTo>
                    <a:pt x="266" y="17"/>
                  </a:lnTo>
                  <a:lnTo>
                    <a:pt x="274" y="13"/>
                  </a:lnTo>
                  <a:lnTo>
                    <a:pt x="279" y="7"/>
                  </a:lnTo>
                  <a:lnTo>
                    <a:pt x="281" y="7"/>
                  </a:lnTo>
                  <a:lnTo>
                    <a:pt x="289" y="13"/>
                  </a:lnTo>
                  <a:lnTo>
                    <a:pt x="299" y="18"/>
                  </a:lnTo>
                  <a:lnTo>
                    <a:pt x="304" y="21"/>
                  </a:lnTo>
                  <a:lnTo>
                    <a:pt x="310" y="21"/>
                  </a:lnTo>
                  <a:lnTo>
                    <a:pt x="320" y="18"/>
                  </a:lnTo>
                  <a:lnTo>
                    <a:pt x="335" y="25"/>
                  </a:lnTo>
                  <a:lnTo>
                    <a:pt x="344" y="34"/>
                  </a:lnTo>
                  <a:lnTo>
                    <a:pt x="356" y="38"/>
                  </a:lnTo>
                  <a:lnTo>
                    <a:pt x="388" y="36"/>
                  </a:lnTo>
                  <a:lnTo>
                    <a:pt x="380" y="44"/>
                  </a:lnTo>
                  <a:lnTo>
                    <a:pt x="384" y="46"/>
                  </a:lnTo>
                  <a:lnTo>
                    <a:pt x="418" y="52"/>
                  </a:lnTo>
                  <a:lnTo>
                    <a:pt x="434" y="61"/>
                  </a:lnTo>
                  <a:lnTo>
                    <a:pt x="437" y="62"/>
                  </a:lnTo>
                  <a:lnTo>
                    <a:pt x="441" y="67"/>
                  </a:lnTo>
                  <a:lnTo>
                    <a:pt x="450" y="67"/>
                  </a:lnTo>
                  <a:lnTo>
                    <a:pt x="462" y="67"/>
                  </a:lnTo>
                  <a:lnTo>
                    <a:pt x="472" y="67"/>
                  </a:lnTo>
                  <a:lnTo>
                    <a:pt x="467" y="75"/>
                  </a:lnTo>
                  <a:lnTo>
                    <a:pt x="457" y="74"/>
                  </a:lnTo>
                  <a:lnTo>
                    <a:pt x="450" y="88"/>
                  </a:lnTo>
                  <a:lnTo>
                    <a:pt x="460" y="92"/>
                  </a:lnTo>
                  <a:lnTo>
                    <a:pt x="467" y="88"/>
                  </a:lnTo>
                  <a:lnTo>
                    <a:pt x="473" y="90"/>
                  </a:lnTo>
                  <a:lnTo>
                    <a:pt x="472" y="95"/>
                  </a:lnTo>
                  <a:lnTo>
                    <a:pt x="480" y="95"/>
                  </a:lnTo>
                  <a:lnTo>
                    <a:pt x="483" y="98"/>
                  </a:lnTo>
                  <a:lnTo>
                    <a:pt x="483" y="100"/>
                  </a:lnTo>
                  <a:lnTo>
                    <a:pt x="486" y="101"/>
                  </a:lnTo>
                  <a:lnTo>
                    <a:pt x="490" y="103"/>
                  </a:lnTo>
                  <a:lnTo>
                    <a:pt x="493" y="105"/>
                  </a:lnTo>
                  <a:lnTo>
                    <a:pt x="480" y="108"/>
                  </a:lnTo>
                  <a:lnTo>
                    <a:pt x="483" y="111"/>
                  </a:lnTo>
                  <a:lnTo>
                    <a:pt x="495" y="113"/>
                  </a:lnTo>
                  <a:lnTo>
                    <a:pt x="495" y="116"/>
                  </a:lnTo>
                  <a:lnTo>
                    <a:pt x="488" y="118"/>
                  </a:lnTo>
                  <a:lnTo>
                    <a:pt x="490" y="126"/>
                  </a:lnTo>
                  <a:lnTo>
                    <a:pt x="495" y="128"/>
                  </a:lnTo>
                  <a:lnTo>
                    <a:pt x="495" y="131"/>
                  </a:lnTo>
                  <a:lnTo>
                    <a:pt x="490" y="132"/>
                  </a:lnTo>
                  <a:lnTo>
                    <a:pt x="491" y="134"/>
                  </a:lnTo>
                  <a:lnTo>
                    <a:pt x="495" y="136"/>
                  </a:lnTo>
                  <a:lnTo>
                    <a:pt x="495" y="142"/>
                  </a:lnTo>
                  <a:lnTo>
                    <a:pt x="493" y="145"/>
                  </a:lnTo>
                  <a:lnTo>
                    <a:pt x="488" y="149"/>
                  </a:lnTo>
                  <a:lnTo>
                    <a:pt x="485" y="152"/>
                  </a:lnTo>
                  <a:lnTo>
                    <a:pt x="481" y="155"/>
                  </a:lnTo>
                  <a:lnTo>
                    <a:pt x="475" y="155"/>
                  </a:lnTo>
                  <a:lnTo>
                    <a:pt x="473" y="154"/>
                  </a:lnTo>
                  <a:lnTo>
                    <a:pt x="473" y="149"/>
                  </a:lnTo>
                  <a:lnTo>
                    <a:pt x="475" y="141"/>
                  </a:lnTo>
                  <a:lnTo>
                    <a:pt x="465" y="137"/>
                  </a:lnTo>
                  <a:lnTo>
                    <a:pt x="462" y="141"/>
                  </a:lnTo>
                  <a:lnTo>
                    <a:pt x="454" y="142"/>
                  </a:lnTo>
                  <a:lnTo>
                    <a:pt x="447" y="136"/>
                  </a:lnTo>
                  <a:lnTo>
                    <a:pt x="441" y="137"/>
                  </a:lnTo>
                  <a:lnTo>
                    <a:pt x="436" y="139"/>
                  </a:lnTo>
                  <a:lnTo>
                    <a:pt x="429" y="139"/>
                  </a:lnTo>
                  <a:lnTo>
                    <a:pt x="426" y="137"/>
                  </a:lnTo>
                  <a:lnTo>
                    <a:pt x="428" y="134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24" y="128"/>
                  </a:lnTo>
                  <a:lnTo>
                    <a:pt x="423" y="128"/>
                  </a:lnTo>
                  <a:lnTo>
                    <a:pt x="424" y="123"/>
                  </a:lnTo>
                  <a:lnTo>
                    <a:pt x="433" y="123"/>
                  </a:lnTo>
                  <a:lnTo>
                    <a:pt x="439" y="121"/>
                  </a:lnTo>
                  <a:lnTo>
                    <a:pt x="436" y="118"/>
                  </a:lnTo>
                  <a:lnTo>
                    <a:pt x="433" y="113"/>
                  </a:lnTo>
                  <a:lnTo>
                    <a:pt x="428" y="111"/>
                  </a:lnTo>
                  <a:lnTo>
                    <a:pt x="421" y="113"/>
                  </a:lnTo>
                  <a:lnTo>
                    <a:pt x="415" y="118"/>
                  </a:lnTo>
                  <a:lnTo>
                    <a:pt x="408" y="123"/>
                  </a:lnTo>
                  <a:lnTo>
                    <a:pt x="400" y="126"/>
                  </a:lnTo>
                  <a:lnTo>
                    <a:pt x="390" y="126"/>
                  </a:lnTo>
                  <a:lnTo>
                    <a:pt x="388" y="124"/>
                  </a:lnTo>
                  <a:lnTo>
                    <a:pt x="392" y="119"/>
                  </a:lnTo>
                  <a:lnTo>
                    <a:pt x="388" y="116"/>
                  </a:lnTo>
                  <a:lnTo>
                    <a:pt x="382" y="119"/>
                  </a:lnTo>
                  <a:lnTo>
                    <a:pt x="379" y="121"/>
                  </a:lnTo>
                  <a:lnTo>
                    <a:pt x="379" y="118"/>
                  </a:lnTo>
                  <a:lnTo>
                    <a:pt x="372" y="119"/>
                  </a:lnTo>
                  <a:lnTo>
                    <a:pt x="367" y="123"/>
                  </a:lnTo>
                  <a:lnTo>
                    <a:pt x="362" y="128"/>
                  </a:lnTo>
                  <a:lnTo>
                    <a:pt x="354" y="132"/>
                  </a:lnTo>
                  <a:lnTo>
                    <a:pt x="346" y="137"/>
                  </a:lnTo>
                  <a:lnTo>
                    <a:pt x="338" y="142"/>
                  </a:lnTo>
                  <a:lnTo>
                    <a:pt x="331" y="144"/>
                  </a:lnTo>
                  <a:lnTo>
                    <a:pt x="325" y="147"/>
                  </a:lnTo>
                  <a:lnTo>
                    <a:pt x="315" y="150"/>
                  </a:lnTo>
                  <a:lnTo>
                    <a:pt x="304" y="154"/>
                  </a:lnTo>
                  <a:lnTo>
                    <a:pt x="289" y="157"/>
                  </a:lnTo>
                  <a:lnTo>
                    <a:pt x="273" y="159"/>
                  </a:lnTo>
                  <a:lnTo>
                    <a:pt x="261" y="159"/>
                  </a:lnTo>
                  <a:lnTo>
                    <a:pt x="250" y="155"/>
                  </a:lnTo>
                  <a:lnTo>
                    <a:pt x="240" y="154"/>
                  </a:lnTo>
                  <a:lnTo>
                    <a:pt x="225" y="150"/>
                  </a:lnTo>
                  <a:lnTo>
                    <a:pt x="215" y="149"/>
                  </a:lnTo>
                  <a:lnTo>
                    <a:pt x="211" y="147"/>
                  </a:lnTo>
                  <a:lnTo>
                    <a:pt x="207" y="149"/>
                  </a:lnTo>
                  <a:lnTo>
                    <a:pt x="207" y="152"/>
                  </a:lnTo>
                  <a:lnTo>
                    <a:pt x="199" y="154"/>
                  </a:lnTo>
                  <a:lnTo>
                    <a:pt x="191" y="154"/>
                  </a:lnTo>
                  <a:lnTo>
                    <a:pt x="191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4" y="165"/>
                  </a:lnTo>
                  <a:lnTo>
                    <a:pt x="199" y="170"/>
                  </a:lnTo>
                  <a:lnTo>
                    <a:pt x="193" y="173"/>
                  </a:lnTo>
                  <a:lnTo>
                    <a:pt x="188" y="176"/>
                  </a:lnTo>
                  <a:lnTo>
                    <a:pt x="181" y="176"/>
                  </a:lnTo>
                  <a:lnTo>
                    <a:pt x="168" y="178"/>
                  </a:lnTo>
                  <a:lnTo>
                    <a:pt x="171" y="186"/>
                  </a:lnTo>
                  <a:lnTo>
                    <a:pt x="163" y="191"/>
                  </a:lnTo>
                  <a:lnTo>
                    <a:pt x="162" y="194"/>
                  </a:lnTo>
                  <a:lnTo>
                    <a:pt x="158" y="196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199"/>
                  </a:lnTo>
                  <a:lnTo>
                    <a:pt x="140" y="201"/>
                  </a:lnTo>
                  <a:lnTo>
                    <a:pt x="139" y="203"/>
                  </a:lnTo>
                  <a:lnTo>
                    <a:pt x="134" y="204"/>
                  </a:lnTo>
                  <a:lnTo>
                    <a:pt x="129" y="20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04" y="203"/>
                  </a:lnTo>
                  <a:lnTo>
                    <a:pt x="104" y="199"/>
                  </a:lnTo>
                  <a:lnTo>
                    <a:pt x="106" y="196"/>
                  </a:lnTo>
                  <a:lnTo>
                    <a:pt x="113" y="193"/>
                  </a:lnTo>
                  <a:lnTo>
                    <a:pt x="119" y="183"/>
                  </a:lnTo>
                  <a:lnTo>
                    <a:pt x="101" y="180"/>
                  </a:lnTo>
                  <a:lnTo>
                    <a:pt x="93" y="176"/>
                  </a:lnTo>
                  <a:lnTo>
                    <a:pt x="82" y="173"/>
                  </a:lnTo>
                  <a:lnTo>
                    <a:pt x="75" y="168"/>
                  </a:lnTo>
                  <a:lnTo>
                    <a:pt x="72" y="165"/>
                  </a:lnTo>
                  <a:lnTo>
                    <a:pt x="67" y="163"/>
                  </a:lnTo>
                  <a:lnTo>
                    <a:pt x="57" y="163"/>
                  </a:lnTo>
                  <a:lnTo>
                    <a:pt x="51" y="159"/>
                  </a:lnTo>
                  <a:lnTo>
                    <a:pt x="41" y="159"/>
                  </a:lnTo>
                  <a:lnTo>
                    <a:pt x="34" y="157"/>
                  </a:lnTo>
                  <a:lnTo>
                    <a:pt x="31" y="152"/>
                  </a:lnTo>
                  <a:lnTo>
                    <a:pt x="26" y="150"/>
                  </a:lnTo>
                  <a:lnTo>
                    <a:pt x="24" y="147"/>
                  </a:lnTo>
                  <a:lnTo>
                    <a:pt x="20" y="145"/>
                  </a:lnTo>
                  <a:lnTo>
                    <a:pt x="13" y="147"/>
                  </a:lnTo>
                  <a:lnTo>
                    <a:pt x="2" y="142"/>
                  </a:lnTo>
                  <a:lnTo>
                    <a:pt x="0" y="141"/>
                  </a:lnTo>
                  <a:lnTo>
                    <a:pt x="5" y="126"/>
                  </a:lnTo>
                  <a:lnTo>
                    <a:pt x="55" y="124"/>
                  </a:lnTo>
                  <a:lnTo>
                    <a:pt x="57" y="121"/>
                  </a:lnTo>
                  <a:lnTo>
                    <a:pt x="60" y="114"/>
                  </a:lnTo>
                  <a:lnTo>
                    <a:pt x="67" y="113"/>
                  </a:lnTo>
                  <a:lnTo>
                    <a:pt x="85" y="110"/>
                  </a:lnTo>
                  <a:lnTo>
                    <a:pt x="90" y="105"/>
                  </a:lnTo>
                  <a:lnTo>
                    <a:pt x="78" y="100"/>
                  </a:lnTo>
                  <a:lnTo>
                    <a:pt x="80" y="97"/>
                  </a:lnTo>
                  <a:lnTo>
                    <a:pt x="119" y="95"/>
                  </a:lnTo>
                  <a:lnTo>
                    <a:pt x="124" y="90"/>
                  </a:lnTo>
                  <a:lnTo>
                    <a:pt x="119" y="77"/>
                  </a:lnTo>
                  <a:lnTo>
                    <a:pt x="108" y="77"/>
                  </a:lnTo>
                  <a:lnTo>
                    <a:pt x="100" y="75"/>
                  </a:lnTo>
                  <a:lnTo>
                    <a:pt x="98" y="70"/>
                  </a:lnTo>
                  <a:lnTo>
                    <a:pt x="93" y="61"/>
                  </a:lnTo>
                  <a:lnTo>
                    <a:pt x="96" y="56"/>
                  </a:lnTo>
                  <a:lnTo>
                    <a:pt x="113" y="48"/>
                  </a:lnTo>
                  <a:lnTo>
                    <a:pt x="103" y="44"/>
                  </a:lnTo>
                  <a:lnTo>
                    <a:pt x="111" y="38"/>
                  </a:lnTo>
                  <a:lnTo>
                    <a:pt x="132" y="41"/>
                  </a:lnTo>
                  <a:lnTo>
                    <a:pt x="144" y="39"/>
                  </a:lnTo>
                  <a:lnTo>
                    <a:pt x="131" y="31"/>
                  </a:lnTo>
                  <a:lnTo>
                    <a:pt x="129" y="23"/>
                  </a:lnTo>
                  <a:lnTo>
                    <a:pt x="124" y="17"/>
                  </a:lnTo>
                  <a:lnTo>
                    <a:pt x="118" y="15"/>
                  </a:lnTo>
                  <a:lnTo>
                    <a:pt x="114" y="18"/>
                  </a:lnTo>
                  <a:lnTo>
                    <a:pt x="104" y="26"/>
                  </a:lnTo>
                  <a:lnTo>
                    <a:pt x="98" y="26"/>
                  </a:lnTo>
                  <a:lnTo>
                    <a:pt x="90" y="31"/>
                  </a:lnTo>
                  <a:lnTo>
                    <a:pt x="87" y="17"/>
                  </a:lnTo>
                  <a:lnTo>
                    <a:pt x="113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23"/>
            <p:cNvSpPr>
              <a:spLocks/>
            </p:cNvSpPr>
            <p:nvPr/>
          </p:nvSpPr>
          <p:spPr bwMode="auto">
            <a:xfrm>
              <a:off x="899" y="1651"/>
              <a:ext cx="774" cy="416"/>
            </a:xfrm>
            <a:custGeom>
              <a:avLst/>
              <a:gdLst>
                <a:gd name="T0" fmla="*/ 666 w 774"/>
                <a:gd name="T1" fmla="*/ 37 h 416"/>
                <a:gd name="T2" fmla="*/ 736 w 774"/>
                <a:gd name="T3" fmla="*/ 39 h 416"/>
                <a:gd name="T4" fmla="*/ 774 w 774"/>
                <a:gd name="T5" fmla="*/ 52 h 416"/>
                <a:gd name="T6" fmla="*/ 766 w 774"/>
                <a:gd name="T7" fmla="*/ 59 h 416"/>
                <a:gd name="T8" fmla="*/ 744 w 774"/>
                <a:gd name="T9" fmla="*/ 62 h 416"/>
                <a:gd name="T10" fmla="*/ 720 w 774"/>
                <a:gd name="T11" fmla="*/ 68 h 416"/>
                <a:gd name="T12" fmla="*/ 704 w 774"/>
                <a:gd name="T13" fmla="*/ 67 h 416"/>
                <a:gd name="T14" fmla="*/ 717 w 774"/>
                <a:gd name="T15" fmla="*/ 78 h 416"/>
                <a:gd name="T16" fmla="*/ 738 w 774"/>
                <a:gd name="T17" fmla="*/ 83 h 416"/>
                <a:gd name="T18" fmla="*/ 748 w 774"/>
                <a:gd name="T19" fmla="*/ 91 h 416"/>
                <a:gd name="T20" fmla="*/ 736 w 774"/>
                <a:gd name="T21" fmla="*/ 96 h 416"/>
                <a:gd name="T22" fmla="*/ 718 w 774"/>
                <a:gd name="T23" fmla="*/ 90 h 416"/>
                <a:gd name="T24" fmla="*/ 722 w 774"/>
                <a:gd name="T25" fmla="*/ 101 h 416"/>
                <a:gd name="T26" fmla="*/ 738 w 774"/>
                <a:gd name="T27" fmla="*/ 111 h 416"/>
                <a:gd name="T28" fmla="*/ 730 w 774"/>
                <a:gd name="T29" fmla="*/ 125 h 416"/>
                <a:gd name="T30" fmla="*/ 682 w 774"/>
                <a:gd name="T31" fmla="*/ 117 h 416"/>
                <a:gd name="T32" fmla="*/ 616 w 774"/>
                <a:gd name="T33" fmla="*/ 147 h 416"/>
                <a:gd name="T34" fmla="*/ 571 w 774"/>
                <a:gd name="T35" fmla="*/ 183 h 416"/>
                <a:gd name="T36" fmla="*/ 542 w 774"/>
                <a:gd name="T37" fmla="*/ 204 h 416"/>
                <a:gd name="T38" fmla="*/ 493 w 774"/>
                <a:gd name="T39" fmla="*/ 189 h 416"/>
                <a:gd name="T40" fmla="*/ 461 w 774"/>
                <a:gd name="T41" fmla="*/ 212 h 416"/>
                <a:gd name="T42" fmla="*/ 467 w 774"/>
                <a:gd name="T43" fmla="*/ 231 h 416"/>
                <a:gd name="T44" fmla="*/ 454 w 774"/>
                <a:gd name="T45" fmla="*/ 251 h 416"/>
                <a:gd name="T46" fmla="*/ 403 w 774"/>
                <a:gd name="T47" fmla="*/ 253 h 416"/>
                <a:gd name="T48" fmla="*/ 387 w 774"/>
                <a:gd name="T49" fmla="*/ 280 h 416"/>
                <a:gd name="T50" fmla="*/ 364 w 774"/>
                <a:gd name="T51" fmla="*/ 290 h 416"/>
                <a:gd name="T52" fmla="*/ 343 w 774"/>
                <a:gd name="T53" fmla="*/ 289 h 416"/>
                <a:gd name="T54" fmla="*/ 330 w 774"/>
                <a:gd name="T55" fmla="*/ 307 h 416"/>
                <a:gd name="T56" fmla="*/ 294 w 774"/>
                <a:gd name="T57" fmla="*/ 311 h 416"/>
                <a:gd name="T58" fmla="*/ 304 w 774"/>
                <a:gd name="T59" fmla="*/ 325 h 416"/>
                <a:gd name="T60" fmla="*/ 312 w 774"/>
                <a:gd name="T61" fmla="*/ 354 h 416"/>
                <a:gd name="T62" fmla="*/ 284 w 774"/>
                <a:gd name="T63" fmla="*/ 378 h 416"/>
                <a:gd name="T64" fmla="*/ 270 w 774"/>
                <a:gd name="T65" fmla="*/ 395 h 416"/>
                <a:gd name="T66" fmla="*/ 247 w 774"/>
                <a:gd name="T67" fmla="*/ 406 h 416"/>
                <a:gd name="T68" fmla="*/ 181 w 774"/>
                <a:gd name="T69" fmla="*/ 411 h 416"/>
                <a:gd name="T70" fmla="*/ 149 w 774"/>
                <a:gd name="T71" fmla="*/ 395 h 416"/>
                <a:gd name="T72" fmla="*/ 82 w 774"/>
                <a:gd name="T73" fmla="*/ 401 h 416"/>
                <a:gd name="T74" fmla="*/ 59 w 774"/>
                <a:gd name="T75" fmla="*/ 359 h 416"/>
                <a:gd name="T76" fmla="*/ 44 w 774"/>
                <a:gd name="T77" fmla="*/ 331 h 416"/>
                <a:gd name="T78" fmla="*/ 4 w 774"/>
                <a:gd name="T79" fmla="*/ 318 h 416"/>
                <a:gd name="T80" fmla="*/ 48 w 774"/>
                <a:gd name="T81" fmla="*/ 300 h 416"/>
                <a:gd name="T82" fmla="*/ 66 w 774"/>
                <a:gd name="T83" fmla="*/ 295 h 416"/>
                <a:gd name="T84" fmla="*/ 88 w 774"/>
                <a:gd name="T85" fmla="*/ 276 h 416"/>
                <a:gd name="T86" fmla="*/ 165 w 774"/>
                <a:gd name="T87" fmla="*/ 243 h 416"/>
                <a:gd name="T88" fmla="*/ 188 w 774"/>
                <a:gd name="T89" fmla="*/ 212 h 416"/>
                <a:gd name="T90" fmla="*/ 261 w 774"/>
                <a:gd name="T91" fmla="*/ 214 h 416"/>
                <a:gd name="T92" fmla="*/ 291 w 774"/>
                <a:gd name="T93" fmla="*/ 176 h 416"/>
                <a:gd name="T94" fmla="*/ 284 w 774"/>
                <a:gd name="T95" fmla="*/ 166 h 416"/>
                <a:gd name="T96" fmla="*/ 283 w 774"/>
                <a:gd name="T97" fmla="*/ 125 h 416"/>
                <a:gd name="T98" fmla="*/ 398 w 774"/>
                <a:gd name="T99" fmla="*/ 94 h 416"/>
                <a:gd name="T100" fmla="*/ 474 w 774"/>
                <a:gd name="T101" fmla="*/ 91 h 416"/>
                <a:gd name="T102" fmla="*/ 483 w 774"/>
                <a:gd name="T103" fmla="*/ 36 h 416"/>
                <a:gd name="T104" fmla="*/ 487 w 774"/>
                <a:gd name="T105" fmla="*/ 8 h 416"/>
                <a:gd name="T106" fmla="*/ 532 w 774"/>
                <a:gd name="T107" fmla="*/ 13 h 416"/>
                <a:gd name="T108" fmla="*/ 585 w 774"/>
                <a:gd name="T109" fmla="*/ 1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4"/>
                <a:gd name="T166" fmla="*/ 0 h 416"/>
                <a:gd name="T167" fmla="*/ 774 w 774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4" h="416">
                  <a:moveTo>
                    <a:pt x="585" y="10"/>
                  </a:moveTo>
                  <a:lnTo>
                    <a:pt x="601" y="16"/>
                  </a:lnTo>
                  <a:lnTo>
                    <a:pt x="637" y="26"/>
                  </a:lnTo>
                  <a:lnTo>
                    <a:pt x="642" y="32"/>
                  </a:lnTo>
                  <a:lnTo>
                    <a:pt x="666" y="37"/>
                  </a:lnTo>
                  <a:lnTo>
                    <a:pt x="679" y="27"/>
                  </a:lnTo>
                  <a:lnTo>
                    <a:pt x="687" y="29"/>
                  </a:lnTo>
                  <a:lnTo>
                    <a:pt x="704" y="29"/>
                  </a:lnTo>
                  <a:lnTo>
                    <a:pt x="705" y="32"/>
                  </a:lnTo>
                  <a:lnTo>
                    <a:pt x="736" y="39"/>
                  </a:lnTo>
                  <a:lnTo>
                    <a:pt x="753" y="44"/>
                  </a:lnTo>
                  <a:lnTo>
                    <a:pt x="762" y="47"/>
                  </a:lnTo>
                  <a:lnTo>
                    <a:pt x="769" y="49"/>
                  </a:lnTo>
                  <a:lnTo>
                    <a:pt x="772" y="50"/>
                  </a:lnTo>
                  <a:lnTo>
                    <a:pt x="774" y="52"/>
                  </a:lnTo>
                  <a:lnTo>
                    <a:pt x="774" y="54"/>
                  </a:lnTo>
                  <a:lnTo>
                    <a:pt x="771" y="55"/>
                  </a:lnTo>
                  <a:lnTo>
                    <a:pt x="764" y="55"/>
                  </a:lnTo>
                  <a:lnTo>
                    <a:pt x="762" y="57"/>
                  </a:lnTo>
                  <a:lnTo>
                    <a:pt x="766" y="59"/>
                  </a:lnTo>
                  <a:lnTo>
                    <a:pt x="766" y="63"/>
                  </a:lnTo>
                  <a:lnTo>
                    <a:pt x="762" y="63"/>
                  </a:lnTo>
                  <a:lnTo>
                    <a:pt x="758" y="62"/>
                  </a:lnTo>
                  <a:lnTo>
                    <a:pt x="751" y="60"/>
                  </a:lnTo>
                  <a:lnTo>
                    <a:pt x="744" y="62"/>
                  </a:lnTo>
                  <a:lnTo>
                    <a:pt x="741" y="63"/>
                  </a:lnTo>
                  <a:lnTo>
                    <a:pt x="735" y="63"/>
                  </a:lnTo>
                  <a:lnTo>
                    <a:pt x="728" y="65"/>
                  </a:lnTo>
                  <a:lnTo>
                    <a:pt x="725" y="67"/>
                  </a:lnTo>
                  <a:lnTo>
                    <a:pt x="720" y="68"/>
                  </a:lnTo>
                  <a:lnTo>
                    <a:pt x="717" y="68"/>
                  </a:lnTo>
                  <a:lnTo>
                    <a:pt x="713" y="67"/>
                  </a:lnTo>
                  <a:lnTo>
                    <a:pt x="710" y="63"/>
                  </a:lnTo>
                  <a:lnTo>
                    <a:pt x="707" y="65"/>
                  </a:lnTo>
                  <a:lnTo>
                    <a:pt x="704" y="67"/>
                  </a:lnTo>
                  <a:lnTo>
                    <a:pt x="705" y="68"/>
                  </a:lnTo>
                  <a:lnTo>
                    <a:pt x="710" y="72"/>
                  </a:lnTo>
                  <a:lnTo>
                    <a:pt x="709" y="73"/>
                  </a:lnTo>
                  <a:lnTo>
                    <a:pt x="710" y="75"/>
                  </a:lnTo>
                  <a:lnTo>
                    <a:pt x="717" y="78"/>
                  </a:lnTo>
                  <a:lnTo>
                    <a:pt x="722" y="80"/>
                  </a:lnTo>
                  <a:lnTo>
                    <a:pt x="723" y="83"/>
                  </a:lnTo>
                  <a:lnTo>
                    <a:pt x="728" y="83"/>
                  </a:lnTo>
                  <a:lnTo>
                    <a:pt x="733" y="83"/>
                  </a:lnTo>
                  <a:lnTo>
                    <a:pt x="738" y="83"/>
                  </a:lnTo>
                  <a:lnTo>
                    <a:pt x="748" y="81"/>
                  </a:lnTo>
                  <a:lnTo>
                    <a:pt x="753" y="83"/>
                  </a:lnTo>
                  <a:lnTo>
                    <a:pt x="754" y="86"/>
                  </a:lnTo>
                  <a:lnTo>
                    <a:pt x="753" y="90"/>
                  </a:lnTo>
                  <a:lnTo>
                    <a:pt x="748" y="91"/>
                  </a:lnTo>
                  <a:lnTo>
                    <a:pt x="743" y="91"/>
                  </a:lnTo>
                  <a:lnTo>
                    <a:pt x="740" y="91"/>
                  </a:lnTo>
                  <a:lnTo>
                    <a:pt x="740" y="93"/>
                  </a:lnTo>
                  <a:lnTo>
                    <a:pt x="740" y="96"/>
                  </a:lnTo>
                  <a:lnTo>
                    <a:pt x="736" y="96"/>
                  </a:lnTo>
                  <a:lnTo>
                    <a:pt x="731" y="96"/>
                  </a:lnTo>
                  <a:lnTo>
                    <a:pt x="730" y="94"/>
                  </a:lnTo>
                  <a:lnTo>
                    <a:pt x="727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5" y="91"/>
                  </a:lnTo>
                  <a:lnTo>
                    <a:pt x="713" y="93"/>
                  </a:lnTo>
                  <a:lnTo>
                    <a:pt x="715" y="96"/>
                  </a:lnTo>
                  <a:lnTo>
                    <a:pt x="717" y="99"/>
                  </a:lnTo>
                  <a:lnTo>
                    <a:pt x="722" y="101"/>
                  </a:lnTo>
                  <a:lnTo>
                    <a:pt x="727" y="101"/>
                  </a:lnTo>
                  <a:lnTo>
                    <a:pt x="731" y="101"/>
                  </a:lnTo>
                  <a:lnTo>
                    <a:pt x="735" y="103"/>
                  </a:lnTo>
                  <a:lnTo>
                    <a:pt x="736" y="106"/>
                  </a:lnTo>
                  <a:lnTo>
                    <a:pt x="738" y="111"/>
                  </a:lnTo>
                  <a:lnTo>
                    <a:pt x="736" y="114"/>
                  </a:lnTo>
                  <a:lnTo>
                    <a:pt x="736" y="117"/>
                  </a:lnTo>
                  <a:lnTo>
                    <a:pt x="735" y="121"/>
                  </a:lnTo>
                  <a:lnTo>
                    <a:pt x="733" y="122"/>
                  </a:lnTo>
                  <a:lnTo>
                    <a:pt x="730" y="125"/>
                  </a:lnTo>
                  <a:lnTo>
                    <a:pt x="723" y="132"/>
                  </a:lnTo>
                  <a:lnTo>
                    <a:pt x="710" y="142"/>
                  </a:lnTo>
                  <a:lnTo>
                    <a:pt x="709" y="125"/>
                  </a:lnTo>
                  <a:lnTo>
                    <a:pt x="694" y="116"/>
                  </a:lnTo>
                  <a:lnTo>
                    <a:pt x="682" y="117"/>
                  </a:lnTo>
                  <a:lnTo>
                    <a:pt x="678" y="150"/>
                  </a:lnTo>
                  <a:lnTo>
                    <a:pt x="660" y="155"/>
                  </a:lnTo>
                  <a:lnTo>
                    <a:pt x="640" y="150"/>
                  </a:lnTo>
                  <a:lnTo>
                    <a:pt x="622" y="145"/>
                  </a:lnTo>
                  <a:lnTo>
                    <a:pt x="616" y="147"/>
                  </a:lnTo>
                  <a:lnTo>
                    <a:pt x="586" y="163"/>
                  </a:lnTo>
                  <a:lnTo>
                    <a:pt x="599" y="171"/>
                  </a:lnTo>
                  <a:lnTo>
                    <a:pt x="598" y="174"/>
                  </a:lnTo>
                  <a:lnTo>
                    <a:pt x="576" y="171"/>
                  </a:lnTo>
                  <a:lnTo>
                    <a:pt x="571" y="183"/>
                  </a:lnTo>
                  <a:lnTo>
                    <a:pt x="575" y="189"/>
                  </a:lnTo>
                  <a:lnTo>
                    <a:pt x="586" y="204"/>
                  </a:lnTo>
                  <a:lnTo>
                    <a:pt x="565" y="207"/>
                  </a:lnTo>
                  <a:lnTo>
                    <a:pt x="552" y="207"/>
                  </a:lnTo>
                  <a:lnTo>
                    <a:pt x="542" y="204"/>
                  </a:lnTo>
                  <a:lnTo>
                    <a:pt x="534" y="199"/>
                  </a:lnTo>
                  <a:lnTo>
                    <a:pt x="523" y="191"/>
                  </a:lnTo>
                  <a:lnTo>
                    <a:pt x="513" y="187"/>
                  </a:lnTo>
                  <a:lnTo>
                    <a:pt x="500" y="189"/>
                  </a:lnTo>
                  <a:lnTo>
                    <a:pt x="493" y="189"/>
                  </a:lnTo>
                  <a:lnTo>
                    <a:pt x="485" y="191"/>
                  </a:lnTo>
                  <a:lnTo>
                    <a:pt x="474" y="192"/>
                  </a:lnTo>
                  <a:lnTo>
                    <a:pt x="465" y="197"/>
                  </a:lnTo>
                  <a:lnTo>
                    <a:pt x="462" y="205"/>
                  </a:lnTo>
                  <a:lnTo>
                    <a:pt x="461" y="212"/>
                  </a:lnTo>
                  <a:lnTo>
                    <a:pt x="461" y="217"/>
                  </a:lnTo>
                  <a:lnTo>
                    <a:pt x="464" y="220"/>
                  </a:lnTo>
                  <a:lnTo>
                    <a:pt x="465" y="223"/>
                  </a:lnTo>
                  <a:lnTo>
                    <a:pt x="467" y="228"/>
                  </a:lnTo>
                  <a:lnTo>
                    <a:pt x="467" y="231"/>
                  </a:lnTo>
                  <a:lnTo>
                    <a:pt x="469" y="235"/>
                  </a:lnTo>
                  <a:lnTo>
                    <a:pt x="469" y="240"/>
                  </a:lnTo>
                  <a:lnTo>
                    <a:pt x="467" y="245"/>
                  </a:lnTo>
                  <a:lnTo>
                    <a:pt x="459" y="249"/>
                  </a:lnTo>
                  <a:lnTo>
                    <a:pt x="454" y="251"/>
                  </a:lnTo>
                  <a:lnTo>
                    <a:pt x="446" y="248"/>
                  </a:lnTo>
                  <a:lnTo>
                    <a:pt x="431" y="246"/>
                  </a:lnTo>
                  <a:lnTo>
                    <a:pt x="416" y="245"/>
                  </a:lnTo>
                  <a:lnTo>
                    <a:pt x="407" y="246"/>
                  </a:lnTo>
                  <a:lnTo>
                    <a:pt x="403" y="253"/>
                  </a:lnTo>
                  <a:lnTo>
                    <a:pt x="402" y="261"/>
                  </a:lnTo>
                  <a:lnTo>
                    <a:pt x="394" y="274"/>
                  </a:lnTo>
                  <a:lnTo>
                    <a:pt x="389" y="276"/>
                  </a:lnTo>
                  <a:lnTo>
                    <a:pt x="389" y="279"/>
                  </a:lnTo>
                  <a:lnTo>
                    <a:pt x="387" y="280"/>
                  </a:lnTo>
                  <a:lnTo>
                    <a:pt x="374" y="282"/>
                  </a:lnTo>
                  <a:lnTo>
                    <a:pt x="369" y="284"/>
                  </a:lnTo>
                  <a:lnTo>
                    <a:pt x="367" y="285"/>
                  </a:lnTo>
                  <a:lnTo>
                    <a:pt x="367" y="289"/>
                  </a:lnTo>
                  <a:lnTo>
                    <a:pt x="364" y="290"/>
                  </a:lnTo>
                  <a:lnTo>
                    <a:pt x="354" y="290"/>
                  </a:lnTo>
                  <a:lnTo>
                    <a:pt x="351" y="290"/>
                  </a:lnTo>
                  <a:lnTo>
                    <a:pt x="350" y="294"/>
                  </a:lnTo>
                  <a:lnTo>
                    <a:pt x="345" y="294"/>
                  </a:lnTo>
                  <a:lnTo>
                    <a:pt x="343" y="289"/>
                  </a:lnTo>
                  <a:lnTo>
                    <a:pt x="338" y="292"/>
                  </a:lnTo>
                  <a:lnTo>
                    <a:pt x="336" y="295"/>
                  </a:lnTo>
                  <a:lnTo>
                    <a:pt x="341" y="305"/>
                  </a:lnTo>
                  <a:lnTo>
                    <a:pt x="340" y="307"/>
                  </a:lnTo>
                  <a:lnTo>
                    <a:pt x="330" y="307"/>
                  </a:lnTo>
                  <a:lnTo>
                    <a:pt x="323" y="305"/>
                  </a:lnTo>
                  <a:lnTo>
                    <a:pt x="320" y="305"/>
                  </a:lnTo>
                  <a:lnTo>
                    <a:pt x="310" y="308"/>
                  </a:lnTo>
                  <a:lnTo>
                    <a:pt x="299" y="308"/>
                  </a:lnTo>
                  <a:lnTo>
                    <a:pt x="294" y="311"/>
                  </a:lnTo>
                  <a:lnTo>
                    <a:pt x="291" y="311"/>
                  </a:lnTo>
                  <a:lnTo>
                    <a:pt x="292" y="313"/>
                  </a:lnTo>
                  <a:lnTo>
                    <a:pt x="296" y="320"/>
                  </a:lnTo>
                  <a:lnTo>
                    <a:pt x="297" y="320"/>
                  </a:lnTo>
                  <a:lnTo>
                    <a:pt x="304" y="325"/>
                  </a:lnTo>
                  <a:lnTo>
                    <a:pt x="309" y="331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99" y="346"/>
                  </a:lnTo>
                  <a:lnTo>
                    <a:pt x="312" y="354"/>
                  </a:lnTo>
                  <a:lnTo>
                    <a:pt x="312" y="357"/>
                  </a:lnTo>
                  <a:lnTo>
                    <a:pt x="310" y="362"/>
                  </a:lnTo>
                  <a:lnTo>
                    <a:pt x="299" y="373"/>
                  </a:lnTo>
                  <a:lnTo>
                    <a:pt x="296" y="375"/>
                  </a:lnTo>
                  <a:lnTo>
                    <a:pt x="284" y="378"/>
                  </a:lnTo>
                  <a:lnTo>
                    <a:pt x="284" y="380"/>
                  </a:lnTo>
                  <a:lnTo>
                    <a:pt x="286" y="380"/>
                  </a:lnTo>
                  <a:lnTo>
                    <a:pt x="284" y="388"/>
                  </a:lnTo>
                  <a:lnTo>
                    <a:pt x="281" y="391"/>
                  </a:lnTo>
                  <a:lnTo>
                    <a:pt x="270" y="395"/>
                  </a:lnTo>
                  <a:lnTo>
                    <a:pt x="263" y="400"/>
                  </a:lnTo>
                  <a:lnTo>
                    <a:pt x="256" y="401"/>
                  </a:lnTo>
                  <a:lnTo>
                    <a:pt x="253" y="409"/>
                  </a:lnTo>
                  <a:lnTo>
                    <a:pt x="252" y="409"/>
                  </a:lnTo>
                  <a:lnTo>
                    <a:pt x="247" y="406"/>
                  </a:lnTo>
                  <a:lnTo>
                    <a:pt x="242" y="406"/>
                  </a:lnTo>
                  <a:lnTo>
                    <a:pt x="237" y="411"/>
                  </a:lnTo>
                  <a:lnTo>
                    <a:pt x="219" y="416"/>
                  </a:lnTo>
                  <a:lnTo>
                    <a:pt x="203" y="409"/>
                  </a:lnTo>
                  <a:lnTo>
                    <a:pt x="181" y="411"/>
                  </a:lnTo>
                  <a:lnTo>
                    <a:pt x="175" y="406"/>
                  </a:lnTo>
                  <a:lnTo>
                    <a:pt x="181" y="400"/>
                  </a:lnTo>
                  <a:lnTo>
                    <a:pt x="170" y="393"/>
                  </a:lnTo>
                  <a:lnTo>
                    <a:pt x="160" y="393"/>
                  </a:lnTo>
                  <a:lnTo>
                    <a:pt x="149" y="395"/>
                  </a:lnTo>
                  <a:lnTo>
                    <a:pt x="126" y="411"/>
                  </a:lnTo>
                  <a:lnTo>
                    <a:pt x="116" y="413"/>
                  </a:lnTo>
                  <a:lnTo>
                    <a:pt x="115" y="409"/>
                  </a:lnTo>
                  <a:lnTo>
                    <a:pt x="77" y="406"/>
                  </a:lnTo>
                  <a:lnTo>
                    <a:pt x="82" y="401"/>
                  </a:lnTo>
                  <a:lnTo>
                    <a:pt x="74" y="400"/>
                  </a:lnTo>
                  <a:lnTo>
                    <a:pt x="66" y="391"/>
                  </a:lnTo>
                  <a:lnTo>
                    <a:pt x="69" y="390"/>
                  </a:lnTo>
                  <a:lnTo>
                    <a:pt x="79" y="365"/>
                  </a:lnTo>
                  <a:lnTo>
                    <a:pt x="59" y="359"/>
                  </a:lnTo>
                  <a:lnTo>
                    <a:pt x="48" y="351"/>
                  </a:lnTo>
                  <a:lnTo>
                    <a:pt x="44" y="349"/>
                  </a:lnTo>
                  <a:lnTo>
                    <a:pt x="43" y="347"/>
                  </a:lnTo>
                  <a:lnTo>
                    <a:pt x="44" y="334"/>
                  </a:lnTo>
                  <a:lnTo>
                    <a:pt x="44" y="331"/>
                  </a:lnTo>
                  <a:lnTo>
                    <a:pt x="43" y="328"/>
                  </a:lnTo>
                  <a:lnTo>
                    <a:pt x="33" y="333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4" y="318"/>
                  </a:lnTo>
                  <a:lnTo>
                    <a:pt x="13" y="313"/>
                  </a:lnTo>
                  <a:lnTo>
                    <a:pt x="15" y="302"/>
                  </a:lnTo>
                  <a:lnTo>
                    <a:pt x="21" y="300"/>
                  </a:lnTo>
                  <a:lnTo>
                    <a:pt x="30" y="302"/>
                  </a:lnTo>
                  <a:lnTo>
                    <a:pt x="48" y="300"/>
                  </a:lnTo>
                  <a:lnTo>
                    <a:pt x="49" y="279"/>
                  </a:lnTo>
                  <a:lnTo>
                    <a:pt x="52" y="274"/>
                  </a:lnTo>
                  <a:lnTo>
                    <a:pt x="57" y="272"/>
                  </a:lnTo>
                  <a:lnTo>
                    <a:pt x="67" y="274"/>
                  </a:lnTo>
                  <a:lnTo>
                    <a:pt x="66" y="295"/>
                  </a:lnTo>
                  <a:lnTo>
                    <a:pt x="74" y="302"/>
                  </a:lnTo>
                  <a:lnTo>
                    <a:pt x="83" y="303"/>
                  </a:lnTo>
                  <a:lnTo>
                    <a:pt x="88" y="292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95" y="274"/>
                  </a:lnTo>
                  <a:lnTo>
                    <a:pt x="103" y="272"/>
                  </a:lnTo>
                  <a:lnTo>
                    <a:pt x="155" y="277"/>
                  </a:lnTo>
                  <a:lnTo>
                    <a:pt x="163" y="256"/>
                  </a:lnTo>
                  <a:lnTo>
                    <a:pt x="165" y="243"/>
                  </a:lnTo>
                  <a:lnTo>
                    <a:pt x="165" y="233"/>
                  </a:lnTo>
                  <a:lnTo>
                    <a:pt x="168" y="231"/>
                  </a:lnTo>
                  <a:lnTo>
                    <a:pt x="172" y="214"/>
                  </a:lnTo>
                  <a:lnTo>
                    <a:pt x="178" y="212"/>
                  </a:lnTo>
                  <a:lnTo>
                    <a:pt x="188" y="212"/>
                  </a:lnTo>
                  <a:lnTo>
                    <a:pt x="198" y="212"/>
                  </a:lnTo>
                  <a:lnTo>
                    <a:pt x="212" y="214"/>
                  </a:lnTo>
                  <a:lnTo>
                    <a:pt x="222" y="218"/>
                  </a:lnTo>
                  <a:lnTo>
                    <a:pt x="230" y="218"/>
                  </a:lnTo>
                  <a:lnTo>
                    <a:pt x="261" y="214"/>
                  </a:lnTo>
                  <a:lnTo>
                    <a:pt x="289" y="209"/>
                  </a:lnTo>
                  <a:lnTo>
                    <a:pt x="289" y="197"/>
                  </a:lnTo>
                  <a:lnTo>
                    <a:pt x="276" y="186"/>
                  </a:lnTo>
                  <a:lnTo>
                    <a:pt x="278" y="174"/>
                  </a:lnTo>
                  <a:lnTo>
                    <a:pt x="291" y="176"/>
                  </a:lnTo>
                  <a:lnTo>
                    <a:pt x="315" y="178"/>
                  </a:lnTo>
                  <a:lnTo>
                    <a:pt x="319" y="174"/>
                  </a:lnTo>
                  <a:lnTo>
                    <a:pt x="314" y="173"/>
                  </a:lnTo>
                  <a:lnTo>
                    <a:pt x="289" y="171"/>
                  </a:lnTo>
                  <a:lnTo>
                    <a:pt x="284" y="166"/>
                  </a:lnTo>
                  <a:lnTo>
                    <a:pt x="286" y="160"/>
                  </a:lnTo>
                  <a:lnTo>
                    <a:pt x="288" y="152"/>
                  </a:lnTo>
                  <a:lnTo>
                    <a:pt x="274" y="148"/>
                  </a:lnTo>
                  <a:lnTo>
                    <a:pt x="273" y="140"/>
                  </a:lnTo>
                  <a:lnTo>
                    <a:pt x="283" y="125"/>
                  </a:lnTo>
                  <a:lnTo>
                    <a:pt x="296" y="114"/>
                  </a:lnTo>
                  <a:lnTo>
                    <a:pt x="315" y="104"/>
                  </a:lnTo>
                  <a:lnTo>
                    <a:pt x="336" y="99"/>
                  </a:lnTo>
                  <a:lnTo>
                    <a:pt x="361" y="104"/>
                  </a:lnTo>
                  <a:lnTo>
                    <a:pt x="398" y="94"/>
                  </a:lnTo>
                  <a:lnTo>
                    <a:pt x="408" y="93"/>
                  </a:lnTo>
                  <a:lnTo>
                    <a:pt x="444" y="93"/>
                  </a:lnTo>
                  <a:lnTo>
                    <a:pt x="457" y="98"/>
                  </a:lnTo>
                  <a:lnTo>
                    <a:pt x="472" y="98"/>
                  </a:lnTo>
                  <a:lnTo>
                    <a:pt x="474" y="91"/>
                  </a:lnTo>
                  <a:lnTo>
                    <a:pt x="488" y="86"/>
                  </a:lnTo>
                  <a:lnTo>
                    <a:pt x="493" y="78"/>
                  </a:lnTo>
                  <a:lnTo>
                    <a:pt x="496" y="54"/>
                  </a:lnTo>
                  <a:lnTo>
                    <a:pt x="495" y="45"/>
                  </a:lnTo>
                  <a:lnTo>
                    <a:pt x="483" y="36"/>
                  </a:lnTo>
                  <a:lnTo>
                    <a:pt x="490" y="31"/>
                  </a:lnTo>
                  <a:lnTo>
                    <a:pt x="496" y="18"/>
                  </a:lnTo>
                  <a:lnTo>
                    <a:pt x="485" y="16"/>
                  </a:lnTo>
                  <a:lnTo>
                    <a:pt x="480" y="11"/>
                  </a:lnTo>
                  <a:lnTo>
                    <a:pt x="487" y="8"/>
                  </a:lnTo>
                  <a:lnTo>
                    <a:pt x="500" y="0"/>
                  </a:lnTo>
                  <a:lnTo>
                    <a:pt x="501" y="5"/>
                  </a:lnTo>
                  <a:lnTo>
                    <a:pt x="516" y="19"/>
                  </a:lnTo>
                  <a:lnTo>
                    <a:pt x="523" y="19"/>
                  </a:lnTo>
                  <a:lnTo>
                    <a:pt x="532" y="13"/>
                  </a:lnTo>
                  <a:lnTo>
                    <a:pt x="536" y="13"/>
                  </a:lnTo>
                  <a:lnTo>
                    <a:pt x="550" y="18"/>
                  </a:lnTo>
                  <a:lnTo>
                    <a:pt x="555" y="19"/>
                  </a:lnTo>
                  <a:lnTo>
                    <a:pt x="576" y="13"/>
                  </a:lnTo>
                  <a:lnTo>
                    <a:pt x="585" y="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3" name="Freeform 24"/>
            <p:cNvSpPr>
              <a:spLocks/>
            </p:cNvSpPr>
            <p:nvPr/>
          </p:nvSpPr>
          <p:spPr bwMode="auto">
            <a:xfrm>
              <a:off x="2752" y="1654"/>
              <a:ext cx="685" cy="449"/>
            </a:xfrm>
            <a:custGeom>
              <a:avLst/>
              <a:gdLst>
                <a:gd name="T0" fmla="*/ 614 w 684"/>
                <a:gd name="T1" fmla="*/ 166 h 449"/>
                <a:gd name="T2" fmla="*/ 607 w 684"/>
                <a:gd name="T3" fmla="*/ 235 h 449"/>
                <a:gd name="T4" fmla="*/ 617 w 684"/>
                <a:gd name="T5" fmla="*/ 307 h 449"/>
                <a:gd name="T6" fmla="*/ 648 w 684"/>
                <a:gd name="T7" fmla="*/ 344 h 449"/>
                <a:gd name="T8" fmla="*/ 658 w 684"/>
                <a:gd name="T9" fmla="*/ 372 h 449"/>
                <a:gd name="T10" fmla="*/ 665 w 684"/>
                <a:gd name="T11" fmla="*/ 410 h 449"/>
                <a:gd name="T12" fmla="*/ 560 w 684"/>
                <a:gd name="T13" fmla="*/ 434 h 449"/>
                <a:gd name="T14" fmla="*/ 436 w 684"/>
                <a:gd name="T15" fmla="*/ 441 h 449"/>
                <a:gd name="T16" fmla="*/ 361 w 684"/>
                <a:gd name="T17" fmla="*/ 441 h 449"/>
                <a:gd name="T18" fmla="*/ 260 w 684"/>
                <a:gd name="T19" fmla="*/ 428 h 449"/>
                <a:gd name="T20" fmla="*/ 163 w 684"/>
                <a:gd name="T21" fmla="*/ 401 h 449"/>
                <a:gd name="T22" fmla="*/ 152 w 684"/>
                <a:gd name="T23" fmla="*/ 392 h 449"/>
                <a:gd name="T24" fmla="*/ 173 w 684"/>
                <a:gd name="T25" fmla="*/ 380 h 449"/>
                <a:gd name="T26" fmla="*/ 154 w 684"/>
                <a:gd name="T27" fmla="*/ 374 h 449"/>
                <a:gd name="T28" fmla="*/ 134 w 684"/>
                <a:gd name="T29" fmla="*/ 369 h 449"/>
                <a:gd name="T30" fmla="*/ 141 w 684"/>
                <a:gd name="T31" fmla="*/ 361 h 449"/>
                <a:gd name="T32" fmla="*/ 141 w 684"/>
                <a:gd name="T33" fmla="*/ 356 h 449"/>
                <a:gd name="T34" fmla="*/ 136 w 684"/>
                <a:gd name="T35" fmla="*/ 348 h 449"/>
                <a:gd name="T36" fmla="*/ 124 w 684"/>
                <a:gd name="T37" fmla="*/ 339 h 449"/>
                <a:gd name="T38" fmla="*/ 134 w 684"/>
                <a:gd name="T39" fmla="*/ 322 h 449"/>
                <a:gd name="T40" fmla="*/ 144 w 684"/>
                <a:gd name="T41" fmla="*/ 315 h 449"/>
                <a:gd name="T42" fmla="*/ 115 w 684"/>
                <a:gd name="T43" fmla="*/ 318 h 449"/>
                <a:gd name="T44" fmla="*/ 101 w 684"/>
                <a:gd name="T45" fmla="*/ 300 h 449"/>
                <a:gd name="T46" fmla="*/ 128 w 684"/>
                <a:gd name="T47" fmla="*/ 300 h 449"/>
                <a:gd name="T48" fmla="*/ 137 w 684"/>
                <a:gd name="T49" fmla="*/ 286 h 449"/>
                <a:gd name="T50" fmla="*/ 123 w 684"/>
                <a:gd name="T51" fmla="*/ 271 h 449"/>
                <a:gd name="T52" fmla="*/ 124 w 684"/>
                <a:gd name="T53" fmla="*/ 258 h 449"/>
                <a:gd name="T54" fmla="*/ 100 w 684"/>
                <a:gd name="T55" fmla="*/ 242 h 449"/>
                <a:gd name="T56" fmla="*/ 33 w 684"/>
                <a:gd name="T57" fmla="*/ 212 h 449"/>
                <a:gd name="T58" fmla="*/ 13 w 684"/>
                <a:gd name="T59" fmla="*/ 196 h 449"/>
                <a:gd name="T60" fmla="*/ 93 w 684"/>
                <a:gd name="T61" fmla="*/ 153 h 449"/>
                <a:gd name="T62" fmla="*/ 141 w 684"/>
                <a:gd name="T63" fmla="*/ 145 h 449"/>
                <a:gd name="T64" fmla="*/ 137 w 684"/>
                <a:gd name="T65" fmla="*/ 139 h 449"/>
                <a:gd name="T66" fmla="*/ 137 w 684"/>
                <a:gd name="T67" fmla="*/ 132 h 449"/>
                <a:gd name="T68" fmla="*/ 162 w 684"/>
                <a:gd name="T69" fmla="*/ 106 h 449"/>
                <a:gd name="T70" fmla="*/ 173 w 684"/>
                <a:gd name="T71" fmla="*/ 122 h 449"/>
                <a:gd name="T72" fmla="*/ 208 w 684"/>
                <a:gd name="T73" fmla="*/ 108 h 449"/>
                <a:gd name="T74" fmla="*/ 257 w 684"/>
                <a:gd name="T75" fmla="*/ 93 h 449"/>
                <a:gd name="T76" fmla="*/ 248 w 684"/>
                <a:gd name="T77" fmla="*/ 75 h 449"/>
                <a:gd name="T78" fmla="*/ 242 w 684"/>
                <a:gd name="T79" fmla="*/ 67 h 449"/>
                <a:gd name="T80" fmla="*/ 224 w 684"/>
                <a:gd name="T81" fmla="*/ 67 h 449"/>
                <a:gd name="T82" fmla="*/ 274 w 684"/>
                <a:gd name="T83" fmla="*/ 49 h 449"/>
                <a:gd name="T84" fmla="*/ 294 w 684"/>
                <a:gd name="T85" fmla="*/ 57 h 449"/>
                <a:gd name="T86" fmla="*/ 328 w 684"/>
                <a:gd name="T87" fmla="*/ 70 h 449"/>
                <a:gd name="T88" fmla="*/ 369 w 684"/>
                <a:gd name="T89" fmla="*/ 54 h 449"/>
                <a:gd name="T90" fmla="*/ 382 w 684"/>
                <a:gd name="T91" fmla="*/ 41 h 449"/>
                <a:gd name="T92" fmla="*/ 377 w 684"/>
                <a:gd name="T93" fmla="*/ 26 h 449"/>
                <a:gd name="T94" fmla="*/ 410 w 684"/>
                <a:gd name="T95" fmla="*/ 11 h 449"/>
                <a:gd name="T96" fmla="*/ 428 w 684"/>
                <a:gd name="T97" fmla="*/ 10 h 449"/>
                <a:gd name="T98" fmla="*/ 420 w 684"/>
                <a:gd name="T99" fmla="*/ 0 h 449"/>
                <a:gd name="T100" fmla="*/ 462 w 684"/>
                <a:gd name="T101" fmla="*/ 5 h 449"/>
                <a:gd name="T102" fmla="*/ 514 w 684"/>
                <a:gd name="T103" fmla="*/ 34 h 449"/>
                <a:gd name="T104" fmla="*/ 531 w 684"/>
                <a:gd name="T105" fmla="*/ 26 h 449"/>
                <a:gd name="T106" fmla="*/ 563 w 684"/>
                <a:gd name="T107" fmla="*/ 51 h 449"/>
                <a:gd name="T108" fmla="*/ 576 w 684"/>
                <a:gd name="T109" fmla="*/ 80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4"/>
                <a:gd name="T166" fmla="*/ 0 h 449"/>
                <a:gd name="T167" fmla="*/ 684 w 684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4" h="449">
                  <a:moveTo>
                    <a:pt x="606" y="95"/>
                  </a:moveTo>
                  <a:lnTo>
                    <a:pt x="607" y="108"/>
                  </a:lnTo>
                  <a:lnTo>
                    <a:pt x="612" y="124"/>
                  </a:lnTo>
                  <a:lnTo>
                    <a:pt x="612" y="149"/>
                  </a:lnTo>
                  <a:lnTo>
                    <a:pt x="614" y="166"/>
                  </a:lnTo>
                  <a:lnTo>
                    <a:pt x="616" y="184"/>
                  </a:lnTo>
                  <a:lnTo>
                    <a:pt x="611" y="204"/>
                  </a:lnTo>
                  <a:lnTo>
                    <a:pt x="603" y="207"/>
                  </a:lnTo>
                  <a:lnTo>
                    <a:pt x="611" y="222"/>
                  </a:lnTo>
                  <a:lnTo>
                    <a:pt x="607" y="235"/>
                  </a:lnTo>
                  <a:lnTo>
                    <a:pt x="603" y="246"/>
                  </a:lnTo>
                  <a:lnTo>
                    <a:pt x="588" y="261"/>
                  </a:lnTo>
                  <a:lnTo>
                    <a:pt x="586" y="276"/>
                  </a:lnTo>
                  <a:lnTo>
                    <a:pt x="603" y="292"/>
                  </a:lnTo>
                  <a:lnTo>
                    <a:pt x="617" y="307"/>
                  </a:lnTo>
                  <a:lnTo>
                    <a:pt x="617" y="315"/>
                  </a:lnTo>
                  <a:lnTo>
                    <a:pt x="622" y="326"/>
                  </a:lnTo>
                  <a:lnTo>
                    <a:pt x="629" y="335"/>
                  </a:lnTo>
                  <a:lnTo>
                    <a:pt x="634" y="339"/>
                  </a:lnTo>
                  <a:lnTo>
                    <a:pt x="648" y="344"/>
                  </a:lnTo>
                  <a:lnTo>
                    <a:pt x="666" y="346"/>
                  </a:lnTo>
                  <a:lnTo>
                    <a:pt x="681" y="341"/>
                  </a:lnTo>
                  <a:lnTo>
                    <a:pt x="673" y="348"/>
                  </a:lnTo>
                  <a:lnTo>
                    <a:pt x="663" y="356"/>
                  </a:lnTo>
                  <a:lnTo>
                    <a:pt x="658" y="372"/>
                  </a:lnTo>
                  <a:lnTo>
                    <a:pt x="660" y="382"/>
                  </a:lnTo>
                  <a:lnTo>
                    <a:pt x="674" y="387"/>
                  </a:lnTo>
                  <a:lnTo>
                    <a:pt x="684" y="397"/>
                  </a:lnTo>
                  <a:lnTo>
                    <a:pt x="681" y="406"/>
                  </a:lnTo>
                  <a:lnTo>
                    <a:pt x="665" y="410"/>
                  </a:lnTo>
                  <a:lnTo>
                    <a:pt x="638" y="408"/>
                  </a:lnTo>
                  <a:lnTo>
                    <a:pt x="625" y="408"/>
                  </a:lnTo>
                  <a:lnTo>
                    <a:pt x="603" y="410"/>
                  </a:lnTo>
                  <a:lnTo>
                    <a:pt x="585" y="428"/>
                  </a:lnTo>
                  <a:lnTo>
                    <a:pt x="560" y="434"/>
                  </a:lnTo>
                  <a:lnTo>
                    <a:pt x="531" y="434"/>
                  </a:lnTo>
                  <a:lnTo>
                    <a:pt x="487" y="424"/>
                  </a:lnTo>
                  <a:lnTo>
                    <a:pt x="457" y="428"/>
                  </a:lnTo>
                  <a:lnTo>
                    <a:pt x="451" y="431"/>
                  </a:lnTo>
                  <a:lnTo>
                    <a:pt x="436" y="441"/>
                  </a:lnTo>
                  <a:lnTo>
                    <a:pt x="420" y="449"/>
                  </a:lnTo>
                  <a:lnTo>
                    <a:pt x="405" y="444"/>
                  </a:lnTo>
                  <a:lnTo>
                    <a:pt x="392" y="439"/>
                  </a:lnTo>
                  <a:lnTo>
                    <a:pt x="384" y="434"/>
                  </a:lnTo>
                  <a:lnTo>
                    <a:pt x="361" y="441"/>
                  </a:lnTo>
                  <a:lnTo>
                    <a:pt x="346" y="442"/>
                  </a:lnTo>
                  <a:lnTo>
                    <a:pt x="332" y="439"/>
                  </a:lnTo>
                  <a:lnTo>
                    <a:pt x="323" y="431"/>
                  </a:lnTo>
                  <a:lnTo>
                    <a:pt x="289" y="429"/>
                  </a:lnTo>
                  <a:lnTo>
                    <a:pt x="260" y="428"/>
                  </a:lnTo>
                  <a:lnTo>
                    <a:pt x="227" y="421"/>
                  </a:lnTo>
                  <a:lnTo>
                    <a:pt x="173" y="415"/>
                  </a:lnTo>
                  <a:lnTo>
                    <a:pt x="155" y="415"/>
                  </a:lnTo>
                  <a:lnTo>
                    <a:pt x="163" y="403"/>
                  </a:lnTo>
                  <a:lnTo>
                    <a:pt x="163" y="401"/>
                  </a:lnTo>
                  <a:lnTo>
                    <a:pt x="159" y="397"/>
                  </a:lnTo>
                  <a:lnTo>
                    <a:pt x="154" y="397"/>
                  </a:lnTo>
                  <a:lnTo>
                    <a:pt x="149" y="397"/>
                  </a:lnTo>
                  <a:lnTo>
                    <a:pt x="147" y="392"/>
                  </a:lnTo>
                  <a:lnTo>
                    <a:pt x="152" y="392"/>
                  </a:lnTo>
                  <a:lnTo>
                    <a:pt x="154" y="387"/>
                  </a:lnTo>
                  <a:lnTo>
                    <a:pt x="160" y="387"/>
                  </a:lnTo>
                  <a:lnTo>
                    <a:pt x="163" y="382"/>
                  </a:lnTo>
                  <a:lnTo>
                    <a:pt x="168" y="380"/>
                  </a:lnTo>
                  <a:lnTo>
                    <a:pt x="173" y="380"/>
                  </a:lnTo>
                  <a:lnTo>
                    <a:pt x="178" y="379"/>
                  </a:lnTo>
                  <a:lnTo>
                    <a:pt x="175" y="375"/>
                  </a:lnTo>
                  <a:lnTo>
                    <a:pt x="168" y="374"/>
                  </a:lnTo>
                  <a:lnTo>
                    <a:pt x="160" y="374"/>
                  </a:lnTo>
                  <a:lnTo>
                    <a:pt x="154" y="374"/>
                  </a:lnTo>
                  <a:lnTo>
                    <a:pt x="154" y="370"/>
                  </a:lnTo>
                  <a:lnTo>
                    <a:pt x="149" y="369"/>
                  </a:lnTo>
                  <a:lnTo>
                    <a:pt x="142" y="370"/>
                  </a:lnTo>
                  <a:lnTo>
                    <a:pt x="139" y="369"/>
                  </a:lnTo>
                  <a:lnTo>
                    <a:pt x="134" y="369"/>
                  </a:lnTo>
                  <a:lnTo>
                    <a:pt x="131" y="366"/>
                  </a:lnTo>
                  <a:lnTo>
                    <a:pt x="134" y="366"/>
                  </a:lnTo>
                  <a:lnTo>
                    <a:pt x="141" y="364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36" y="359"/>
                  </a:lnTo>
                  <a:lnTo>
                    <a:pt x="131" y="359"/>
                  </a:lnTo>
                  <a:lnTo>
                    <a:pt x="132" y="357"/>
                  </a:lnTo>
                  <a:lnTo>
                    <a:pt x="136" y="356"/>
                  </a:lnTo>
                  <a:lnTo>
                    <a:pt x="141" y="356"/>
                  </a:lnTo>
                  <a:lnTo>
                    <a:pt x="146" y="351"/>
                  </a:lnTo>
                  <a:lnTo>
                    <a:pt x="146" y="348"/>
                  </a:lnTo>
                  <a:lnTo>
                    <a:pt x="144" y="348"/>
                  </a:lnTo>
                  <a:lnTo>
                    <a:pt x="141" y="346"/>
                  </a:lnTo>
                  <a:lnTo>
                    <a:pt x="136" y="348"/>
                  </a:lnTo>
                  <a:lnTo>
                    <a:pt x="134" y="346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26" y="341"/>
                  </a:lnTo>
                  <a:lnTo>
                    <a:pt x="124" y="339"/>
                  </a:lnTo>
                  <a:lnTo>
                    <a:pt x="123" y="335"/>
                  </a:lnTo>
                  <a:lnTo>
                    <a:pt x="128" y="335"/>
                  </a:lnTo>
                  <a:lnTo>
                    <a:pt x="126" y="328"/>
                  </a:lnTo>
                  <a:lnTo>
                    <a:pt x="131" y="328"/>
                  </a:lnTo>
                  <a:lnTo>
                    <a:pt x="134" y="322"/>
                  </a:lnTo>
                  <a:lnTo>
                    <a:pt x="137" y="323"/>
                  </a:lnTo>
                  <a:lnTo>
                    <a:pt x="139" y="320"/>
                  </a:lnTo>
                  <a:lnTo>
                    <a:pt x="144" y="320"/>
                  </a:lnTo>
                  <a:lnTo>
                    <a:pt x="147" y="315"/>
                  </a:lnTo>
                  <a:lnTo>
                    <a:pt x="144" y="315"/>
                  </a:lnTo>
                  <a:lnTo>
                    <a:pt x="136" y="315"/>
                  </a:lnTo>
                  <a:lnTo>
                    <a:pt x="129" y="315"/>
                  </a:lnTo>
                  <a:lnTo>
                    <a:pt x="123" y="313"/>
                  </a:lnTo>
                  <a:lnTo>
                    <a:pt x="113" y="313"/>
                  </a:lnTo>
                  <a:lnTo>
                    <a:pt x="115" y="318"/>
                  </a:lnTo>
                  <a:lnTo>
                    <a:pt x="111" y="320"/>
                  </a:lnTo>
                  <a:lnTo>
                    <a:pt x="108" y="317"/>
                  </a:lnTo>
                  <a:lnTo>
                    <a:pt x="101" y="310"/>
                  </a:lnTo>
                  <a:lnTo>
                    <a:pt x="103" y="305"/>
                  </a:lnTo>
                  <a:lnTo>
                    <a:pt x="101" y="300"/>
                  </a:lnTo>
                  <a:lnTo>
                    <a:pt x="100" y="295"/>
                  </a:lnTo>
                  <a:lnTo>
                    <a:pt x="106" y="297"/>
                  </a:lnTo>
                  <a:lnTo>
                    <a:pt x="115" y="299"/>
                  </a:lnTo>
                  <a:lnTo>
                    <a:pt x="119" y="300"/>
                  </a:lnTo>
                  <a:lnTo>
                    <a:pt x="128" y="300"/>
                  </a:lnTo>
                  <a:lnTo>
                    <a:pt x="132" y="300"/>
                  </a:lnTo>
                  <a:lnTo>
                    <a:pt x="139" y="295"/>
                  </a:lnTo>
                  <a:lnTo>
                    <a:pt x="136" y="292"/>
                  </a:lnTo>
                  <a:lnTo>
                    <a:pt x="137" y="289"/>
                  </a:lnTo>
                  <a:lnTo>
                    <a:pt x="137" y="286"/>
                  </a:lnTo>
                  <a:lnTo>
                    <a:pt x="136" y="281"/>
                  </a:lnTo>
                  <a:lnTo>
                    <a:pt x="137" y="276"/>
                  </a:lnTo>
                  <a:lnTo>
                    <a:pt x="136" y="271"/>
                  </a:lnTo>
                  <a:lnTo>
                    <a:pt x="131" y="269"/>
                  </a:lnTo>
                  <a:lnTo>
                    <a:pt x="123" y="271"/>
                  </a:lnTo>
                  <a:lnTo>
                    <a:pt x="116" y="269"/>
                  </a:lnTo>
                  <a:lnTo>
                    <a:pt x="105" y="269"/>
                  </a:lnTo>
                  <a:lnTo>
                    <a:pt x="108" y="261"/>
                  </a:lnTo>
                  <a:lnTo>
                    <a:pt x="115" y="263"/>
                  </a:lnTo>
                  <a:lnTo>
                    <a:pt x="124" y="258"/>
                  </a:lnTo>
                  <a:lnTo>
                    <a:pt x="123" y="253"/>
                  </a:lnTo>
                  <a:lnTo>
                    <a:pt x="118" y="251"/>
                  </a:lnTo>
                  <a:lnTo>
                    <a:pt x="106" y="248"/>
                  </a:lnTo>
                  <a:lnTo>
                    <a:pt x="103" y="243"/>
                  </a:lnTo>
                  <a:lnTo>
                    <a:pt x="100" y="242"/>
                  </a:lnTo>
                  <a:lnTo>
                    <a:pt x="97" y="238"/>
                  </a:lnTo>
                  <a:lnTo>
                    <a:pt x="87" y="233"/>
                  </a:lnTo>
                  <a:lnTo>
                    <a:pt x="74" y="228"/>
                  </a:lnTo>
                  <a:lnTo>
                    <a:pt x="62" y="225"/>
                  </a:lnTo>
                  <a:lnTo>
                    <a:pt x="33" y="212"/>
                  </a:lnTo>
                  <a:lnTo>
                    <a:pt x="33" y="209"/>
                  </a:lnTo>
                  <a:lnTo>
                    <a:pt x="5" y="209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13" y="196"/>
                  </a:lnTo>
                  <a:lnTo>
                    <a:pt x="31" y="186"/>
                  </a:lnTo>
                  <a:lnTo>
                    <a:pt x="46" y="178"/>
                  </a:lnTo>
                  <a:lnTo>
                    <a:pt x="75" y="173"/>
                  </a:lnTo>
                  <a:lnTo>
                    <a:pt x="62" y="158"/>
                  </a:lnTo>
                  <a:lnTo>
                    <a:pt x="93" y="153"/>
                  </a:lnTo>
                  <a:lnTo>
                    <a:pt x="97" y="155"/>
                  </a:lnTo>
                  <a:lnTo>
                    <a:pt x="101" y="155"/>
                  </a:lnTo>
                  <a:lnTo>
                    <a:pt x="105" y="158"/>
                  </a:lnTo>
                  <a:lnTo>
                    <a:pt x="141" y="149"/>
                  </a:lnTo>
                  <a:lnTo>
                    <a:pt x="141" y="145"/>
                  </a:lnTo>
                  <a:lnTo>
                    <a:pt x="149" y="144"/>
                  </a:lnTo>
                  <a:lnTo>
                    <a:pt x="149" y="139"/>
                  </a:lnTo>
                  <a:lnTo>
                    <a:pt x="141" y="140"/>
                  </a:lnTo>
                  <a:lnTo>
                    <a:pt x="136" y="140"/>
                  </a:lnTo>
                  <a:lnTo>
                    <a:pt x="137" y="139"/>
                  </a:lnTo>
                  <a:lnTo>
                    <a:pt x="141" y="137"/>
                  </a:lnTo>
                  <a:lnTo>
                    <a:pt x="142" y="134"/>
                  </a:lnTo>
                  <a:lnTo>
                    <a:pt x="146" y="132"/>
                  </a:lnTo>
                  <a:lnTo>
                    <a:pt x="144" y="131"/>
                  </a:lnTo>
                  <a:lnTo>
                    <a:pt x="137" y="132"/>
                  </a:lnTo>
                  <a:lnTo>
                    <a:pt x="128" y="135"/>
                  </a:lnTo>
                  <a:lnTo>
                    <a:pt x="126" y="132"/>
                  </a:lnTo>
                  <a:lnTo>
                    <a:pt x="118" y="113"/>
                  </a:lnTo>
                  <a:lnTo>
                    <a:pt x="118" y="108"/>
                  </a:lnTo>
                  <a:lnTo>
                    <a:pt x="162" y="106"/>
                  </a:lnTo>
                  <a:lnTo>
                    <a:pt x="167" y="106"/>
                  </a:lnTo>
                  <a:lnTo>
                    <a:pt x="175" y="106"/>
                  </a:lnTo>
                  <a:lnTo>
                    <a:pt x="175" y="116"/>
                  </a:lnTo>
                  <a:lnTo>
                    <a:pt x="163" y="121"/>
                  </a:lnTo>
                  <a:lnTo>
                    <a:pt x="173" y="122"/>
                  </a:lnTo>
                  <a:lnTo>
                    <a:pt x="183" y="121"/>
                  </a:lnTo>
                  <a:lnTo>
                    <a:pt x="191" y="119"/>
                  </a:lnTo>
                  <a:lnTo>
                    <a:pt x="198" y="114"/>
                  </a:lnTo>
                  <a:lnTo>
                    <a:pt x="201" y="109"/>
                  </a:lnTo>
                  <a:lnTo>
                    <a:pt x="208" y="108"/>
                  </a:lnTo>
                  <a:lnTo>
                    <a:pt x="214" y="106"/>
                  </a:lnTo>
                  <a:lnTo>
                    <a:pt x="221" y="100"/>
                  </a:lnTo>
                  <a:lnTo>
                    <a:pt x="232" y="98"/>
                  </a:lnTo>
                  <a:lnTo>
                    <a:pt x="248" y="95"/>
                  </a:lnTo>
                  <a:lnTo>
                    <a:pt x="257" y="93"/>
                  </a:lnTo>
                  <a:lnTo>
                    <a:pt x="250" y="88"/>
                  </a:lnTo>
                  <a:lnTo>
                    <a:pt x="247" y="83"/>
                  </a:lnTo>
                  <a:lnTo>
                    <a:pt x="245" y="82"/>
                  </a:lnTo>
                  <a:lnTo>
                    <a:pt x="248" y="80"/>
                  </a:lnTo>
                  <a:lnTo>
                    <a:pt x="248" y="75"/>
                  </a:lnTo>
                  <a:lnTo>
                    <a:pt x="252" y="73"/>
                  </a:lnTo>
                  <a:lnTo>
                    <a:pt x="260" y="72"/>
                  </a:lnTo>
                  <a:lnTo>
                    <a:pt x="258" y="69"/>
                  </a:lnTo>
                  <a:lnTo>
                    <a:pt x="250" y="69"/>
                  </a:lnTo>
                  <a:lnTo>
                    <a:pt x="242" y="67"/>
                  </a:lnTo>
                  <a:lnTo>
                    <a:pt x="242" y="65"/>
                  </a:lnTo>
                  <a:lnTo>
                    <a:pt x="237" y="64"/>
                  </a:lnTo>
                  <a:lnTo>
                    <a:pt x="232" y="64"/>
                  </a:lnTo>
                  <a:lnTo>
                    <a:pt x="229" y="67"/>
                  </a:lnTo>
                  <a:lnTo>
                    <a:pt x="224" y="67"/>
                  </a:lnTo>
                  <a:lnTo>
                    <a:pt x="222" y="64"/>
                  </a:lnTo>
                  <a:lnTo>
                    <a:pt x="230" y="56"/>
                  </a:lnTo>
                  <a:lnTo>
                    <a:pt x="252" y="57"/>
                  </a:lnTo>
                  <a:lnTo>
                    <a:pt x="263" y="52"/>
                  </a:lnTo>
                  <a:lnTo>
                    <a:pt x="274" y="49"/>
                  </a:lnTo>
                  <a:lnTo>
                    <a:pt x="283" y="47"/>
                  </a:lnTo>
                  <a:lnTo>
                    <a:pt x="288" y="49"/>
                  </a:lnTo>
                  <a:lnTo>
                    <a:pt x="294" y="49"/>
                  </a:lnTo>
                  <a:lnTo>
                    <a:pt x="299" y="52"/>
                  </a:lnTo>
                  <a:lnTo>
                    <a:pt x="294" y="57"/>
                  </a:lnTo>
                  <a:lnTo>
                    <a:pt x="296" y="60"/>
                  </a:lnTo>
                  <a:lnTo>
                    <a:pt x="299" y="64"/>
                  </a:lnTo>
                  <a:lnTo>
                    <a:pt x="305" y="65"/>
                  </a:lnTo>
                  <a:lnTo>
                    <a:pt x="307" y="65"/>
                  </a:lnTo>
                  <a:lnTo>
                    <a:pt x="328" y="70"/>
                  </a:lnTo>
                  <a:lnTo>
                    <a:pt x="333" y="67"/>
                  </a:lnTo>
                  <a:lnTo>
                    <a:pt x="341" y="65"/>
                  </a:lnTo>
                  <a:lnTo>
                    <a:pt x="353" y="62"/>
                  </a:lnTo>
                  <a:lnTo>
                    <a:pt x="366" y="56"/>
                  </a:lnTo>
                  <a:lnTo>
                    <a:pt x="369" y="54"/>
                  </a:lnTo>
                  <a:lnTo>
                    <a:pt x="377" y="52"/>
                  </a:lnTo>
                  <a:lnTo>
                    <a:pt x="379" y="56"/>
                  </a:lnTo>
                  <a:lnTo>
                    <a:pt x="384" y="52"/>
                  </a:lnTo>
                  <a:lnTo>
                    <a:pt x="381" y="49"/>
                  </a:lnTo>
                  <a:lnTo>
                    <a:pt x="382" y="41"/>
                  </a:lnTo>
                  <a:lnTo>
                    <a:pt x="374" y="38"/>
                  </a:lnTo>
                  <a:lnTo>
                    <a:pt x="372" y="34"/>
                  </a:lnTo>
                  <a:lnTo>
                    <a:pt x="374" y="29"/>
                  </a:lnTo>
                  <a:lnTo>
                    <a:pt x="377" y="29"/>
                  </a:lnTo>
                  <a:lnTo>
                    <a:pt x="377" y="26"/>
                  </a:lnTo>
                  <a:lnTo>
                    <a:pt x="376" y="21"/>
                  </a:lnTo>
                  <a:lnTo>
                    <a:pt x="377" y="18"/>
                  </a:lnTo>
                  <a:lnTo>
                    <a:pt x="397" y="18"/>
                  </a:lnTo>
                  <a:lnTo>
                    <a:pt x="402" y="13"/>
                  </a:lnTo>
                  <a:lnTo>
                    <a:pt x="410" y="11"/>
                  </a:lnTo>
                  <a:lnTo>
                    <a:pt x="415" y="11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33" y="11"/>
                  </a:lnTo>
                  <a:lnTo>
                    <a:pt x="428" y="10"/>
                  </a:lnTo>
                  <a:lnTo>
                    <a:pt x="426" y="7"/>
                  </a:lnTo>
                  <a:lnTo>
                    <a:pt x="423" y="8"/>
                  </a:lnTo>
                  <a:lnTo>
                    <a:pt x="418" y="7"/>
                  </a:lnTo>
                  <a:lnTo>
                    <a:pt x="418" y="3"/>
                  </a:lnTo>
                  <a:lnTo>
                    <a:pt x="420" y="0"/>
                  </a:lnTo>
                  <a:lnTo>
                    <a:pt x="431" y="0"/>
                  </a:lnTo>
                  <a:lnTo>
                    <a:pt x="441" y="0"/>
                  </a:lnTo>
                  <a:lnTo>
                    <a:pt x="447" y="0"/>
                  </a:lnTo>
                  <a:lnTo>
                    <a:pt x="446" y="5"/>
                  </a:lnTo>
                  <a:lnTo>
                    <a:pt x="462" y="5"/>
                  </a:lnTo>
                  <a:lnTo>
                    <a:pt x="462" y="10"/>
                  </a:lnTo>
                  <a:lnTo>
                    <a:pt x="487" y="11"/>
                  </a:lnTo>
                  <a:lnTo>
                    <a:pt x="487" y="31"/>
                  </a:lnTo>
                  <a:lnTo>
                    <a:pt x="498" y="33"/>
                  </a:lnTo>
                  <a:lnTo>
                    <a:pt x="514" y="34"/>
                  </a:lnTo>
                  <a:lnTo>
                    <a:pt x="521" y="31"/>
                  </a:lnTo>
                  <a:lnTo>
                    <a:pt x="516" y="29"/>
                  </a:lnTo>
                  <a:lnTo>
                    <a:pt x="513" y="26"/>
                  </a:lnTo>
                  <a:lnTo>
                    <a:pt x="519" y="20"/>
                  </a:lnTo>
                  <a:lnTo>
                    <a:pt x="531" y="26"/>
                  </a:lnTo>
                  <a:lnTo>
                    <a:pt x="537" y="31"/>
                  </a:lnTo>
                  <a:lnTo>
                    <a:pt x="544" y="34"/>
                  </a:lnTo>
                  <a:lnTo>
                    <a:pt x="555" y="41"/>
                  </a:lnTo>
                  <a:lnTo>
                    <a:pt x="560" y="44"/>
                  </a:lnTo>
                  <a:lnTo>
                    <a:pt x="563" y="51"/>
                  </a:lnTo>
                  <a:lnTo>
                    <a:pt x="563" y="54"/>
                  </a:lnTo>
                  <a:lnTo>
                    <a:pt x="565" y="59"/>
                  </a:lnTo>
                  <a:lnTo>
                    <a:pt x="568" y="64"/>
                  </a:lnTo>
                  <a:lnTo>
                    <a:pt x="572" y="72"/>
                  </a:lnTo>
                  <a:lnTo>
                    <a:pt x="576" y="80"/>
                  </a:lnTo>
                  <a:lnTo>
                    <a:pt x="583" y="87"/>
                  </a:lnTo>
                  <a:lnTo>
                    <a:pt x="591" y="95"/>
                  </a:lnTo>
                  <a:lnTo>
                    <a:pt x="603" y="95"/>
                  </a:lnTo>
                  <a:lnTo>
                    <a:pt x="606" y="9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25"/>
            <p:cNvSpPr>
              <a:spLocks/>
            </p:cNvSpPr>
            <p:nvPr/>
          </p:nvSpPr>
          <p:spPr bwMode="auto">
            <a:xfrm>
              <a:off x="2269" y="1678"/>
              <a:ext cx="473" cy="304"/>
            </a:xfrm>
            <a:custGeom>
              <a:avLst/>
              <a:gdLst>
                <a:gd name="T0" fmla="*/ 135 w 473"/>
                <a:gd name="T1" fmla="*/ 9 h 304"/>
                <a:gd name="T2" fmla="*/ 176 w 473"/>
                <a:gd name="T3" fmla="*/ 25 h 304"/>
                <a:gd name="T4" fmla="*/ 176 w 473"/>
                <a:gd name="T5" fmla="*/ 41 h 304"/>
                <a:gd name="T6" fmla="*/ 220 w 473"/>
                <a:gd name="T7" fmla="*/ 56 h 304"/>
                <a:gd name="T8" fmla="*/ 235 w 473"/>
                <a:gd name="T9" fmla="*/ 71 h 304"/>
                <a:gd name="T10" fmla="*/ 274 w 473"/>
                <a:gd name="T11" fmla="*/ 72 h 304"/>
                <a:gd name="T12" fmla="*/ 311 w 473"/>
                <a:gd name="T13" fmla="*/ 97 h 304"/>
                <a:gd name="T14" fmla="*/ 306 w 473"/>
                <a:gd name="T15" fmla="*/ 110 h 304"/>
                <a:gd name="T16" fmla="*/ 334 w 473"/>
                <a:gd name="T17" fmla="*/ 111 h 304"/>
                <a:gd name="T18" fmla="*/ 333 w 473"/>
                <a:gd name="T19" fmla="*/ 131 h 304"/>
                <a:gd name="T20" fmla="*/ 321 w 473"/>
                <a:gd name="T21" fmla="*/ 142 h 304"/>
                <a:gd name="T22" fmla="*/ 347 w 473"/>
                <a:gd name="T23" fmla="*/ 141 h 304"/>
                <a:gd name="T24" fmla="*/ 378 w 473"/>
                <a:gd name="T25" fmla="*/ 126 h 304"/>
                <a:gd name="T26" fmla="*/ 393 w 473"/>
                <a:gd name="T27" fmla="*/ 138 h 304"/>
                <a:gd name="T28" fmla="*/ 434 w 473"/>
                <a:gd name="T29" fmla="*/ 133 h 304"/>
                <a:gd name="T30" fmla="*/ 466 w 473"/>
                <a:gd name="T31" fmla="*/ 138 h 304"/>
                <a:gd name="T32" fmla="*/ 473 w 473"/>
                <a:gd name="T33" fmla="*/ 156 h 304"/>
                <a:gd name="T34" fmla="*/ 466 w 473"/>
                <a:gd name="T35" fmla="*/ 183 h 304"/>
                <a:gd name="T36" fmla="*/ 427 w 473"/>
                <a:gd name="T37" fmla="*/ 187 h 304"/>
                <a:gd name="T38" fmla="*/ 409 w 473"/>
                <a:gd name="T39" fmla="*/ 170 h 304"/>
                <a:gd name="T40" fmla="*/ 385 w 473"/>
                <a:gd name="T41" fmla="*/ 167 h 304"/>
                <a:gd name="T42" fmla="*/ 364 w 473"/>
                <a:gd name="T43" fmla="*/ 178 h 304"/>
                <a:gd name="T44" fmla="*/ 395 w 473"/>
                <a:gd name="T45" fmla="*/ 209 h 304"/>
                <a:gd name="T46" fmla="*/ 380 w 473"/>
                <a:gd name="T47" fmla="*/ 211 h 304"/>
                <a:gd name="T48" fmla="*/ 324 w 473"/>
                <a:gd name="T49" fmla="*/ 232 h 304"/>
                <a:gd name="T50" fmla="*/ 295 w 473"/>
                <a:gd name="T51" fmla="*/ 245 h 304"/>
                <a:gd name="T52" fmla="*/ 274 w 473"/>
                <a:gd name="T53" fmla="*/ 249 h 304"/>
                <a:gd name="T54" fmla="*/ 243 w 473"/>
                <a:gd name="T55" fmla="*/ 262 h 304"/>
                <a:gd name="T56" fmla="*/ 235 w 473"/>
                <a:gd name="T57" fmla="*/ 271 h 304"/>
                <a:gd name="T58" fmla="*/ 210 w 473"/>
                <a:gd name="T59" fmla="*/ 268 h 304"/>
                <a:gd name="T60" fmla="*/ 184 w 473"/>
                <a:gd name="T61" fmla="*/ 275 h 304"/>
                <a:gd name="T62" fmla="*/ 195 w 473"/>
                <a:gd name="T63" fmla="*/ 298 h 304"/>
                <a:gd name="T64" fmla="*/ 179 w 473"/>
                <a:gd name="T65" fmla="*/ 302 h 304"/>
                <a:gd name="T66" fmla="*/ 177 w 473"/>
                <a:gd name="T67" fmla="*/ 280 h 304"/>
                <a:gd name="T68" fmla="*/ 163 w 473"/>
                <a:gd name="T69" fmla="*/ 275 h 304"/>
                <a:gd name="T70" fmla="*/ 145 w 473"/>
                <a:gd name="T71" fmla="*/ 265 h 304"/>
                <a:gd name="T72" fmla="*/ 169 w 473"/>
                <a:gd name="T73" fmla="*/ 253 h 304"/>
                <a:gd name="T74" fmla="*/ 161 w 473"/>
                <a:gd name="T75" fmla="*/ 240 h 304"/>
                <a:gd name="T76" fmla="*/ 171 w 473"/>
                <a:gd name="T77" fmla="*/ 213 h 304"/>
                <a:gd name="T78" fmla="*/ 109 w 473"/>
                <a:gd name="T79" fmla="*/ 164 h 304"/>
                <a:gd name="T80" fmla="*/ 27 w 473"/>
                <a:gd name="T81" fmla="*/ 100 h 304"/>
                <a:gd name="T82" fmla="*/ 18 w 473"/>
                <a:gd name="T83" fmla="*/ 82 h 304"/>
                <a:gd name="T84" fmla="*/ 16 w 473"/>
                <a:gd name="T85" fmla="*/ 72 h 304"/>
                <a:gd name="T86" fmla="*/ 32 w 473"/>
                <a:gd name="T87" fmla="*/ 69 h 304"/>
                <a:gd name="T88" fmla="*/ 37 w 473"/>
                <a:gd name="T89" fmla="*/ 59 h 304"/>
                <a:gd name="T90" fmla="*/ 45 w 473"/>
                <a:gd name="T91" fmla="*/ 51 h 304"/>
                <a:gd name="T92" fmla="*/ 58 w 473"/>
                <a:gd name="T93" fmla="*/ 49 h 304"/>
                <a:gd name="T94" fmla="*/ 68 w 473"/>
                <a:gd name="T95" fmla="*/ 41 h 304"/>
                <a:gd name="T96" fmla="*/ 78 w 473"/>
                <a:gd name="T97" fmla="*/ 35 h 304"/>
                <a:gd name="T98" fmla="*/ 78 w 473"/>
                <a:gd name="T99" fmla="*/ 25 h 304"/>
                <a:gd name="T100" fmla="*/ 83 w 473"/>
                <a:gd name="T101" fmla="*/ 15 h 304"/>
                <a:gd name="T102" fmla="*/ 96 w 473"/>
                <a:gd name="T103" fmla="*/ 12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3"/>
                <a:gd name="T157" fmla="*/ 0 h 304"/>
                <a:gd name="T158" fmla="*/ 473 w 473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3" h="304">
                  <a:moveTo>
                    <a:pt x="99" y="2"/>
                  </a:moveTo>
                  <a:lnTo>
                    <a:pt x="106" y="4"/>
                  </a:lnTo>
                  <a:lnTo>
                    <a:pt x="111" y="0"/>
                  </a:lnTo>
                  <a:lnTo>
                    <a:pt x="130" y="4"/>
                  </a:lnTo>
                  <a:lnTo>
                    <a:pt x="135" y="9"/>
                  </a:lnTo>
                  <a:lnTo>
                    <a:pt x="142" y="7"/>
                  </a:lnTo>
                  <a:lnTo>
                    <a:pt x="150" y="14"/>
                  </a:lnTo>
                  <a:lnTo>
                    <a:pt x="155" y="17"/>
                  </a:lnTo>
                  <a:lnTo>
                    <a:pt x="163" y="20"/>
                  </a:lnTo>
                  <a:lnTo>
                    <a:pt x="176" y="25"/>
                  </a:lnTo>
                  <a:lnTo>
                    <a:pt x="187" y="28"/>
                  </a:lnTo>
                  <a:lnTo>
                    <a:pt x="182" y="32"/>
                  </a:lnTo>
                  <a:lnTo>
                    <a:pt x="176" y="35"/>
                  </a:lnTo>
                  <a:lnTo>
                    <a:pt x="174" y="38"/>
                  </a:lnTo>
                  <a:lnTo>
                    <a:pt x="176" y="41"/>
                  </a:lnTo>
                  <a:lnTo>
                    <a:pt x="179" y="43"/>
                  </a:lnTo>
                  <a:lnTo>
                    <a:pt x="187" y="45"/>
                  </a:lnTo>
                  <a:lnTo>
                    <a:pt x="205" y="51"/>
                  </a:lnTo>
                  <a:lnTo>
                    <a:pt x="213" y="54"/>
                  </a:lnTo>
                  <a:lnTo>
                    <a:pt x="220" y="56"/>
                  </a:lnTo>
                  <a:lnTo>
                    <a:pt x="226" y="59"/>
                  </a:lnTo>
                  <a:lnTo>
                    <a:pt x="231" y="63"/>
                  </a:lnTo>
                  <a:lnTo>
                    <a:pt x="233" y="66"/>
                  </a:lnTo>
                  <a:lnTo>
                    <a:pt x="233" y="67"/>
                  </a:lnTo>
                  <a:lnTo>
                    <a:pt x="235" y="71"/>
                  </a:lnTo>
                  <a:lnTo>
                    <a:pt x="244" y="77"/>
                  </a:lnTo>
                  <a:lnTo>
                    <a:pt x="249" y="76"/>
                  </a:lnTo>
                  <a:lnTo>
                    <a:pt x="256" y="74"/>
                  </a:lnTo>
                  <a:lnTo>
                    <a:pt x="266" y="74"/>
                  </a:lnTo>
                  <a:lnTo>
                    <a:pt x="274" y="72"/>
                  </a:lnTo>
                  <a:lnTo>
                    <a:pt x="277" y="71"/>
                  </a:lnTo>
                  <a:lnTo>
                    <a:pt x="287" y="67"/>
                  </a:lnTo>
                  <a:lnTo>
                    <a:pt x="300" y="67"/>
                  </a:lnTo>
                  <a:lnTo>
                    <a:pt x="313" y="94"/>
                  </a:lnTo>
                  <a:lnTo>
                    <a:pt x="311" y="97"/>
                  </a:lnTo>
                  <a:lnTo>
                    <a:pt x="306" y="100"/>
                  </a:lnTo>
                  <a:lnTo>
                    <a:pt x="303" y="103"/>
                  </a:lnTo>
                  <a:lnTo>
                    <a:pt x="301" y="107"/>
                  </a:lnTo>
                  <a:lnTo>
                    <a:pt x="303" y="108"/>
                  </a:lnTo>
                  <a:lnTo>
                    <a:pt x="306" y="110"/>
                  </a:lnTo>
                  <a:lnTo>
                    <a:pt x="315" y="108"/>
                  </a:lnTo>
                  <a:lnTo>
                    <a:pt x="323" y="108"/>
                  </a:lnTo>
                  <a:lnTo>
                    <a:pt x="329" y="108"/>
                  </a:lnTo>
                  <a:lnTo>
                    <a:pt x="333" y="108"/>
                  </a:lnTo>
                  <a:lnTo>
                    <a:pt x="334" y="111"/>
                  </a:lnTo>
                  <a:lnTo>
                    <a:pt x="336" y="118"/>
                  </a:lnTo>
                  <a:lnTo>
                    <a:pt x="336" y="121"/>
                  </a:lnTo>
                  <a:lnTo>
                    <a:pt x="336" y="125"/>
                  </a:lnTo>
                  <a:lnTo>
                    <a:pt x="336" y="128"/>
                  </a:lnTo>
                  <a:lnTo>
                    <a:pt x="333" y="131"/>
                  </a:lnTo>
                  <a:lnTo>
                    <a:pt x="328" y="133"/>
                  </a:lnTo>
                  <a:lnTo>
                    <a:pt x="324" y="136"/>
                  </a:lnTo>
                  <a:lnTo>
                    <a:pt x="323" y="138"/>
                  </a:lnTo>
                  <a:lnTo>
                    <a:pt x="321" y="139"/>
                  </a:lnTo>
                  <a:lnTo>
                    <a:pt x="321" y="142"/>
                  </a:lnTo>
                  <a:lnTo>
                    <a:pt x="324" y="146"/>
                  </a:lnTo>
                  <a:lnTo>
                    <a:pt x="328" y="149"/>
                  </a:lnTo>
                  <a:lnTo>
                    <a:pt x="334" y="149"/>
                  </a:lnTo>
                  <a:lnTo>
                    <a:pt x="341" y="144"/>
                  </a:lnTo>
                  <a:lnTo>
                    <a:pt x="347" y="141"/>
                  </a:lnTo>
                  <a:lnTo>
                    <a:pt x="354" y="138"/>
                  </a:lnTo>
                  <a:lnTo>
                    <a:pt x="360" y="133"/>
                  </a:lnTo>
                  <a:lnTo>
                    <a:pt x="368" y="123"/>
                  </a:lnTo>
                  <a:lnTo>
                    <a:pt x="375" y="125"/>
                  </a:lnTo>
                  <a:lnTo>
                    <a:pt x="378" y="126"/>
                  </a:lnTo>
                  <a:lnTo>
                    <a:pt x="380" y="129"/>
                  </a:lnTo>
                  <a:lnTo>
                    <a:pt x="383" y="131"/>
                  </a:lnTo>
                  <a:lnTo>
                    <a:pt x="386" y="133"/>
                  </a:lnTo>
                  <a:lnTo>
                    <a:pt x="386" y="136"/>
                  </a:lnTo>
                  <a:lnTo>
                    <a:pt x="393" y="138"/>
                  </a:lnTo>
                  <a:lnTo>
                    <a:pt x="399" y="138"/>
                  </a:lnTo>
                  <a:lnTo>
                    <a:pt x="404" y="136"/>
                  </a:lnTo>
                  <a:lnTo>
                    <a:pt x="411" y="133"/>
                  </a:lnTo>
                  <a:lnTo>
                    <a:pt x="421" y="133"/>
                  </a:lnTo>
                  <a:lnTo>
                    <a:pt x="434" y="133"/>
                  </a:lnTo>
                  <a:lnTo>
                    <a:pt x="439" y="128"/>
                  </a:lnTo>
                  <a:lnTo>
                    <a:pt x="450" y="133"/>
                  </a:lnTo>
                  <a:lnTo>
                    <a:pt x="457" y="134"/>
                  </a:lnTo>
                  <a:lnTo>
                    <a:pt x="461" y="136"/>
                  </a:lnTo>
                  <a:lnTo>
                    <a:pt x="466" y="138"/>
                  </a:lnTo>
                  <a:lnTo>
                    <a:pt x="466" y="142"/>
                  </a:lnTo>
                  <a:lnTo>
                    <a:pt x="468" y="146"/>
                  </a:lnTo>
                  <a:lnTo>
                    <a:pt x="471" y="149"/>
                  </a:lnTo>
                  <a:lnTo>
                    <a:pt x="473" y="152"/>
                  </a:lnTo>
                  <a:lnTo>
                    <a:pt x="473" y="156"/>
                  </a:lnTo>
                  <a:lnTo>
                    <a:pt x="470" y="157"/>
                  </a:lnTo>
                  <a:lnTo>
                    <a:pt x="466" y="160"/>
                  </a:lnTo>
                  <a:lnTo>
                    <a:pt x="468" y="164"/>
                  </a:lnTo>
                  <a:lnTo>
                    <a:pt x="466" y="167"/>
                  </a:lnTo>
                  <a:lnTo>
                    <a:pt x="466" y="183"/>
                  </a:lnTo>
                  <a:lnTo>
                    <a:pt x="453" y="183"/>
                  </a:lnTo>
                  <a:lnTo>
                    <a:pt x="457" y="188"/>
                  </a:lnTo>
                  <a:lnTo>
                    <a:pt x="453" y="190"/>
                  </a:lnTo>
                  <a:lnTo>
                    <a:pt x="443" y="185"/>
                  </a:lnTo>
                  <a:lnTo>
                    <a:pt x="427" y="187"/>
                  </a:lnTo>
                  <a:lnTo>
                    <a:pt x="419" y="180"/>
                  </a:lnTo>
                  <a:lnTo>
                    <a:pt x="424" y="178"/>
                  </a:lnTo>
                  <a:lnTo>
                    <a:pt x="421" y="175"/>
                  </a:lnTo>
                  <a:lnTo>
                    <a:pt x="416" y="172"/>
                  </a:lnTo>
                  <a:lnTo>
                    <a:pt x="409" y="170"/>
                  </a:lnTo>
                  <a:lnTo>
                    <a:pt x="403" y="175"/>
                  </a:lnTo>
                  <a:lnTo>
                    <a:pt x="395" y="170"/>
                  </a:lnTo>
                  <a:lnTo>
                    <a:pt x="399" y="164"/>
                  </a:lnTo>
                  <a:lnTo>
                    <a:pt x="388" y="164"/>
                  </a:lnTo>
                  <a:lnTo>
                    <a:pt x="385" y="167"/>
                  </a:lnTo>
                  <a:lnTo>
                    <a:pt x="385" y="170"/>
                  </a:lnTo>
                  <a:lnTo>
                    <a:pt x="380" y="172"/>
                  </a:lnTo>
                  <a:lnTo>
                    <a:pt x="373" y="173"/>
                  </a:lnTo>
                  <a:lnTo>
                    <a:pt x="368" y="175"/>
                  </a:lnTo>
                  <a:lnTo>
                    <a:pt x="364" y="178"/>
                  </a:lnTo>
                  <a:lnTo>
                    <a:pt x="365" y="182"/>
                  </a:lnTo>
                  <a:lnTo>
                    <a:pt x="367" y="182"/>
                  </a:lnTo>
                  <a:lnTo>
                    <a:pt x="434" y="201"/>
                  </a:lnTo>
                  <a:lnTo>
                    <a:pt x="396" y="208"/>
                  </a:lnTo>
                  <a:lnTo>
                    <a:pt x="395" y="209"/>
                  </a:lnTo>
                  <a:lnTo>
                    <a:pt x="396" y="213"/>
                  </a:lnTo>
                  <a:lnTo>
                    <a:pt x="390" y="214"/>
                  </a:lnTo>
                  <a:lnTo>
                    <a:pt x="385" y="218"/>
                  </a:lnTo>
                  <a:lnTo>
                    <a:pt x="381" y="214"/>
                  </a:lnTo>
                  <a:lnTo>
                    <a:pt x="380" y="211"/>
                  </a:lnTo>
                  <a:lnTo>
                    <a:pt x="359" y="216"/>
                  </a:lnTo>
                  <a:lnTo>
                    <a:pt x="341" y="219"/>
                  </a:lnTo>
                  <a:lnTo>
                    <a:pt x="341" y="222"/>
                  </a:lnTo>
                  <a:lnTo>
                    <a:pt x="336" y="226"/>
                  </a:lnTo>
                  <a:lnTo>
                    <a:pt x="324" y="232"/>
                  </a:lnTo>
                  <a:lnTo>
                    <a:pt x="316" y="231"/>
                  </a:lnTo>
                  <a:lnTo>
                    <a:pt x="310" y="234"/>
                  </a:lnTo>
                  <a:lnTo>
                    <a:pt x="300" y="237"/>
                  </a:lnTo>
                  <a:lnTo>
                    <a:pt x="298" y="244"/>
                  </a:lnTo>
                  <a:lnTo>
                    <a:pt x="295" y="245"/>
                  </a:lnTo>
                  <a:lnTo>
                    <a:pt x="290" y="244"/>
                  </a:lnTo>
                  <a:lnTo>
                    <a:pt x="287" y="240"/>
                  </a:lnTo>
                  <a:lnTo>
                    <a:pt x="280" y="244"/>
                  </a:lnTo>
                  <a:lnTo>
                    <a:pt x="282" y="247"/>
                  </a:lnTo>
                  <a:lnTo>
                    <a:pt x="274" y="249"/>
                  </a:lnTo>
                  <a:lnTo>
                    <a:pt x="269" y="245"/>
                  </a:lnTo>
                  <a:lnTo>
                    <a:pt x="261" y="253"/>
                  </a:lnTo>
                  <a:lnTo>
                    <a:pt x="254" y="253"/>
                  </a:lnTo>
                  <a:lnTo>
                    <a:pt x="248" y="262"/>
                  </a:lnTo>
                  <a:lnTo>
                    <a:pt x="243" y="262"/>
                  </a:lnTo>
                  <a:lnTo>
                    <a:pt x="238" y="267"/>
                  </a:lnTo>
                  <a:lnTo>
                    <a:pt x="230" y="265"/>
                  </a:lnTo>
                  <a:lnTo>
                    <a:pt x="226" y="268"/>
                  </a:lnTo>
                  <a:lnTo>
                    <a:pt x="238" y="270"/>
                  </a:lnTo>
                  <a:lnTo>
                    <a:pt x="235" y="271"/>
                  </a:lnTo>
                  <a:lnTo>
                    <a:pt x="231" y="280"/>
                  </a:lnTo>
                  <a:lnTo>
                    <a:pt x="222" y="280"/>
                  </a:lnTo>
                  <a:lnTo>
                    <a:pt x="218" y="275"/>
                  </a:lnTo>
                  <a:lnTo>
                    <a:pt x="217" y="270"/>
                  </a:lnTo>
                  <a:lnTo>
                    <a:pt x="210" y="268"/>
                  </a:lnTo>
                  <a:lnTo>
                    <a:pt x="205" y="267"/>
                  </a:lnTo>
                  <a:lnTo>
                    <a:pt x="197" y="268"/>
                  </a:lnTo>
                  <a:lnTo>
                    <a:pt x="191" y="270"/>
                  </a:lnTo>
                  <a:lnTo>
                    <a:pt x="187" y="271"/>
                  </a:lnTo>
                  <a:lnTo>
                    <a:pt x="184" y="275"/>
                  </a:lnTo>
                  <a:lnTo>
                    <a:pt x="186" y="284"/>
                  </a:lnTo>
                  <a:lnTo>
                    <a:pt x="187" y="293"/>
                  </a:lnTo>
                  <a:lnTo>
                    <a:pt x="191" y="293"/>
                  </a:lnTo>
                  <a:lnTo>
                    <a:pt x="197" y="294"/>
                  </a:lnTo>
                  <a:lnTo>
                    <a:pt x="195" y="298"/>
                  </a:lnTo>
                  <a:lnTo>
                    <a:pt x="191" y="298"/>
                  </a:lnTo>
                  <a:lnTo>
                    <a:pt x="187" y="299"/>
                  </a:lnTo>
                  <a:lnTo>
                    <a:pt x="186" y="304"/>
                  </a:lnTo>
                  <a:lnTo>
                    <a:pt x="184" y="304"/>
                  </a:lnTo>
                  <a:lnTo>
                    <a:pt x="179" y="302"/>
                  </a:lnTo>
                  <a:lnTo>
                    <a:pt x="177" y="298"/>
                  </a:lnTo>
                  <a:lnTo>
                    <a:pt x="176" y="293"/>
                  </a:lnTo>
                  <a:lnTo>
                    <a:pt x="177" y="288"/>
                  </a:lnTo>
                  <a:lnTo>
                    <a:pt x="177" y="283"/>
                  </a:lnTo>
                  <a:lnTo>
                    <a:pt x="177" y="280"/>
                  </a:lnTo>
                  <a:lnTo>
                    <a:pt x="177" y="275"/>
                  </a:lnTo>
                  <a:lnTo>
                    <a:pt x="176" y="270"/>
                  </a:lnTo>
                  <a:lnTo>
                    <a:pt x="163" y="268"/>
                  </a:lnTo>
                  <a:lnTo>
                    <a:pt x="158" y="270"/>
                  </a:lnTo>
                  <a:lnTo>
                    <a:pt x="163" y="275"/>
                  </a:lnTo>
                  <a:lnTo>
                    <a:pt x="156" y="275"/>
                  </a:lnTo>
                  <a:lnTo>
                    <a:pt x="153" y="273"/>
                  </a:lnTo>
                  <a:lnTo>
                    <a:pt x="151" y="268"/>
                  </a:lnTo>
                  <a:lnTo>
                    <a:pt x="146" y="268"/>
                  </a:lnTo>
                  <a:lnTo>
                    <a:pt x="145" y="265"/>
                  </a:lnTo>
                  <a:lnTo>
                    <a:pt x="158" y="260"/>
                  </a:lnTo>
                  <a:lnTo>
                    <a:pt x="163" y="262"/>
                  </a:lnTo>
                  <a:lnTo>
                    <a:pt x="169" y="262"/>
                  </a:lnTo>
                  <a:lnTo>
                    <a:pt x="169" y="258"/>
                  </a:lnTo>
                  <a:lnTo>
                    <a:pt x="169" y="253"/>
                  </a:lnTo>
                  <a:lnTo>
                    <a:pt x="164" y="250"/>
                  </a:lnTo>
                  <a:lnTo>
                    <a:pt x="158" y="249"/>
                  </a:lnTo>
                  <a:lnTo>
                    <a:pt x="160" y="245"/>
                  </a:lnTo>
                  <a:lnTo>
                    <a:pt x="161" y="242"/>
                  </a:lnTo>
                  <a:lnTo>
                    <a:pt x="161" y="240"/>
                  </a:lnTo>
                  <a:lnTo>
                    <a:pt x="156" y="236"/>
                  </a:lnTo>
                  <a:lnTo>
                    <a:pt x="155" y="227"/>
                  </a:lnTo>
                  <a:lnTo>
                    <a:pt x="124" y="226"/>
                  </a:lnTo>
                  <a:lnTo>
                    <a:pt x="155" y="206"/>
                  </a:lnTo>
                  <a:lnTo>
                    <a:pt x="171" y="213"/>
                  </a:lnTo>
                  <a:lnTo>
                    <a:pt x="192" y="209"/>
                  </a:lnTo>
                  <a:lnTo>
                    <a:pt x="192" y="196"/>
                  </a:lnTo>
                  <a:lnTo>
                    <a:pt x="182" y="191"/>
                  </a:lnTo>
                  <a:lnTo>
                    <a:pt x="142" y="175"/>
                  </a:lnTo>
                  <a:lnTo>
                    <a:pt x="109" y="164"/>
                  </a:lnTo>
                  <a:lnTo>
                    <a:pt x="109" y="154"/>
                  </a:lnTo>
                  <a:lnTo>
                    <a:pt x="91" y="139"/>
                  </a:lnTo>
                  <a:lnTo>
                    <a:pt x="76" y="128"/>
                  </a:lnTo>
                  <a:lnTo>
                    <a:pt x="53" y="125"/>
                  </a:lnTo>
                  <a:lnTo>
                    <a:pt x="27" y="100"/>
                  </a:lnTo>
                  <a:lnTo>
                    <a:pt x="16" y="103"/>
                  </a:lnTo>
                  <a:lnTo>
                    <a:pt x="0" y="102"/>
                  </a:lnTo>
                  <a:lnTo>
                    <a:pt x="11" y="85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6" y="72"/>
                  </a:lnTo>
                  <a:lnTo>
                    <a:pt x="14" y="69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69"/>
                  </a:lnTo>
                  <a:lnTo>
                    <a:pt x="39" y="72"/>
                  </a:lnTo>
                  <a:lnTo>
                    <a:pt x="45" y="69"/>
                  </a:lnTo>
                  <a:lnTo>
                    <a:pt x="44" y="64"/>
                  </a:lnTo>
                  <a:lnTo>
                    <a:pt x="40" y="61"/>
                  </a:lnTo>
                  <a:lnTo>
                    <a:pt x="37" y="59"/>
                  </a:lnTo>
                  <a:lnTo>
                    <a:pt x="31" y="58"/>
                  </a:lnTo>
                  <a:lnTo>
                    <a:pt x="29" y="56"/>
                  </a:lnTo>
                  <a:lnTo>
                    <a:pt x="34" y="54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52" y="54"/>
                  </a:lnTo>
                  <a:lnTo>
                    <a:pt x="58" y="54"/>
                  </a:lnTo>
                  <a:lnTo>
                    <a:pt x="62" y="53"/>
                  </a:lnTo>
                  <a:lnTo>
                    <a:pt x="62" y="49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8" y="43"/>
                  </a:lnTo>
                  <a:lnTo>
                    <a:pt x="62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68" y="38"/>
                  </a:lnTo>
                  <a:lnTo>
                    <a:pt x="65" y="35"/>
                  </a:lnTo>
                  <a:lnTo>
                    <a:pt x="66" y="33"/>
                  </a:lnTo>
                  <a:lnTo>
                    <a:pt x="73" y="32"/>
                  </a:lnTo>
                  <a:lnTo>
                    <a:pt x="78" y="35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1" y="30"/>
                  </a:lnTo>
                  <a:lnTo>
                    <a:pt x="76" y="30"/>
                  </a:lnTo>
                  <a:lnTo>
                    <a:pt x="78" y="25"/>
                  </a:lnTo>
                  <a:lnTo>
                    <a:pt x="75" y="23"/>
                  </a:lnTo>
                  <a:lnTo>
                    <a:pt x="73" y="22"/>
                  </a:lnTo>
                  <a:lnTo>
                    <a:pt x="76" y="18"/>
                  </a:lnTo>
                  <a:lnTo>
                    <a:pt x="81" y="18"/>
                  </a:lnTo>
                  <a:lnTo>
                    <a:pt x="83" y="15"/>
                  </a:lnTo>
                  <a:lnTo>
                    <a:pt x="81" y="12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9"/>
                  </a:lnTo>
                  <a:lnTo>
                    <a:pt x="99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Freeform 26"/>
            <p:cNvSpPr>
              <a:spLocks/>
            </p:cNvSpPr>
            <p:nvPr/>
          </p:nvSpPr>
          <p:spPr bwMode="auto">
            <a:xfrm>
              <a:off x="3339" y="1719"/>
              <a:ext cx="640" cy="281"/>
            </a:xfrm>
            <a:custGeom>
              <a:avLst/>
              <a:gdLst>
                <a:gd name="T0" fmla="*/ 113 w 640"/>
                <a:gd name="T1" fmla="*/ 22 h 281"/>
                <a:gd name="T2" fmla="*/ 154 w 640"/>
                <a:gd name="T3" fmla="*/ 12 h 281"/>
                <a:gd name="T4" fmla="*/ 175 w 640"/>
                <a:gd name="T5" fmla="*/ 26 h 281"/>
                <a:gd name="T6" fmla="*/ 194 w 640"/>
                <a:gd name="T7" fmla="*/ 18 h 281"/>
                <a:gd name="T8" fmla="*/ 203 w 640"/>
                <a:gd name="T9" fmla="*/ 0 h 281"/>
                <a:gd name="T10" fmla="*/ 219 w 640"/>
                <a:gd name="T11" fmla="*/ 10 h 281"/>
                <a:gd name="T12" fmla="*/ 203 w 640"/>
                <a:gd name="T13" fmla="*/ 22 h 281"/>
                <a:gd name="T14" fmla="*/ 240 w 640"/>
                <a:gd name="T15" fmla="*/ 31 h 281"/>
                <a:gd name="T16" fmla="*/ 230 w 640"/>
                <a:gd name="T17" fmla="*/ 44 h 281"/>
                <a:gd name="T18" fmla="*/ 245 w 640"/>
                <a:gd name="T19" fmla="*/ 61 h 281"/>
                <a:gd name="T20" fmla="*/ 297 w 640"/>
                <a:gd name="T21" fmla="*/ 25 h 281"/>
                <a:gd name="T22" fmla="*/ 309 w 640"/>
                <a:gd name="T23" fmla="*/ 33 h 281"/>
                <a:gd name="T24" fmla="*/ 314 w 640"/>
                <a:gd name="T25" fmla="*/ 39 h 281"/>
                <a:gd name="T26" fmla="*/ 330 w 640"/>
                <a:gd name="T27" fmla="*/ 44 h 281"/>
                <a:gd name="T28" fmla="*/ 367 w 640"/>
                <a:gd name="T29" fmla="*/ 46 h 281"/>
                <a:gd name="T30" fmla="*/ 408 w 640"/>
                <a:gd name="T31" fmla="*/ 53 h 281"/>
                <a:gd name="T32" fmla="*/ 449 w 640"/>
                <a:gd name="T33" fmla="*/ 51 h 281"/>
                <a:gd name="T34" fmla="*/ 451 w 640"/>
                <a:gd name="T35" fmla="*/ 67 h 281"/>
                <a:gd name="T36" fmla="*/ 473 w 640"/>
                <a:gd name="T37" fmla="*/ 72 h 281"/>
                <a:gd name="T38" fmla="*/ 483 w 640"/>
                <a:gd name="T39" fmla="*/ 82 h 281"/>
                <a:gd name="T40" fmla="*/ 506 w 640"/>
                <a:gd name="T41" fmla="*/ 88 h 281"/>
                <a:gd name="T42" fmla="*/ 524 w 640"/>
                <a:gd name="T43" fmla="*/ 93 h 281"/>
                <a:gd name="T44" fmla="*/ 550 w 640"/>
                <a:gd name="T45" fmla="*/ 105 h 281"/>
                <a:gd name="T46" fmla="*/ 555 w 640"/>
                <a:gd name="T47" fmla="*/ 121 h 281"/>
                <a:gd name="T48" fmla="*/ 565 w 640"/>
                <a:gd name="T49" fmla="*/ 136 h 281"/>
                <a:gd name="T50" fmla="*/ 583 w 640"/>
                <a:gd name="T51" fmla="*/ 129 h 281"/>
                <a:gd name="T52" fmla="*/ 596 w 640"/>
                <a:gd name="T53" fmla="*/ 124 h 281"/>
                <a:gd name="T54" fmla="*/ 607 w 640"/>
                <a:gd name="T55" fmla="*/ 121 h 281"/>
                <a:gd name="T56" fmla="*/ 620 w 640"/>
                <a:gd name="T57" fmla="*/ 111 h 281"/>
                <a:gd name="T58" fmla="*/ 640 w 640"/>
                <a:gd name="T59" fmla="*/ 154 h 281"/>
                <a:gd name="T60" fmla="*/ 604 w 640"/>
                <a:gd name="T61" fmla="*/ 196 h 281"/>
                <a:gd name="T62" fmla="*/ 503 w 640"/>
                <a:gd name="T63" fmla="*/ 212 h 281"/>
                <a:gd name="T64" fmla="*/ 447 w 640"/>
                <a:gd name="T65" fmla="*/ 203 h 281"/>
                <a:gd name="T66" fmla="*/ 420 w 640"/>
                <a:gd name="T67" fmla="*/ 173 h 281"/>
                <a:gd name="T68" fmla="*/ 394 w 640"/>
                <a:gd name="T69" fmla="*/ 180 h 281"/>
                <a:gd name="T70" fmla="*/ 312 w 640"/>
                <a:gd name="T71" fmla="*/ 217 h 281"/>
                <a:gd name="T72" fmla="*/ 253 w 640"/>
                <a:gd name="T73" fmla="*/ 206 h 281"/>
                <a:gd name="T74" fmla="*/ 194 w 640"/>
                <a:gd name="T75" fmla="*/ 209 h 281"/>
                <a:gd name="T76" fmla="*/ 167 w 640"/>
                <a:gd name="T77" fmla="*/ 245 h 281"/>
                <a:gd name="T78" fmla="*/ 181 w 640"/>
                <a:gd name="T79" fmla="*/ 261 h 281"/>
                <a:gd name="T80" fmla="*/ 147 w 640"/>
                <a:gd name="T81" fmla="*/ 278 h 281"/>
                <a:gd name="T82" fmla="*/ 110 w 640"/>
                <a:gd name="T83" fmla="*/ 273 h 281"/>
                <a:gd name="T84" fmla="*/ 62 w 640"/>
                <a:gd name="T85" fmla="*/ 279 h 281"/>
                <a:gd name="T86" fmla="*/ 36 w 640"/>
                <a:gd name="T87" fmla="*/ 261 h 281"/>
                <a:gd name="T88" fmla="*/ 17 w 640"/>
                <a:gd name="T89" fmla="*/ 227 h 281"/>
                <a:gd name="T90" fmla="*/ 17 w 640"/>
                <a:gd name="T91" fmla="*/ 181 h 281"/>
                <a:gd name="T92" fmla="*/ 17 w 640"/>
                <a:gd name="T93" fmla="*/ 142 h 281"/>
                <a:gd name="T94" fmla="*/ 28 w 640"/>
                <a:gd name="T95" fmla="*/ 101 h 281"/>
                <a:gd name="T96" fmla="*/ 21 w 640"/>
                <a:gd name="T97" fmla="*/ 43 h 281"/>
                <a:gd name="T98" fmla="*/ 49 w 640"/>
                <a:gd name="T99" fmla="*/ 30 h 281"/>
                <a:gd name="T100" fmla="*/ 87 w 640"/>
                <a:gd name="T101" fmla="*/ 10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0"/>
                <a:gd name="T154" fmla="*/ 0 h 281"/>
                <a:gd name="T155" fmla="*/ 640 w 640"/>
                <a:gd name="T156" fmla="*/ 281 h 2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0" h="281">
                  <a:moveTo>
                    <a:pt x="87" y="10"/>
                  </a:moveTo>
                  <a:lnTo>
                    <a:pt x="93" y="10"/>
                  </a:lnTo>
                  <a:lnTo>
                    <a:pt x="113" y="22"/>
                  </a:lnTo>
                  <a:lnTo>
                    <a:pt x="127" y="13"/>
                  </a:lnTo>
                  <a:lnTo>
                    <a:pt x="145" y="5"/>
                  </a:lnTo>
                  <a:lnTo>
                    <a:pt x="154" y="12"/>
                  </a:lnTo>
                  <a:lnTo>
                    <a:pt x="163" y="18"/>
                  </a:lnTo>
                  <a:lnTo>
                    <a:pt x="165" y="25"/>
                  </a:lnTo>
                  <a:lnTo>
                    <a:pt x="175" y="26"/>
                  </a:lnTo>
                  <a:lnTo>
                    <a:pt x="183" y="26"/>
                  </a:lnTo>
                  <a:lnTo>
                    <a:pt x="194" y="25"/>
                  </a:lnTo>
                  <a:lnTo>
                    <a:pt x="194" y="18"/>
                  </a:lnTo>
                  <a:lnTo>
                    <a:pt x="190" y="13"/>
                  </a:lnTo>
                  <a:lnTo>
                    <a:pt x="193" y="5"/>
                  </a:lnTo>
                  <a:lnTo>
                    <a:pt x="203" y="0"/>
                  </a:lnTo>
                  <a:lnTo>
                    <a:pt x="217" y="2"/>
                  </a:lnTo>
                  <a:lnTo>
                    <a:pt x="222" y="7"/>
                  </a:lnTo>
                  <a:lnTo>
                    <a:pt x="219" y="10"/>
                  </a:lnTo>
                  <a:lnTo>
                    <a:pt x="206" y="10"/>
                  </a:lnTo>
                  <a:lnTo>
                    <a:pt x="203" y="15"/>
                  </a:lnTo>
                  <a:lnTo>
                    <a:pt x="203" y="22"/>
                  </a:lnTo>
                  <a:lnTo>
                    <a:pt x="204" y="26"/>
                  </a:lnTo>
                  <a:lnTo>
                    <a:pt x="227" y="31"/>
                  </a:lnTo>
                  <a:lnTo>
                    <a:pt x="240" y="31"/>
                  </a:lnTo>
                  <a:lnTo>
                    <a:pt x="245" y="36"/>
                  </a:lnTo>
                  <a:lnTo>
                    <a:pt x="243" y="38"/>
                  </a:lnTo>
                  <a:lnTo>
                    <a:pt x="230" y="44"/>
                  </a:lnTo>
                  <a:lnTo>
                    <a:pt x="232" y="51"/>
                  </a:lnTo>
                  <a:lnTo>
                    <a:pt x="232" y="61"/>
                  </a:lnTo>
                  <a:lnTo>
                    <a:pt x="245" y="61"/>
                  </a:lnTo>
                  <a:lnTo>
                    <a:pt x="261" y="41"/>
                  </a:lnTo>
                  <a:lnTo>
                    <a:pt x="281" y="31"/>
                  </a:lnTo>
                  <a:lnTo>
                    <a:pt x="297" y="25"/>
                  </a:lnTo>
                  <a:lnTo>
                    <a:pt x="307" y="30"/>
                  </a:lnTo>
                  <a:lnTo>
                    <a:pt x="312" y="28"/>
                  </a:lnTo>
                  <a:lnTo>
                    <a:pt x="309" y="33"/>
                  </a:lnTo>
                  <a:lnTo>
                    <a:pt x="305" y="36"/>
                  </a:lnTo>
                  <a:lnTo>
                    <a:pt x="309" y="39"/>
                  </a:lnTo>
                  <a:lnTo>
                    <a:pt x="314" y="39"/>
                  </a:lnTo>
                  <a:lnTo>
                    <a:pt x="327" y="38"/>
                  </a:lnTo>
                  <a:lnTo>
                    <a:pt x="332" y="39"/>
                  </a:lnTo>
                  <a:lnTo>
                    <a:pt x="330" y="44"/>
                  </a:lnTo>
                  <a:lnTo>
                    <a:pt x="341" y="44"/>
                  </a:lnTo>
                  <a:lnTo>
                    <a:pt x="356" y="46"/>
                  </a:lnTo>
                  <a:lnTo>
                    <a:pt x="367" y="46"/>
                  </a:lnTo>
                  <a:lnTo>
                    <a:pt x="374" y="51"/>
                  </a:lnTo>
                  <a:lnTo>
                    <a:pt x="395" y="51"/>
                  </a:lnTo>
                  <a:lnTo>
                    <a:pt x="408" y="53"/>
                  </a:lnTo>
                  <a:lnTo>
                    <a:pt x="425" y="53"/>
                  </a:lnTo>
                  <a:lnTo>
                    <a:pt x="451" y="49"/>
                  </a:lnTo>
                  <a:lnTo>
                    <a:pt x="449" y="51"/>
                  </a:lnTo>
                  <a:lnTo>
                    <a:pt x="454" y="51"/>
                  </a:lnTo>
                  <a:lnTo>
                    <a:pt x="449" y="66"/>
                  </a:lnTo>
                  <a:lnTo>
                    <a:pt x="451" y="67"/>
                  </a:lnTo>
                  <a:lnTo>
                    <a:pt x="462" y="72"/>
                  </a:lnTo>
                  <a:lnTo>
                    <a:pt x="469" y="70"/>
                  </a:lnTo>
                  <a:lnTo>
                    <a:pt x="473" y="72"/>
                  </a:lnTo>
                  <a:lnTo>
                    <a:pt x="475" y="75"/>
                  </a:lnTo>
                  <a:lnTo>
                    <a:pt x="480" y="77"/>
                  </a:lnTo>
                  <a:lnTo>
                    <a:pt x="483" y="82"/>
                  </a:lnTo>
                  <a:lnTo>
                    <a:pt x="490" y="84"/>
                  </a:lnTo>
                  <a:lnTo>
                    <a:pt x="500" y="84"/>
                  </a:lnTo>
                  <a:lnTo>
                    <a:pt x="506" y="88"/>
                  </a:lnTo>
                  <a:lnTo>
                    <a:pt x="516" y="88"/>
                  </a:lnTo>
                  <a:lnTo>
                    <a:pt x="521" y="90"/>
                  </a:lnTo>
                  <a:lnTo>
                    <a:pt x="524" y="93"/>
                  </a:lnTo>
                  <a:lnTo>
                    <a:pt x="531" y="98"/>
                  </a:lnTo>
                  <a:lnTo>
                    <a:pt x="542" y="101"/>
                  </a:lnTo>
                  <a:lnTo>
                    <a:pt x="550" y="105"/>
                  </a:lnTo>
                  <a:lnTo>
                    <a:pt x="568" y="108"/>
                  </a:lnTo>
                  <a:lnTo>
                    <a:pt x="562" y="118"/>
                  </a:lnTo>
                  <a:lnTo>
                    <a:pt x="555" y="121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65" y="136"/>
                  </a:lnTo>
                  <a:lnTo>
                    <a:pt x="570" y="136"/>
                  </a:lnTo>
                  <a:lnTo>
                    <a:pt x="578" y="131"/>
                  </a:lnTo>
                  <a:lnTo>
                    <a:pt x="583" y="129"/>
                  </a:lnTo>
                  <a:lnTo>
                    <a:pt x="588" y="128"/>
                  </a:lnTo>
                  <a:lnTo>
                    <a:pt x="589" y="126"/>
                  </a:lnTo>
                  <a:lnTo>
                    <a:pt x="596" y="124"/>
                  </a:lnTo>
                  <a:lnTo>
                    <a:pt x="598" y="126"/>
                  </a:lnTo>
                  <a:lnTo>
                    <a:pt x="602" y="126"/>
                  </a:lnTo>
                  <a:lnTo>
                    <a:pt x="607" y="121"/>
                  </a:lnTo>
                  <a:lnTo>
                    <a:pt x="611" y="119"/>
                  </a:lnTo>
                  <a:lnTo>
                    <a:pt x="612" y="116"/>
                  </a:lnTo>
                  <a:lnTo>
                    <a:pt x="620" y="111"/>
                  </a:lnTo>
                  <a:lnTo>
                    <a:pt x="627" y="123"/>
                  </a:lnTo>
                  <a:lnTo>
                    <a:pt x="637" y="139"/>
                  </a:lnTo>
                  <a:lnTo>
                    <a:pt x="640" y="154"/>
                  </a:lnTo>
                  <a:lnTo>
                    <a:pt x="637" y="172"/>
                  </a:lnTo>
                  <a:lnTo>
                    <a:pt x="627" y="183"/>
                  </a:lnTo>
                  <a:lnTo>
                    <a:pt x="604" y="196"/>
                  </a:lnTo>
                  <a:lnTo>
                    <a:pt x="586" y="201"/>
                  </a:lnTo>
                  <a:lnTo>
                    <a:pt x="536" y="211"/>
                  </a:lnTo>
                  <a:lnTo>
                    <a:pt x="503" y="212"/>
                  </a:lnTo>
                  <a:lnTo>
                    <a:pt x="477" y="212"/>
                  </a:lnTo>
                  <a:lnTo>
                    <a:pt x="460" y="209"/>
                  </a:lnTo>
                  <a:lnTo>
                    <a:pt x="447" y="203"/>
                  </a:lnTo>
                  <a:lnTo>
                    <a:pt x="439" y="193"/>
                  </a:lnTo>
                  <a:lnTo>
                    <a:pt x="429" y="177"/>
                  </a:lnTo>
                  <a:lnTo>
                    <a:pt x="420" y="173"/>
                  </a:lnTo>
                  <a:lnTo>
                    <a:pt x="410" y="175"/>
                  </a:lnTo>
                  <a:lnTo>
                    <a:pt x="397" y="178"/>
                  </a:lnTo>
                  <a:lnTo>
                    <a:pt x="394" y="180"/>
                  </a:lnTo>
                  <a:lnTo>
                    <a:pt x="354" y="201"/>
                  </a:lnTo>
                  <a:lnTo>
                    <a:pt x="335" y="212"/>
                  </a:lnTo>
                  <a:lnTo>
                    <a:pt x="312" y="217"/>
                  </a:lnTo>
                  <a:lnTo>
                    <a:pt x="284" y="214"/>
                  </a:lnTo>
                  <a:lnTo>
                    <a:pt x="273" y="212"/>
                  </a:lnTo>
                  <a:lnTo>
                    <a:pt x="253" y="206"/>
                  </a:lnTo>
                  <a:lnTo>
                    <a:pt x="232" y="212"/>
                  </a:lnTo>
                  <a:lnTo>
                    <a:pt x="217" y="216"/>
                  </a:lnTo>
                  <a:lnTo>
                    <a:pt x="194" y="209"/>
                  </a:lnTo>
                  <a:lnTo>
                    <a:pt x="178" y="226"/>
                  </a:lnTo>
                  <a:lnTo>
                    <a:pt x="170" y="239"/>
                  </a:lnTo>
                  <a:lnTo>
                    <a:pt x="167" y="245"/>
                  </a:lnTo>
                  <a:lnTo>
                    <a:pt x="167" y="252"/>
                  </a:lnTo>
                  <a:lnTo>
                    <a:pt x="175" y="257"/>
                  </a:lnTo>
                  <a:lnTo>
                    <a:pt x="181" y="261"/>
                  </a:lnTo>
                  <a:lnTo>
                    <a:pt x="175" y="274"/>
                  </a:lnTo>
                  <a:lnTo>
                    <a:pt x="165" y="279"/>
                  </a:lnTo>
                  <a:lnTo>
                    <a:pt x="147" y="278"/>
                  </a:lnTo>
                  <a:lnTo>
                    <a:pt x="139" y="274"/>
                  </a:lnTo>
                  <a:lnTo>
                    <a:pt x="119" y="271"/>
                  </a:lnTo>
                  <a:lnTo>
                    <a:pt x="110" y="273"/>
                  </a:lnTo>
                  <a:lnTo>
                    <a:pt x="95" y="276"/>
                  </a:lnTo>
                  <a:lnTo>
                    <a:pt x="80" y="281"/>
                  </a:lnTo>
                  <a:lnTo>
                    <a:pt x="62" y="279"/>
                  </a:lnTo>
                  <a:lnTo>
                    <a:pt x="48" y="274"/>
                  </a:lnTo>
                  <a:lnTo>
                    <a:pt x="43" y="270"/>
                  </a:lnTo>
                  <a:lnTo>
                    <a:pt x="36" y="261"/>
                  </a:lnTo>
                  <a:lnTo>
                    <a:pt x="31" y="250"/>
                  </a:lnTo>
                  <a:lnTo>
                    <a:pt x="31" y="242"/>
                  </a:lnTo>
                  <a:lnTo>
                    <a:pt x="17" y="227"/>
                  </a:lnTo>
                  <a:lnTo>
                    <a:pt x="0" y="211"/>
                  </a:lnTo>
                  <a:lnTo>
                    <a:pt x="2" y="196"/>
                  </a:lnTo>
                  <a:lnTo>
                    <a:pt x="17" y="181"/>
                  </a:lnTo>
                  <a:lnTo>
                    <a:pt x="21" y="170"/>
                  </a:lnTo>
                  <a:lnTo>
                    <a:pt x="25" y="157"/>
                  </a:lnTo>
                  <a:lnTo>
                    <a:pt x="17" y="142"/>
                  </a:lnTo>
                  <a:lnTo>
                    <a:pt x="25" y="139"/>
                  </a:lnTo>
                  <a:lnTo>
                    <a:pt x="30" y="119"/>
                  </a:lnTo>
                  <a:lnTo>
                    <a:pt x="28" y="101"/>
                  </a:lnTo>
                  <a:lnTo>
                    <a:pt x="26" y="84"/>
                  </a:lnTo>
                  <a:lnTo>
                    <a:pt x="26" y="59"/>
                  </a:lnTo>
                  <a:lnTo>
                    <a:pt x="21" y="43"/>
                  </a:lnTo>
                  <a:lnTo>
                    <a:pt x="20" y="30"/>
                  </a:lnTo>
                  <a:lnTo>
                    <a:pt x="41" y="30"/>
                  </a:lnTo>
                  <a:lnTo>
                    <a:pt x="49" y="30"/>
                  </a:lnTo>
                  <a:lnTo>
                    <a:pt x="72" y="17"/>
                  </a:lnTo>
                  <a:lnTo>
                    <a:pt x="87" y="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27"/>
            <p:cNvSpPr>
              <a:spLocks/>
            </p:cNvSpPr>
            <p:nvPr/>
          </p:nvSpPr>
          <p:spPr bwMode="auto">
            <a:xfrm>
              <a:off x="1719" y="1731"/>
              <a:ext cx="745" cy="256"/>
            </a:xfrm>
            <a:custGeom>
              <a:avLst/>
              <a:gdLst>
                <a:gd name="T0" fmla="*/ 577 w 742"/>
                <a:gd name="T1" fmla="*/ 47 h 256"/>
                <a:gd name="T2" fmla="*/ 659 w 742"/>
                <a:gd name="T3" fmla="*/ 101 h 256"/>
                <a:gd name="T4" fmla="*/ 742 w 742"/>
                <a:gd name="T5" fmla="*/ 143 h 256"/>
                <a:gd name="T6" fmla="*/ 674 w 742"/>
                <a:gd name="T7" fmla="*/ 173 h 256"/>
                <a:gd name="T8" fmla="*/ 690 w 742"/>
                <a:gd name="T9" fmla="*/ 179 h 256"/>
                <a:gd name="T10" fmla="*/ 688 w 742"/>
                <a:gd name="T11" fmla="*/ 189 h 256"/>
                <a:gd name="T12" fmla="*/ 657 w 742"/>
                <a:gd name="T13" fmla="*/ 189 h 256"/>
                <a:gd name="T14" fmla="*/ 643 w 742"/>
                <a:gd name="T15" fmla="*/ 199 h 256"/>
                <a:gd name="T16" fmla="*/ 636 w 742"/>
                <a:gd name="T17" fmla="*/ 228 h 256"/>
                <a:gd name="T18" fmla="*/ 600 w 742"/>
                <a:gd name="T19" fmla="*/ 228 h 256"/>
                <a:gd name="T20" fmla="*/ 556 w 742"/>
                <a:gd name="T21" fmla="*/ 218 h 256"/>
                <a:gd name="T22" fmla="*/ 510 w 742"/>
                <a:gd name="T23" fmla="*/ 218 h 256"/>
                <a:gd name="T24" fmla="*/ 505 w 742"/>
                <a:gd name="T25" fmla="*/ 228 h 256"/>
                <a:gd name="T26" fmla="*/ 484 w 742"/>
                <a:gd name="T27" fmla="*/ 240 h 256"/>
                <a:gd name="T28" fmla="*/ 463 w 742"/>
                <a:gd name="T29" fmla="*/ 248 h 256"/>
                <a:gd name="T30" fmla="*/ 460 w 742"/>
                <a:gd name="T31" fmla="*/ 241 h 256"/>
                <a:gd name="T32" fmla="*/ 426 w 742"/>
                <a:gd name="T33" fmla="*/ 227 h 256"/>
                <a:gd name="T34" fmla="*/ 411 w 742"/>
                <a:gd name="T35" fmla="*/ 238 h 256"/>
                <a:gd name="T36" fmla="*/ 381 w 742"/>
                <a:gd name="T37" fmla="*/ 251 h 256"/>
                <a:gd name="T38" fmla="*/ 341 w 742"/>
                <a:gd name="T39" fmla="*/ 251 h 256"/>
                <a:gd name="T40" fmla="*/ 292 w 742"/>
                <a:gd name="T41" fmla="*/ 251 h 256"/>
                <a:gd name="T42" fmla="*/ 261 w 742"/>
                <a:gd name="T43" fmla="*/ 241 h 256"/>
                <a:gd name="T44" fmla="*/ 231 w 742"/>
                <a:gd name="T45" fmla="*/ 230 h 256"/>
                <a:gd name="T46" fmla="*/ 184 w 742"/>
                <a:gd name="T47" fmla="*/ 220 h 256"/>
                <a:gd name="T48" fmla="*/ 145 w 742"/>
                <a:gd name="T49" fmla="*/ 202 h 256"/>
                <a:gd name="T50" fmla="*/ 112 w 742"/>
                <a:gd name="T51" fmla="*/ 183 h 256"/>
                <a:gd name="T52" fmla="*/ 76 w 742"/>
                <a:gd name="T53" fmla="*/ 168 h 256"/>
                <a:gd name="T54" fmla="*/ 37 w 742"/>
                <a:gd name="T55" fmla="*/ 166 h 256"/>
                <a:gd name="T56" fmla="*/ 24 w 742"/>
                <a:gd name="T57" fmla="*/ 165 h 256"/>
                <a:gd name="T58" fmla="*/ 16 w 742"/>
                <a:gd name="T59" fmla="*/ 179 h 256"/>
                <a:gd name="T60" fmla="*/ 0 w 742"/>
                <a:gd name="T61" fmla="*/ 174 h 256"/>
                <a:gd name="T62" fmla="*/ 39 w 742"/>
                <a:gd name="T63" fmla="*/ 138 h 256"/>
                <a:gd name="T64" fmla="*/ 60 w 742"/>
                <a:gd name="T65" fmla="*/ 138 h 256"/>
                <a:gd name="T66" fmla="*/ 83 w 742"/>
                <a:gd name="T67" fmla="*/ 138 h 256"/>
                <a:gd name="T68" fmla="*/ 94 w 742"/>
                <a:gd name="T69" fmla="*/ 138 h 256"/>
                <a:gd name="T70" fmla="*/ 112 w 742"/>
                <a:gd name="T71" fmla="*/ 127 h 256"/>
                <a:gd name="T72" fmla="*/ 119 w 742"/>
                <a:gd name="T73" fmla="*/ 93 h 256"/>
                <a:gd name="T74" fmla="*/ 143 w 742"/>
                <a:gd name="T75" fmla="*/ 85 h 256"/>
                <a:gd name="T76" fmla="*/ 161 w 742"/>
                <a:gd name="T77" fmla="*/ 89 h 256"/>
                <a:gd name="T78" fmla="*/ 195 w 742"/>
                <a:gd name="T79" fmla="*/ 81 h 256"/>
                <a:gd name="T80" fmla="*/ 199 w 742"/>
                <a:gd name="T81" fmla="*/ 89 h 256"/>
                <a:gd name="T82" fmla="*/ 218 w 742"/>
                <a:gd name="T83" fmla="*/ 85 h 256"/>
                <a:gd name="T84" fmla="*/ 215 w 742"/>
                <a:gd name="T85" fmla="*/ 68 h 256"/>
                <a:gd name="T86" fmla="*/ 238 w 742"/>
                <a:gd name="T87" fmla="*/ 65 h 256"/>
                <a:gd name="T88" fmla="*/ 244 w 742"/>
                <a:gd name="T89" fmla="*/ 63 h 256"/>
                <a:gd name="T90" fmla="*/ 259 w 742"/>
                <a:gd name="T91" fmla="*/ 63 h 256"/>
                <a:gd name="T92" fmla="*/ 270 w 742"/>
                <a:gd name="T93" fmla="*/ 78 h 256"/>
                <a:gd name="T94" fmla="*/ 324 w 742"/>
                <a:gd name="T95" fmla="*/ 72 h 256"/>
                <a:gd name="T96" fmla="*/ 339 w 742"/>
                <a:gd name="T97" fmla="*/ 58 h 256"/>
                <a:gd name="T98" fmla="*/ 339 w 742"/>
                <a:gd name="T99" fmla="*/ 50 h 256"/>
                <a:gd name="T100" fmla="*/ 347 w 742"/>
                <a:gd name="T101" fmla="*/ 26 h 256"/>
                <a:gd name="T102" fmla="*/ 359 w 742"/>
                <a:gd name="T103" fmla="*/ 29 h 256"/>
                <a:gd name="T104" fmla="*/ 377 w 742"/>
                <a:gd name="T105" fmla="*/ 32 h 256"/>
                <a:gd name="T106" fmla="*/ 426 w 742"/>
                <a:gd name="T107" fmla="*/ 36 h 256"/>
                <a:gd name="T108" fmla="*/ 426 w 742"/>
                <a:gd name="T109" fmla="*/ 24 h 256"/>
                <a:gd name="T110" fmla="*/ 463 w 742"/>
                <a:gd name="T111" fmla="*/ 6 h 256"/>
                <a:gd name="T112" fmla="*/ 507 w 742"/>
                <a:gd name="T113" fmla="*/ 13 h 2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2"/>
                <a:gd name="T172" fmla="*/ 0 h 256"/>
                <a:gd name="T173" fmla="*/ 742 w 742"/>
                <a:gd name="T174" fmla="*/ 256 h 2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2" h="256">
                  <a:moveTo>
                    <a:pt x="561" y="32"/>
                  </a:moveTo>
                  <a:lnTo>
                    <a:pt x="550" y="49"/>
                  </a:lnTo>
                  <a:lnTo>
                    <a:pt x="566" y="50"/>
                  </a:lnTo>
                  <a:lnTo>
                    <a:pt x="577" y="47"/>
                  </a:lnTo>
                  <a:lnTo>
                    <a:pt x="603" y="72"/>
                  </a:lnTo>
                  <a:lnTo>
                    <a:pt x="626" y="75"/>
                  </a:lnTo>
                  <a:lnTo>
                    <a:pt x="641" y="86"/>
                  </a:lnTo>
                  <a:lnTo>
                    <a:pt x="659" y="101"/>
                  </a:lnTo>
                  <a:lnTo>
                    <a:pt x="659" y="111"/>
                  </a:lnTo>
                  <a:lnTo>
                    <a:pt x="692" y="122"/>
                  </a:lnTo>
                  <a:lnTo>
                    <a:pt x="732" y="138"/>
                  </a:lnTo>
                  <a:lnTo>
                    <a:pt x="742" y="143"/>
                  </a:lnTo>
                  <a:lnTo>
                    <a:pt x="742" y="156"/>
                  </a:lnTo>
                  <a:lnTo>
                    <a:pt x="721" y="160"/>
                  </a:lnTo>
                  <a:lnTo>
                    <a:pt x="705" y="153"/>
                  </a:lnTo>
                  <a:lnTo>
                    <a:pt x="674" y="173"/>
                  </a:lnTo>
                  <a:lnTo>
                    <a:pt x="672" y="174"/>
                  </a:lnTo>
                  <a:lnTo>
                    <a:pt x="674" y="178"/>
                  </a:lnTo>
                  <a:lnTo>
                    <a:pt x="683" y="178"/>
                  </a:lnTo>
                  <a:lnTo>
                    <a:pt x="690" y="179"/>
                  </a:lnTo>
                  <a:lnTo>
                    <a:pt x="693" y="183"/>
                  </a:lnTo>
                  <a:lnTo>
                    <a:pt x="693" y="187"/>
                  </a:lnTo>
                  <a:lnTo>
                    <a:pt x="693" y="191"/>
                  </a:lnTo>
                  <a:lnTo>
                    <a:pt x="688" y="189"/>
                  </a:lnTo>
                  <a:lnTo>
                    <a:pt x="683" y="189"/>
                  </a:lnTo>
                  <a:lnTo>
                    <a:pt x="674" y="189"/>
                  </a:lnTo>
                  <a:lnTo>
                    <a:pt x="665" y="187"/>
                  </a:lnTo>
                  <a:lnTo>
                    <a:pt x="657" y="189"/>
                  </a:lnTo>
                  <a:lnTo>
                    <a:pt x="649" y="191"/>
                  </a:lnTo>
                  <a:lnTo>
                    <a:pt x="643" y="192"/>
                  </a:lnTo>
                  <a:lnTo>
                    <a:pt x="641" y="197"/>
                  </a:lnTo>
                  <a:lnTo>
                    <a:pt x="643" y="199"/>
                  </a:lnTo>
                  <a:lnTo>
                    <a:pt x="651" y="200"/>
                  </a:lnTo>
                  <a:lnTo>
                    <a:pt x="652" y="225"/>
                  </a:lnTo>
                  <a:lnTo>
                    <a:pt x="639" y="222"/>
                  </a:lnTo>
                  <a:lnTo>
                    <a:pt x="636" y="228"/>
                  </a:lnTo>
                  <a:lnTo>
                    <a:pt x="638" y="231"/>
                  </a:lnTo>
                  <a:lnTo>
                    <a:pt x="621" y="233"/>
                  </a:lnTo>
                  <a:lnTo>
                    <a:pt x="621" y="225"/>
                  </a:lnTo>
                  <a:lnTo>
                    <a:pt x="600" y="228"/>
                  </a:lnTo>
                  <a:lnTo>
                    <a:pt x="592" y="227"/>
                  </a:lnTo>
                  <a:lnTo>
                    <a:pt x="584" y="222"/>
                  </a:lnTo>
                  <a:lnTo>
                    <a:pt x="569" y="214"/>
                  </a:lnTo>
                  <a:lnTo>
                    <a:pt x="556" y="218"/>
                  </a:lnTo>
                  <a:lnTo>
                    <a:pt x="550" y="215"/>
                  </a:lnTo>
                  <a:lnTo>
                    <a:pt x="543" y="214"/>
                  </a:lnTo>
                  <a:lnTo>
                    <a:pt x="537" y="212"/>
                  </a:lnTo>
                  <a:lnTo>
                    <a:pt x="510" y="218"/>
                  </a:lnTo>
                  <a:lnTo>
                    <a:pt x="510" y="225"/>
                  </a:lnTo>
                  <a:lnTo>
                    <a:pt x="510" y="228"/>
                  </a:lnTo>
                  <a:lnTo>
                    <a:pt x="507" y="228"/>
                  </a:lnTo>
                  <a:lnTo>
                    <a:pt x="505" y="228"/>
                  </a:lnTo>
                  <a:lnTo>
                    <a:pt x="497" y="233"/>
                  </a:lnTo>
                  <a:lnTo>
                    <a:pt x="492" y="240"/>
                  </a:lnTo>
                  <a:lnTo>
                    <a:pt x="489" y="241"/>
                  </a:lnTo>
                  <a:lnTo>
                    <a:pt x="484" y="240"/>
                  </a:lnTo>
                  <a:lnTo>
                    <a:pt x="478" y="240"/>
                  </a:lnTo>
                  <a:lnTo>
                    <a:pt x="471" y="243"/>
                  </a:lnTo>
                  <a:lnTo>
                    <a:pt x="466" y="245"/>
                  </a:lnTo>
                  <a:lnTo>
                    <a:pt x="463" y="248"/>
                  </a:lnTo>
                  <a:lnTo>
                    <a:pt x="455" y="246"/>
                  </a:lnTo>
                  <a:lnTo>
                    <a:pt x="452" y="245"/>
                  </a:lnTo>
                  <a:lnTo>
                    <a:pt x="455" y="245"/>
                  </a:lnTo>
                  <a:lnTo>
                    <a:pt x="460" y="241"/>
                  </a:lnTo>
                  <a:lnTo>
                    <a:pt x="457" y="238"/>
                  </a:lnTo>
                  <a:lnTo>
                    <a:pt x="447" y="233"/>
                  </a:lnTo>
                  <a:lnTo>
                    <a:pt x="442" y="233"/>
                  </a:lnTo>
                  <a:lnTo>
                    <a:pt x="426" y="227"/>
                  </a:lnTo>
                  <a:lnTo>
                    <a:pt x="422" y="230"/>
                  </a:lnTo>
                  <a:lnTo>
                    <a:pt x="419" y="231"/>
                  </a:lnTo>
                  <a:lnTo>
                    <a:pt x="417" y="235"/>
                  </a:lnTo>
                  <a:lnTo>
                    <a:pt x="411" y="238"/>
                  </a:lnTo>
                  <a:lnTo>
                    <a:pt x="404" y="238"/>
                  </a:lnTo>
                  <a:lnTo>
                    <a:pt x="399" y="236"/>
                  </a:lnTo>
                  <a:lnTo>
                    <a:pt x="391" y="243"/>
                  </a:lnTo>
                  <a:lnTo>
                    <a:pt x="381" y="251"/>
                  </a:lnTo>
                  <a:lnTo>
                    <a:pt x="372" y="251"/>
                  </a:lnTo>
                  <a:lnTo>
                    <a:pt x="362" y="249"/>
                  </a:lnTo>
                  <a:lnTo>
                    <a:pt x="352" y="248"/>
                  </a:lnTo>
                  <a:lnTo>
                    <a:pt x="341" y="251"/>
                  </a:lnTo>
                  <a:lnTo>
                    <a:pt x="323" y="256"/>
                  </a:lnTo>
                  <a:lnTo>
                    <a:pt x="313" y="251"/>
                  </a:lnTo>
                  <a:lnTo>
                    <a:pt x="301" y="256"/>
                  </a:lnTo>
                  <a:lnTo>
                    <a:pt x="292" y="251"/>
                  </a:lnTo>
                  <a:lnTo>
                    <a:pt x="275" y="256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1" y="241"/>
                  </a:lnTo>
                  <a:lnTo>
                    <a:pt x="259" y="238"/>
                  </a:lnTo>
                  <a:lnTo>
                    <a:pt x="251" y="236"/>
                  </a:lnTo>
                  <a:lnTo>
                    <a:pt x="251" y="235"/>
                  </a:lnTo>
                  <a:lnTo>
                    <a:pt x="231" y="230"/>
                  </a:lnTo>
                  <a:lnTo>
                    <a:pt x="223" y="233"/>
                  </a:lnTo>
                  <a:lnTo>
                    <a:pt x="191" y="228"/>
                  </a:lnTo>
                  <a:lnTo>
                    <a:pt x="187" y="225"/>
                  </a:lnTo>
                  <a:lnTo>
                    <a:pt x="184" y="220"/>
                  </a:lnTo>
                  <a:lnTo>
                    <a:pt x="169" y="212"/>
                  </a:lnTo>
                  <a:lnTo>
                    <a:pt x="163" y="214"/>
                  </a:lnTo>
                  <a:lnTo>
                    <a:pt x="151" y="205"/>
                  </a:lnTo>
                  <a:lnTo>
                    <a:pt x="145" y="202"/>
                  </a:lnTo>
                  <a:lnTo>
                    <a:pt x="130" y="194"/>
                  </a:lnTo>
                  <a:lnTo>
                    <a:pt x="112" y="189"/>
                  </a:lnTo>
                  <a:lnTo>
                    <a:pt x="114" y="184"/>
                  </a:lnTo>
                  <a:lnTo>
                    <a:pt x="112" y="183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81" y="165"/>
                  </a:lnTo>
                  <a:lnTo>
                    <a:pt x="76" y="168"/>
                  </a:lnTo>
                  <a:lnTo>
                    <a:pt x="68" y="166"/>
                  </a:lnTo>
                  <a:lnTo>
                    <a:pt x="63" y="165"/>
                  </a:lnTo>
                  <a:lnTo>
                    <a:pt x="45" y="166"/>
                  </a:lnTo>
                  <a:lnTo>
                    <a:pt x="37" y="166"/>
                  </a:lnTo>
                  <a:lnTo>
                    <a:pt x="35" y="168"/>
                  </a:lnTo>
                  <a:lnTo>
                    <a:pt x="31" y="166"/>
                  </a:lnTo>
                  <a:lnTo>
                    <a:pt x="27" y="165"/>
                  </a:lnTo>
                  <a:lnTo>
                    <a:pt x="24" y="165"/>
                  </a:lnTo>
                  <a:lnTo>
                    <a:pt x="22" y="168"/>
                  </a:lnTo>
                  <a:lnTo>
                    <a:pt x="19" y="173"/>
                  </a:lnTo>
                  <a:lnTo>
                    <a:pt x="18" y="178"/>
                  </a:lnTo>
                  <a:lnTo>
                    <a:pt x="16" y="179"/>
                  </a:lnTo>
                  <a:lnTo>
                    <a:pt x="11" y="181"/>
                  </a:lnTo>
                  <a:lnTo>
                    <a:pt x="13" y="187"/>
                  </a:lnTo>
                  <a:lnTo>
                    <a:pt x="1" y="191"/>
                  </a:lnTo>
                  <a:lnTo>
                    <a:pt x="0" y="174"/>
                  </a:lnTo>
                  <a:lnTo>
                    <a:pt x="1" y="165"/>
                  </a:lnTo>
                  <a:lnTo>
                    <a:pt x="13" y="161"/>
                  </a:lnTo>
                  <a:lnTo>
                    <a:pt x="32" y="137"/>
                  </a:lnTo>
                  <a:lnTo>
                    <a:pt x="39" y="138"/>
                  </a:lnTo>
                  <a:lnTo>
                    <a:pt x="45" y="137"/>
                  </a:lnTo>
                  <a:lnTo>
                    <a:pt x="50" y="134"/>
                  </a:lnTo>
                  <a:lnTo>
                    <a:pt x="55" y="130"/>
                  </a:lnTo>
                  <a:lnTo>
                    <a:pt x="60" y="138"/>
                  </a:lnTo>
                  <a:lnTo>
                    <a:pt x="57" y="143"/>
                  </a:lnTo>
                  <a:lnTo>
                    <a:pt x="60" y="145"/>
                  </a:lnTo>
                  <a:lnTo>
                    <a:pt x="80" y="140"/>
                  </a:lnTo>
                  <a:lnTo>
                    <a:pt x="83" y="138"/>
                  </a:lnTo>
                  <a:lnTo>
                    <a:pt x="88" y="135"/>
                  </a:lnTo>
                  <a:lnTo>
                    <a:pt x="91" y="135"/>
                  </a:lnTo>
                  <a:lnTo>
                    <a:pt x="93" y="137"/>
                  </a:lnTo>
                  <a:lnTo>
                    <a:pt x="94" y="138"/>
                  </a:lnTo>
                  <a:lnTo>
                    <a:pt x="106" y="134"/>
                  </a:lnTo>
                  <a:lnTo>
                    <a:pt x="111" y="132"/>
                  </a:lnTo>
                  <a:lnTo>
                    <a:pt x="115" y="130"/>
                  </a:lnTo>
                  <a:lnTo>
                    <a:pt x="112" y="127"/>
                  </a:lnTo>
                  <a:lnTo>
                    <a:pt x="111" y="124"/>
                  </a:lnTo>
                  <a:lnTo>
                    <a:pt x="112" y="106"/>
                  </a:lnTo>
                  <a:lnTo>
                    <a:pt x="115" y="98"/>
                  </a:lnTo>
                  <a:lnTo>
                    <a:pt x="119" y="93"/>
                  </a:lnTo>
                  <a:lnTo>
                    <a:pt x="122" y="88"/>
                  </a:lnTo>
                  <a:lnTo>
                    <a:pt x="128" y="86"/>
                  </a:lnTo>
                  <a:lnTo>
                    <a:pt x="132" y="85"/>
                  </a:lnTo>
                  <a:lnTo>
                    <a:pt x="143" y="85"/>
                  </a:lnTo>
                  <a:lnTo>
                    <a:pt x="148" y="85"/>
                  </a:lnTo>
                  <a:lnTo>
                    <a:pt x="153" y="86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6" y="85"/>
                  </a:lnTo>
                  <a:lnTo>
                    <a:pt x="171" y="81"/>
                  </a:lnTo>
                  <a:lnTo>
                    <a:pt x="195" y="81"/>
                  </a:lnTo>
                  <a:lnTo>
                    <a:pt x="197" y="81"/>
                  </a:lnTo>
                  <a:lnTo>
                    <a:pt x="199" y="85"/>
                  </a:lnTo>
                  <a:lnTo>
                    <a:pt x="197" y="88"/>
                  </a:lnTo>
                  <a:lnTo>
                    <a:pt x="199" y="89"/>
                  </a:lnTo>
                  <a:lnTo>
                    <a:pt x="204" y="88"/>
                  </a:lnTo>
                  <a:lnTo>
                    <a:pt x="208" y="86"/>
                  </a:lnTo>
                  <a:lnTo>
                    <a:pt x="213" y="85"/>
                  </a:lnTo>
                  <a:lnTo>
                    <a:pt x="218" y="85"/>
                  </a:lnTo>
                  <a:lnTo>
                    <a:pt x="215" y="78"/>
                  </a:lnTo>
                  <a:lnTo>
                    <a:pt x="210" y="73"/>
                  </a:lnTo>
                  <a:lnTo>
                    <a:pt x="210" y="70"/>
                  </a:lnTo>
                  <a:lnTo>
                    <a:pt x="215" y="68"/>
                  </a:lnTo>
                  <a:lnTo>
                    <a:pt x="223" y="70"/>
                  </a:lnTo>
                  <a:lnTo>
                    <a:pt x="233" y="70"/>
                  </a:lnTo>
                  <a:lnTo>
                    <a:pt x="236" y="67"/>
                  </a:lnTo>
                  <a:lnTo>
                    <a:pt x="238" y="65"/>
                  </a:lnTo>
                  <a:lnTo>
                    <a:pt x="233" y="60"/>
                  </a:lnTo>
                  <a:lnTo>
                    <a:pt x="230" y="57"/>
                  </a:lnTo>
                  <a:lnTo>
                    <a:pt x="235" y="55"/>
                  </a:lnTo>
                  <a:lnTo>
                    <a:pt x="244" y="63"/>
                  </a:lnTo>
                  <a:lnTo>
                    <a:pt x="246" y="65"/>
                  </a:lnTo>
                  <a:lnTo>
                    <a:pt x="251" y="65"/>
                  </a:lnTo>
                  <a:lnTo>
                    <a:pt x="256" y="65"/>
                  </a:lnTo>
                  <a:lnTo>
                    <a:pt x="259" y="63"/>
                  </a:lnTo>
                  <a:lnTo>
                    <a:pt x="261" y="65"/>
                  </a:lnTo>
                  <a:lnTo>
                    <a:pt x="261" y="70"/>
                  </a:lnTo>
                  <a:lnTo>
                    <a:pt x="261" y="72"/>
                  </a:lnTo>
                  <a:lnTo>
                    <a:pt x="270" y="78"/>
                  </a:lnTo>
                  <a:lnTo>
                    <a:pt x="274" y="80"/>
                  </a:lnTo>
                  <a:lnTo>
                    <a:pt x="280" y="80"/>
                  </a:lnTo>
                  <a:lnTo>
                    <a:pt x="311" y="73"/>
                  </a:lnTo>
                  <a:lnTo>
                    <a:pt x="324" y="72"/>
                  </a:lnTo>
                  <a:lnTo>
                    <a:pt x="329" y="68"/>
                  </a:lnTo>
                  <a:lnTo>
                    <a:pt x="331" y="65"/>
                  </a:lnTo>
                  <a:lnTo>
                    <a:pt x="334" y="62"/>
                  </a:lnTo>
                  <a:lnTo>
                    <a:pt x="339" y="58"/>
                  </a:lnTo>
                  <a:lnTo>
                    <a:pt x="344" y="55"/>
                  </a:lnTo>
                  <a:lnTo>
                    <a:pt x="347" y="52"/>
                  </a:lnTo>
                  <a:lnTo>
                    <a:pt x="344" y="50"/>
                  </a:lnTo>
                  <a:lnTo>
                    <a:pt x="339" y="50"/>
                  </a:lnTo>
                  <a:lnTo>
                    <a:pt x="337" y="45"/>
                  </a:lnTo>
                  <a:lnTo>
                    <a:pt x="337" y="42"/>
                  </a:lnTo>
                  <a:lnTo>
                    <a:pt x="341" y="39"/>
                  </a:lnTo>
                  <a:lnTo>
                    <a:pt x="347" y="26"/>
                  </a:lnTo>
                  <a:lnTo>
                    <a:pt x="352" y="27"/>
                  </a:lnTo>
                  <a:lnTo>
                    <a:pt x="354" y="31"/>
                  </a:lnTo>
                  <a:lnTo>
                    <a:pt x="357" y="31"/>
                  </a:lnTo>
                  <a:lnTo>
                    <a:pt x="359" y="29"/>
                  </a:lnTo>
                  <a:lnTo>
                    <a:pt x="364" y="27"/>
                  </a:lnTo>
                  <a:lnTo>
                    <a:pt x="368" y="31"/>
                  </a:lnTo>
                  <a:lnTo>
                    <a:pt x="373" y="31"/>
                  </a:lnTo>
                  <a:lnTo>
                    <a:pt x="377" y="32"/>
                  </a:lnTo>
                  <a:lnTo>
                    <a:pt x="375" y="36"/>
                  </a:lnTo>
                  <a:lnTo>
                    <a:pt x="412" y="37"/>
                  </a:lnTo>
                  <a:lnTo>
                    <a:pt x="421" y="37"/>
                  </a:lnTo>
                  <a:lnTo>
                    <a:pt x="426" y="36"/>
                  </a:lnTo>
                  <a:lnTo>
                    <a:pt x="430" y="32"/>
                  </a:lnTo>
                  <a:lnTo>
                    <a:pt x="429" y="31"/>
                  </a:lnTo>
                  <a:lnTo>
                    <a:pt x="426" y="27"/>
                  </a:lnTo>
                  <a:lnTo>
                    <a:pt x="426" y="24"/>
                  </a:lnTo>
                  <a:lnTo>
                    <a:pt x="426" y="21"/>
                  </a:lnTo>
                  <a:lnTo>
                    <a:pt x="421" y="13"/>
                  </a:lnTo>
                  <a:lnTo>
                    <a:pt x="460" y="10"/>
                  </a:lnTo>
                  <a:lnTo>
                    <a:pt x="463" y="6"/>
                  </a:lnTo>
                  <a:lnTo>
                    <a:pt x="479" y="5"/>
                  </a:lnTo>
                  <a:lnTo>
                    <a:pt x="497" y="0"/>
                  </a:lnTo>
                  <a:lnTo>
                    <a:pt x="507" y="5"/>
                  </a:lnTo>
                  <a:lnTo>
                    <a:pt x="507" y="13"/>
                  </a:lnTo>
                  <a:lnTo>
                    <a:pt x="540" y="26"/>
                  </a:lnTo>
                  <a:lnTo>
                    <a:pt x="561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Freeform 28"/>
            <p:cNvSpPr>
              <a:spLocks/>
            </p:cNvSpPr>
            <p:nvPr/>
          </p:nvSpPr>
          <p:spPr bwMode="auto">
            <a:xfrm>
              <a:off x="4183" y="1745"/>
              <a:ext cx="615" cy="395"/>
            </a:xfrm>
            <a:custGeom>
              <a:avLst/>
              <a:gdLst>
                <a:gd name="T0" fmla="*/ 240 w 615"/>
                <a:gd name="T1" fmla="*/ 33 h 395"/>
                <a:gd name="T2" fmla="*/ 418 w 615"/>
                <a:gd name="T3" fmla="*/ 62 h 395"/>
                <a:gd name="T4" fmla="*/ 535 w 615"/>
                <a:gd name="T5" fmla="*/ 74 h 395"/>
                <a:gd name="T6" fmla="*/ 530 w 615"/>
                <a:gd name="T7" fmla="*/ 87 h 395"/>
                <a:gd name="T8" fmla="*/ 563 w 615"/>
                <a:gd name="T9" fmla="*/ 77 h 395"/>
                <a:gd name="T10" fmla="*/ 542 w 615"/>
                <a:gd name="T11" fmla="*/ 95 h 395"/>
                <a:gd name="T12" fmla="*/ 512 w 615"/>
                <a:gd name="T13" fmla="*/ 111 h 395"/>
                <a:gd name="T14" fmla="*/ 527 w 615"/>
                <a:gd name="T15" fmla="*/ 129 h 395"/>
                <a:gd name="T16" fmla="*/ 568 w 615"/>
                <a:gd name="T17" fmla="*/ 133 h 395"/>
                <a:gd name="T18" fmla="*/ 584 w 615"/>
                <a:gd name="T19" fmla="*/ 151 h 395"/>
                <a:gd name="T20" fmla="*/ 609 w 615"/>
                <a:gd name="T21" fmla="*/ 173 h 395"/>
                <a:gd name="T22" fmla="*/ 588 w 615"/>
                <a:gd name="T23" fmla="*/ 211 h 395"/>
                <a:gd name="T24" fmla="*/ 573 w 615"/>
                <a:gd name="T25" fmla="*/ 237 h 395"/>
                <a:gd name="T26" fmla="*/ 545 w 615"/>
                <a:gd name="T27" fmla="*/ 266 h 395"/>
                <a:gd name="T28" fmla="*/ 491 w 615"/>
                <a:gd name="T29" fmla="*/ 299 h 395"/>
                <a:gd name="T30" fmla="*/ 542 w 615"/>
                <a:gd name="T31" fmla="*/ 294 h 395"/>
                <a:gd name="T32" fmla="*/ 578 w 615"/>
                <a:gd name="T33" fmla="*/ 322 h 395"/>
                <a:gd name="T34" fmla="*/ 592 w 615"/>
                <a:gd name="T35" fmla="*/ 330 h 395"/>
                <a:gd name="T36" fmla="*/ 612 w 615"/>
                <a:gd name="T37" fmla="*/ 346 h 395"/>
                <a:gd name="T38" fmla="*/ 560 w 615"/>
                <a:gd name="T39" fmla="*/ 369 h 395"/>
                <a:gd name="T40" fmla="*/ 511 w 615"/>
                <a:gd name="T41" fmla="*/ 384 h 395"/>
                <a:gd name="T42" fmla="*/ 468 w 615"/>
                <a:gd name="T43" fmla="*/ 395 h 395"/>
                <a:gd name="T44" fmla="*/ 475 w 615"/>
                <a:gd name="T45" fmla="*/ 364 h 395"/>
                <a:gd name="T46" fmla="*/ 432 w 615"/>
                <a:gd name="T47" fmla="*/ 359 h 395"/>
                <a:gd name="T48" fmla="*/ 403 w 615"/>
                <a:gd name="T49" fmla="*/ 355 h 395"/>
                <a:gd name="T50" fmla="*/ 401 w 615"/>
                <a:gd name="T51" fmla="*/ 343 h 395"/>
                <a:gd name="T52" fmla="*/ 379 w 615"/>
                <a:gd name="T53" fmla="*/ 359 h 395"/>
                <a:gd name="T54" fmla="*/ 300 w 615"/>
                <a:gd name="T55" fmla="*/ 371 h 395"/>
                <a:gd name="T56" fmla="*/ 266 w 615"/>
                <a:gd name="T57" fmla="*/ 348 h 395"/>
                <a:gd name="T58" fmla="*/ 209 w 615"/>
                <a:gd name="T59" fmla="*/ 319 h 395"/>
                <a:gd name="T60" fmla="*/ 114 w 615"/>
                <a:gd name="T61" fmla="*/ 283 h 395"/>
                <a:gd name="T62" fmla="*/ 64 w 615"/>
                <a:gd name="T63" fmla="*/ 224 h 395"/>
                <a:gd name="T64" fmla="*/ 20 w 615"/>
                <a:gd name="T65" fmla="*/ 219 h 395"/>
                <a:gd name="T66" fmla="*/ 13 w 615"/>
                <a:gd name="T67" fmla="*/ 200 h 395"/>
                <a:gd name="T68" fmla="*/ 21 w 615"/>
                <a:gd name="T69" fmla="*/ 175 h 395"/>
                <a:gd name="T70" fmla="*/ 57 w 615"/>
                <a:gd name="T71" fmla="*/ 167 h 395"/>
                <a:gd name="T72" fmla="*/ 95 w 615"/>
                <a:gd name="T73" fmla="*/ 178 h 395"/>
                <a:gd name="T74" fmla="*/ 111 w 615"/>
                <a:gd name="T75" fmla="*/ 173 h 395"/>
                <a:gd name="T76" fmla="*/ 108 w 615"/>
                <a:gd name="T77" fmla="*/ 162 h 395"/>
                <a:gd name="T78" fmla="*/ 122 w 615"/>
                <a:gd name="T79" fmla="*/ 151 h 395"/>
                <a:gd name="T80" fmla="*/ 181 w 615"/>
                <a:gd name="T81" fmla="*/ 110 h 395"/>
                <a:gd name="T82" fmla="*/ 189 w 615"/>
                <a:gd name="T83" fmla="*/ 87 h 395"/>
                <a:gd name="T84" fmla="*/ 142 w 615"/>
                <a:gd name="T85" fmla="*/ 69 h 395"/>
                <a:gd name="T86" fmla="*/ 86 w 615"/>
                <a:gd name="T87" fmla="*/ 66 h 395"/>
                <a:gd name="T88" fmla="*/ 36 w 615"/>
                <a:gd name="T89" fmla="*/ 85 h 395"/>
                <a:gd name="T90" fmla="*/ 33 w 615"/>
                <a:gd name="T91" fmla="*/ 82 h 395"/>
                <a:gd name="T92" fmla="*/ 29 w 615"/>
                <a:gd name="T93" fmla="*/ 74 h 395"/>
                <a:gd name="T94" fmla="*/ 34 w 615"/>
                <a:gd name="T95" fmla="*/ 56 h 395"/>
                <a:gd name="T96" fmla="*/ 41 w 615"/>
                <a:gd name="T97" fmla="*/ 28 h 395"/>
                <a:gd name="T98" fmla="*/ 46 w 615"/>
                <a:gd name="T99" fmla="*/ 36 h 395"/>
                <a:gd name="T100" fmla="*/ 78 w 615"/>
                <a:gd name="T101" fmla="*/ 48 h 395"/>
                <a:gd name="T102" fmla="*/ 98 w 615"/>
                <a:gd name="T103" fmla="*/ 44 h 395"/>
                <a:gd name="T104" fmla="*/ 100 w 615"/>
                <a:gd name="T105" fmla="*/ 27 h 395"/>
                <a:gd name="T106" fmla="*/ 85 w 615"/>
                <a:gd name="T107" fmla="*/ 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5"/>
                <a:gd name="T163" fmla="*/ 0 h 395"/>
                <a:gd name="T164" fmla="*/ 615 w 615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5" h="395">
                  <a:moveTo>
                    <a:pt x="98" y="4"/>
                  </a:moveTo>
                  <a:lnTo>
                    <a:pt x="117" y="0"/>
                  </a:lnTo>
                  <a:lnTo>
                    <a:pt x="152" y="13"/>
                  </a:lnTo>
                  <a:lnTo>
                    <a:pt x="166" y="7"/>
                  </a:lnTo>
                  <a:lnTo>
                    <a:pt x="246" y="23"/>
                  </a:lnTo>
                  <a:lnTo>
                    <a:pt x="240" y="33"/>
                  </a:lnTo>
                  <a:lnTo>
                    <a:pt x="287" y="44"/>
                  </a:lnTo>
                  <a:lnTo>
                    <a:pt x="287" y="49"/>
                  </a:lnTo>
                  <a:lnTo>
                    <a:pt x="335" y="71"/>
                  </a:lnTo>
                  <a:lnTo>
                    <a:pt x="344" y="72"/>
                  </a:lnTo>
                  <a:lnTo>
                    <a:pt x="354" y="58"/>
                  </a:lnTo>
                  <a:lnTo>
                    <a:pt x="418" y="62"/>
                  </a:lnTo>
                  <a:lnTo>
                    <a:pt x="511" y="61"/>
                  </a:lnTo>
                  <a:lnTo>
                    <a:pt x="517" y="61"/>
                  </a:lnTo>
                  <a:lnTo>
                    <a:pt x="542" y="58"/>
                  </a:lnTo>
                  <a:lnTo>
                    <a:pt x="543" y="67"/>
                  </a:lnTo>
                  <a:lnTo>
                    <a:pt x="540" y="71"/>
                  </a:lnTo>
                  <a:lnTo>
                    <a:pt x="535" y="74"/>
                  </a:lnTo>
                  <a:lnTo>
                    <a:pt x="530" y="77"/>
                  </a:lnTo>
                  <a:lnTo>
                    <a:pt x="527" y="82"/>
                  </a:lnTo>
                  <a:lnTo>
                    <a:pt x="524" y="87"/>
                  </a:lnTo>
                  <a:lnTo>
                    <a:pt x="524" y="90"/>
                  </a:lnTo>
                  <a:lnTo>
                    <a:pt x="527" y="90"/>
                  </a:lnTo>
                  <a:lnTo>
                    <a:pt x="530" y="87"/>
                  </a:lnTo>
                  <a:lnTo>
                    <a:pt x="534" y="85"/>
                  </a:lnTo>
                  <a:lnTo>
                    <a:pt x="534" y="80"/>
                  </a:lnTo>
                  <a:lnTo>
                    <a:pt x="542" y="77"/>
                  </a:lnTo>
                  <a:lnTo>
                    <a:pt x="558" y="72"/>
                  </a:lnTo>
                  <a:lnTo>
                    <a:pt x="563" y="74"/>
                  </a:lnTo>
                  <a:lnTo>
                    <a:pt x="563" y="77"/>
                  </a:lnTo>
                  <a:lnTo>
                    <a:pt x="561" y="82"/>
                  </a:lnTo>
                  <a:lnTo>
                    <a:pt x="561" y="84"/>
                  </a:lnTo>
                  <a:lnTo>
                    <a:pt x="557" y="85"/>
                  </a:lnTo>
                  <a:lnTo>
                    <a:pt x="552" y="89"/>
                  </a:lnTo>
                  <a:lnTo>
                    <a:pt x="548" y="93"/>
                  </a:lnTo>
                  <a:lnTo>
                    <a:pt x="542" y="95"/>
                  </a:lnTo>
                  <a:lnTo>
                    <a:pt x="534" y="97"/>
                  </a:lnTo>
                  <a:lnTo>
                    <a:pt x="529" y="100"/>
                  </a:lnTo>
                  <a:lnTo>
                    <a:pt x="522" y="102"/>
                  </a:lnTo>
                  <a:lnTo>
                    <a:pt x="517" y="106"/>
                  </a:lnTo>
                  <a:lnTo>
                    <a:pt x="514" y="108"/>
                  </a:lnTo>
                  <a:lnTo>
                    <a:pt x="512" y="111"/>
                  </a:lnTo>
                  <a:lnTo>
                    <a:pt x="509" y="115"/>
                  </a:lnTo>
                  <a:lnTo>
                    <a:pt x="511" y="118"/>
                  </a:lnTo>
                  <a:lnTo>
                    <a:pt x="517" y="118"/>
                  </a:lnTo>
                  <a:lnTo>
                    <a:pt x="522" y="120"/>
                  </a:lnTo>
                  <a:lnTo>
                    <a:pt x="529" y="126"/>
                  </a:lnTo>
                  <a:lnTo>
                    <a:pt x="527" y="129"/>
                  </a:lnTo>
                  <a:lnTo>
                    <a:pt x="532" y="136"/>
                  </a:lnTo>
                  <a:lnTo>
                    <a:pt x="555" y="131"/>
                  </a:lnTo>
                  <a:lnTo>
                    <a:pt x="557" y="134"/>
                  </a:lnTo>
                  <a:lnTo>
                    <a:pt x="560" y="136"/>
                  </a:lnTo>
                  <a:lnTo>
                    <a:pt x="563" y="134"/>
                  </a:lnTo>
                  <a:lnTo>
                    <a:pt x="568" y="133"/>
                  </a:lnTo>
                  <a:lnTo>
                    <a:pt x="571" y="129"/>
                  </a:lnTo>
                  <a:lnTo>
                    <a:pt x="578" y="124"/>
                  </a:lnTo>
                  <a:lnTo>
                    <a:pt x="581" y="129"/>
                  </a:lnTo>
                  <a:lnTo>
                    <a:pt x="581" y="142"/>
                  </a:lnTo>
                  <a:lnTo>
                    <a:pt x="576" y="147"/>
                  </a:lnTo>
                  <a:lnTo>
                    <a:pt x="584" y="151"/>
                  </a:lnTo>
                  <a:lnTo>
                    <a:pt x="583" y="160"/>
                  </a:lnTo>
                  <a:lnTo>
                    <a:pt x="591" y="165"/>
                  </a:lnTo>
                  <a:lnTo>
                    <a:pt x="594" y="169"/>
                  </a:lnTo>
                  <a:lnTo>
                    <a:pt x="597" y="170"/>
                  </a:lnTo>
                  <a:lnTo>
                    <a:pt x="607" y="172"/>
                  </a:lnTo>
                  <a:lnTo>
                    <a:pt x="609" y="173"/>
                  </a:lnTo>
                  <a:lnTo>
                    <a:pt x="615" y="182"/>
                  </a:lnTo>
                  <a:lnTo>
                    <a:pt x="614" y="188"/>
                  </a:lnTo>
                  <a:lnTo>
                    <a:pt x="612" y="195"/>
                  </a:lnTo>
                  <a:lnTo>
                    <a:pt x="601" y="203"/>
                  </a:lnTo>
                  <a:lnTo>
                    <a:pt x="594" y="204"/>
                  </a:lnTo>
                  <a:lnTo>
                    <a:pt x="588" y="211"/>
                  </a:lnTo>
                  <a:lnTo>
                    <a:pt x="574" y="219"/>
                  </a:lnTo>
                  <a:lnTo>
                    <a:pt x="571" y="226"/>
                  </a:lnTo>
                  <a:lnTo>
                    <a:pt x="570" y="231"/>
                  </a:lnTo>
                  <a:lnTo>
                    <a:pt x="574" y="231"/>
                  </a:lnTo>
                  <a:lnTo>
                    <a:pt x="576" y="234"/>
                  </a:lnTo>
                  <a:lnTo>
                    <a:pt x="573" y="237"/>
                  </a:lnTo>
                  <a:lnTo>
                    <a:pt x="565" y="240"/>
                  </a:lnTo>
                  <a:lnTo>
                    <a:pt x="557" y="247"/>
                  </a:lnTo>
                  <a:lnTo>
                    <a:pt x="552" y="253"/>
                  </a:lnTo>
                  <a:lnTo>
                    <a:pt x="550" y="257"/>
                  </a:lnTo>
                  <a:lnTo>
                    <a:pt x="550" y="260"/>
                  </a:lnTo>
                  <a:lnTo>
                    <a:pt x="545" y="266"/>
                  </a:lnTo>
                  <a:lnTo>
                    <a:pt x="537" y="271"/>
                  </a:lnTo>
                  <a:lnTo>
                    <a:pt x="509" y="286"/>
                  </a:lnTo>
                  <a:lnTo>
                    <a:pt x="514" y="291"/>
                  </a:lnTo>
                  <a:lnTo>
                    <a:pt x="509" y="296"/>
                  </a:lnTo>
                  <a:lnTo>
                    <a:pt x="496" y="294"/>
                  </a:lnTo>
                  <a:lnTo>
                    <a:pt x="491" y="299"/>
                  </a:lnTo>
                  <a:lnTo>
                    <a:pt x="498" y="301"/>
                  </a:lnTo>
                  <a:lnTo>
                    <a:pt x="498" y="309"/>
                  </a:lnTo>
                  <a:lnTo>
                    <a:pt x="509" y="310"/>
                  </a:lnTo>
                  <a:lnTo>
                    <a:pt x="521" y="302"/>
                  </a:lnTo>
                  <a:lnTo>
                    <a:pt x="529" y="297"/>
                  </a:lnTo>
                  <a:lnTo>
                    <a:pt x="542" y="294"/>
                  </a:lnTo>
                  <a:lnTo>
                    <a:pt x="573" y="312"/>
                  </a:lnTo>
                  <a:lnTo>
                    <a:pt x="553" y="320"/>
                  </a:lnTo>
                  <a:lnTo>
                    <a:pt x="561" y="328"/>
                  </a:lnTo>
                  <a:lnTo>
                    <a:pt x="566" y="325"/>
                  </a:lnTo>
                  <a:lnTo>
                    <a:pt x="571" y="322"/>
                  </a:lnTo>
                  <a:lnTo>
                    <a:pt x="578" y="322"/>
                  </a:lnTo>
                  <a:lnTo>
                    <a:pt x="583" y="322"/>
                  </a:lnTo>
                  <a:lnTo>
                    <a:pt x="583" y="324"/>
                  </a:lnTo>
                  <a:lnTo>
                    <a:pt x="576" y="328"/>
                  </a:lnTo>
                  <a:lnTo>
                    <a:pt x="584" y="333"/>
                  </a:lnTo>
                  <a:lnTo>
                    <a:pt x="589" y="332"/>
                  </a:lnTo>
                  <a:lnTo>
                    <a:pt x="592" y="330"/>
                  </a:lnTo>
                  <a:lnTo>
                    <a:pt x="601" y="332"/>
                  </a:lnTo>
                  <a:lnTo>
                    <a:pt x="602" y="335"/>
                  </a:lnTo>
                  <a:lnTo>
                    <a:pt x="604" y="338"/>
                  </a:lnTo>
                  <a:lnTo>
                    <a:pt x="609" y="341"/>
                  </a:lnTo>
                  <a:lnTo>
                    <a:pt x="610" y="343"/>
                  </a:lnTo>
                  <a:lnTo>
                    <a:pt x="612" y="346"/>
                  </a:lnTo>
                  <a:lnTo>
                    <a:pt x="605" y="348"/>
                  </a:lnTo>
                  <a:lnTo>
                    <a:pt x="589" y="358"/>
                  </a:lnTo>
                  <a:lnTo>
                    <a:pt x="592" y="359"/>
                  </a:lnTo>
                  <a:lnTo>
                    <a:pt x="579" y="371"/>
                  </a:lnTo>
                  <a:lnTo>
                    <a:pt x="568" y="371"/>
                  </a:lnTo>
                  <a:lnTo>
                    <a:pt x="560" y="369"/>
                  </a:lnTo>
                  <a:lnTo>
                    <a:pt x="539" y="361"/>
                  </a:lnTo>
                  <a:lnTo>
                    <a:pt x="530" y="366"/>
                  </a:lnTo>
                  <a:lnTo>
                    <a:pt x="525" y="371"/>
                  </a:lnTo>
                  <a:lnTo>
                    <a:pt x="521" y="374"/>
                  </a:lnTo>
                  <a:lnTo>
                    <a:pt x="516" y="379"/>
                  </a:lnTo>
                  <a:lnTo>
                    <a:pt x="511" y="384"/>
                  </a:lnTo>
                  <a:lnTo>
                    <a:pt x="503" y="387"/>
                  </a:lnTo>
                  <a:lnTo>
                    <a:pt x="496" y="389"/>
                  </a:lnTo>
                  <a:lnTo>
                    <a:pt x="490" y="390"/>
                  </a:lnTo>
                  <a:lnTo>
                    <a:pt x="485" y="392"/>
                  </a:lnTo>
                  <a:lnTo>
                    <a:pt x="480" y="394"/>
                  </a:lnTo>
                  <a:lnTo>
                    <a:pt x="468" y="395"/>
                  </a:lnTo>
                  <a:lnTo>
                    <a:pt x="470" y="382"/>
                  </a:lnTo>
                  <a:lnTo>
                    <a:pt x="473" y="381"/>
                  </a:lnTo>
                  <a:lnTo>
                    <a:pt x="465" y="377"/>
                  </a:lnTo>
                  <a:lnTo>
                    <a:pt x="472" y="373"/>
                  </a:lnTo>
                  <a:lnTo>
                    <a:pt x="468" y="368"/>
                  </a:lnTo>
                  <a:lnTo>
                    <a:pt x="475" y="364"/>
                  </a:lnTo>
                  <a:lnTo>
                    <a:pt x="467" y="359"/>
                  </a:lnTo>
                  <a:lnTo>
                    <a:pt x="460" y="361"/>
                  </a:lnTo>
                  <a:lnTo>
                    <a:pt x="452" y="359"/>
                  </a:lnTo>
                  <a:lnTo>
                    <a:pt x="444" y="358"/>
                  </a:lnTo>
                  <a:lnTo>
                    <a:pt x="437" y="359"/>
                  </a:lnTo>
                  <a:lnTo>
                    <a:pt x="432" y="359"/>
                  </a:lnTo>
                  <a:lnTo>
                    <a:pt x="429" y="358"/>
                  </a:lnTo>
                  <a:lnTo>
                    <a:pt x="423" y="358"/>
                  </a:lnTo>
                  <a:lnTo>
                    <a:pt x="416" y="358"/>
                  </a:lnTo>
                  <a:lnTo>
                    <a:pt x="415" y="355"/>
                  </a:lnTo>
                  <a:lnTo>
                    <a:pt x="413" y="355"/>
                  </a:lnTo>
                  <a:lnTo>
                    <a:pt x="403" y="355"/>
                  </a:lnTo>
                  <a:lnTo>
                    <a:pt x="398" y="353"/>
                  </a:lnTo>
                  <a:lnTo>
                    <a:pt x="400" y="350"/>
                  </a:lnTo>
                  <a:lnTo>
                    <a:pt x="401" y="348"/>
                  </a:lnTo>
                  <a:lnTo>
                    <a:pt x="405" y="346"/>
                  </a:lnTo>
                  <a:lnTo>
                    <a:pt x="406" y="341"/>
                  </a:lnTo>
                  <a:lnTo>
                    <a:pt x="401" y="343"/>
                  </a:lnTo>
                  <a:lnTo>
                    <a:pt x="397" y="343"/>
                  </a:lnTo>
                  <a:lnTo>
                    <a:pt x="398" y="340"/>
                  </a:lnTo>
                  <a:lnTo>
                    <a:pt x="397" y="338"/>
                  </a:lnTo>
                  <a:lnTo>
                    <a:pt x="392" y="340"/>
                  </a:lnTo>
                  <a:lnTo>
                    <a:pt x="388" y="353"/>
                  </a:lnTo>
                  <a:lnTo>
                    <a:pt x="379" y="359"/>
                  </a:lnTo>
                  <a:lnTo>
                    <a:pt x="372" y="361"/>
                  </a:lnTo>
                  <a:lnTo>
                    <a:pt x="362" y="363"/>
                  </a:lnTo>
                  <a:lnTo>
                    <a:pt x="336" y="384"/>
                  </a:lnTo>
                  <a:lnTo>
                    <a:pt x="305" y="374"/>
                  </a:lnTo>
                  <a:lnTo>
                    <a:pt x="305" y="369"/>
                  </a:lnTo>
                  <a:lnTo>
                    <a:pt x="300" y="371"/>
                  </a:lnTo>
                  <a:lnTo>
                    <a:pt x="292" y="374"/>
                  </a:lnTo>
                  <a:lnTo>
                    <a:pt x="286" y="374"/>
                  </a:lnTo>
                  <a:lnTo>
                    <a:pt x="284" y="373"/>
                  </a:lnTo>
                  <a:lnTo>
                    <a:pt x="284" y="361"/>
                  </a:lnTo>
                  <a:lnTo>
                    <a:pt x="282" y="353"/>
                  </a:lnTo>
                  <a:lnTo>
                    <a:pt x="266" y="348"/>
                  </a:lnTo>
                  <a:lnTo>
                    <a:pt x="259" y="345"/>
                  </a:lnTo>
                  <a:lnTo>
                    <a:pt x="258" y="338"/>
                  </a:lnTo>
                  <a:lnTo>
                    <a:pt x="251" y="338"/>
                  </a:lnTo>
                  <a:lnTo>
                    <a:pt x="243" y="340"/>
                  </a:lnTo>
                  <a:lnTo>
                    <a:pt x="233" y="337"/>
                  </a:lnTo>
                  <a:lnTo>
                    <a:pt x="209" y="319"/>
                  </a:lnTo>
                  <a:lnTo>
                    <a:pt x="186" y="322"/>
                  </a:lnTo>
                  <a:lnTo>
                    <a:pt x="170" y="312"/>
                  </a:lnTo>
                  <a:lnTo>
                    <a:pt x="147" y="317"/>
                  </a:lnTo>
                  <a:lnTo>
                    <a:pt x="140" y="312"/>
                  </a:lnTo>
                  <a:lnTo>
                    <a:pt x="119" y="293"/>
                  </a:lnTo>
                  <a:lnTo>
                    <a:pt x="114" y="283"/>
                  </a:lnTo>
                  <a:lnTo>
                    <a:pt x="104" y="262"/>
                  </a:lnTo>
                  <a:lnTo>
                    <a:pt x="124" y="244"/>
                  </a:lnTo>
                  <a:lnTo>
                    <a:pt x="129" y="235"/>
                  </a:lnTo>
                  <a:lnTo>
                    <a:pt x="88" y="222"/>
                  </a:lnTo>
                  <a:lnTo>
                    <a:pt x="73" y="224"/>
                  </a:lnTo>
                  <a:lnTo>
                    <a:pt x="64" y="224"/>
                  </a:lnTo>
                  <a:lnTo>
                    <a:pt x="59" y="222"/>
                  </a:lnTo>
                  <a:lnTo>
                    <a:pt x="52" y="221"/>
                  </a:lnTo>
                  <a:lnTo>
                    <a:pt x="41" y="221"/>
                  </a:lnTo>
                  <a:lnTo>
                    <a:pt x="31" y="221"/>
                  </a:lnTo>
                  <a:lnTo>
                    <a:pt x="23" y="221"/>
                  </a:lnTo>
                  <a:lnTo>
                    <a:pt x="20" y="219"/>
                  </a:lnTo>
                  <a:lnTo>
                    <a:pt x="15" y="217"/>
                  </a:lnTo>
                  <a:lnTo>
                    <a:pt x="10" y="209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8" y="203"/>
                  </a:lnTo>
                  <a:lnTo>
                    <a:pt x="13" y="200"/>
                  </a:lnTo>
                  <a:lnTo>
                    <a:pt x="15" y="195"/>
                  </a:lnTo>
                  <a:lnTo>
                    <a:pt x="10" y="193"/>
                  </a:lnTo>
                  <a:lnTo>
                    <a:pt x="3" y="191"/>
                  </a:lnTo>
                  <a:lnTo>
                    <a:pt x="8" y="180"/>
                  </a:lnTo>
                  <a:lnTo>
                    <a:pt x="13" y="177"/>
                  </a:lnTo>
                  <a:lnTo>
                    <a:pt x="21" y="175"/>
                  </a:lnTo>
                  <a:lnTo>
                    <a:pt x="34" y="175"/>
                  </a:lnTo>
                  <a:lnTo>
                    <a:pt x="44" y="175"/>
                  </a:lnTo>
                  <a:lnTo>
                    <a:pt x="46" y="172"/>
                  </a:lnTo>
                  <a:lnTo>
                    <a:pt x="46" y="169"/>
                  </a:lnTo>
                  <a:lnTo>
                    <a:pt x="54" y="165"/>
                  </a:lnTo>
                  <a:lnTo>
                    <a:pt x="57" y="167"/>
                  </a:lnTo>
                  <a:lnTo>
                    <a:pt x="65" y="172"/>
                  </a:lnTo>
                  <a:lnTo>
                    <a:pt x="70" y="175"/>
                  </a:lnTo>
                  <a:lnTo>
                    <a:pt x="77" y="175"/>
                  </a:lnTo>
                  <a:lnTo>
                    <a:pt x="83" y="177"/>
                  </a:lnTo>
                  <a:lnTo>
                    <a:pt x="88" y="177"/>
                  </a:lnTo>
                  <a:lnTo>
                    <a:pt x="95" y="178"/>
                  </a:lnTo>
                  <a:lnTo>
                    <a:pt x="103" y="180"/>
                  </a:lnTo>
                  <a:lnTo>
                    <a:pt x="111" y="183"/>
                  </a:lnTo>
                  <a:lnTo>
                    <a:pt x="116" y="178"/>
                  </a:lnTo>
                  <a:lnTo>
                    <a:pt x="117" y="175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3" y="175"/>
                  </a:lnTo>
                  <a:lnTo>
                    <a:pt x="96" y="173"/>
                  </a:lnTo>
                  <a:lnTo>
                    <a:pt x="95" y="170"/>
                  </a:lnTo>
                  <a:lnTo>
                    <a:pt x="96" y="169"/>
                  </a:lnTo>
                  <a:lnTo>
                    <a:pt x="101" y="165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6" y="165"/>
                  </a:lnTo>
                  <a:lnTo>
                    <a:pt x="121" y="164"/>
                  </a:lnTo>
                  <a:lnTo>
                    <a:pt x="121" y="159"/>
                  </a:lnTo>
                  <a:lnTo>
                    <a:pt x="122" y="155"/>
                  </a:lnTo>
                  <a:lnTo>
                    <a:pt x="122" y="151"/>
                  </a:lnTo>
                  <a:lnTo>
                    <a:pt x="121" y="142"/>
                  </a:lnTo>
                  <a:lnTo>
                    <a:pt x="145" y="128"/>
                  </a:lnTo>
                  <a:lnTo>
                    <a:pt x="157" y="121"/>
                  </a:lnTo>
                  <a:lnTo>
                    <a:pt x="166" y="116"/>
                  </a:lnTo>
                  <a:lnTo>
                    <a:pt x="173" y="113"/>
                  </a:lnTo>
                  <a:lnTo>
                    <a:pt x="181" y="110"/>
                  </a:lnTo>
                  <a:lnTo>
                    <a:pt x="176" y="102"/>
                  </a:lnTo>
                  <a:lnTo>
                    <a:pt x="175" y="95"/>
                  </a:lnTo>
                  <a:lnTo>
                    <a:pt x="175" y="87"/>
                  </a:lnTo>
                  <a:lnTo>
                    <a:pt x="178" y="87"/>
                  </a:lnTo>
                  <a:lnTo>
                    <a:pt x="186" y="87"/>
                  </a:lnTo>
                  <a:lnTo>
                    <a:pt x="189" y="87"/>
                  </a:lnTo>
                  <a:lnTo>
                    <a:pt x="191" y="84"/>
                  </a:lnTo>
                  <a:lnTo>
                    <a:pt x="191" y="72"/>
                  </a:lnTo>
                  <a:lnTo>
                    <a:pt x="181" y="69"/>
                  </a:lnTo>
                  <a:lnTo>
                    <a:pt x="168" y="67"/>
                  </a:lnTo>
                  <a:lnTo>
                    <a:pt x="158" y="69"/>
                  </a:lnTo>
                  <a:lnTo>
                    <a:pt x="142" y="69"/>
                  </a:lnTo>
                  <a:lnTo>
                    <a:pt x="131" y="71"/>
                  </a:lnTo>
                  <a:lnTo>
                    <a:pt x="121" y="71"/>
                  </a:lnTo>
                  <a:lnTo>
                    <a:pt x="111" y="69"/>
                  </a:lnTo>
                  <a:lnTo>
                    <a:pt x="104" y="67"/>
                  </a:lnTo>
                  <a:lnTo>
                    <a:pt x="95" y="67"/>
                  </a:lnTo>
                  <a:lnTo>
                    <a:pt x="86" y="66"/>
                  </a:lnTo>
                  <a:lnTo>
                    <a:pt x="82" y="67"/>
                  </a:lnTo>
                  <a:lnTo>
                    <a:pt x="73" y="69"/>
                  </a:lnTo>
                  <a:lnTo>
                    <a:pt x="65" y="74"/>
                  </a:lnTo>
                  <a:lnTo>
                    <a:pt x="55" y="77"/>
                  </a:lnTo>
                  <a:lnTo>
                    <a:pt x="44" y="82"/>
                  </a:lnTo>
                  <a:lnTo>
                    <a:pt x="36" y="85"/>
                  </a:lnTo>
                  <a:lnTo>
                    <a:pt x="26" y="89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21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9" y="79"/>
                  </a:lnTo>
                  <a:lnTo>
                    <a:pt x="42" y="77"/>
                  </a:lnTo>
                  <a:lnTo>
                    <a:pt x="44" y="74"/>
                  </a:lnTo>
                  <a:lnTo>
                    <a:pt x="41" y="72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20" y="71"/>
                  </a:lnTo>
                  <a:lnTo>
                    <a:pt x="20" y="67"/>
                  </a:lnTo>
                  <a:lnTo>
                    <a:pt x="26" y="62"/>
                  </a:lnTo>
                  <a:lnTo>
                    <a:pt x="34" y="56"/>
                  </a:lnTo>
                  <a:lnTo>
                    <a:pt x="42" y="49"/>
                  </a:lnTo>
                  <a:lnTo>
                    <a:pt x="24" y="43"/>
                  </a:lnTo>
                  <a:lnTo>
                    <a:pt x="29" y="41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4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52" y="35"/>
                  </a:lnTo>
                  <a:lnTo>
                    <a:pt x="59" y="41"/>
                  </a:lnTo>
                  <a:lnTo>
                    <a:pt x="67" y="40"/>
                  </a:lnTo>
                  <a:lnTo>
                    <a:pt x="70" y="36"/>
                  </a:lnTo>
                  <a:lnTo>
                    <a:pt x="80" y="40"/>
                  </a:lnTo>
                  <a:lnTo>
                    <a:pt x="78" y="48"/>
                  </a:lnTo>
                  <a:lnTo>
                    <a:pt x="78" y="53"/>
                  </a:lnTo>
                  <a:lnTo>
                    <a:pt x="80" y="54"/>
                  </a:lnTo>
                  <a:lnTo>
                    <a:pt x="86" y="54"/>
                  </a:lnTo>
                  <a:lnTo>
                    <a:pt x="90" y="51"/>
                  </a:lnTo>
                  <a:lnTo>
                    <a:pt x="93" y="48"/>
                  </a:lnTo>
                  <a:lnTo>
                    <a:pt x="98" y="44"/>
                  </a:lnTo>
                  <a:lnTo>
                    <a:pt x="100" y="41"/>
                  </a:lnTo>
                  <a:lnTo>
                    <a:pt x="100" y="35"/>
                  </a:lnTo>
                  <a:lnTo>
                    <a:pt x="96" y="33"/>
                  </a:lnTo>
                  <a:lnTo>
                    <a:pt x="95" y="31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95" y="25"/>
                  </a:lnTo>
                  <a:lnTo>
                    <a:pt x="93" y="17"/>
                  </a:lnTo>
                  <a:lnTo>
                    <a:pt x="100" y="15"/>
                  </a:lnTo>
                  <a:lnTo>
                    <a:pt x="100" y="12"/>
                  </a:lnTo>
                  <a:lnTo>
                    <a:pt x="88" y="10"/>
                  </a:lnTo>
                  <a:lnTo>
                    <a:pt x="85" y="7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Freeform 29"/>
            <p:cNvSpPr>
              <a:spLocks/>
            </p:cNvSpPr>
            <p:nvPr/>
          </p:nvSpPr>
          <p:spPr bwMode="auto">
            <a:xfrm>
              <a:off x="4674" y="1750"/>
              <a:ext cx="678" cy="418"/>
            </a:xfrm>
            <a:custGeom>
              <a:avLst/>
              <a:gdLst>
                <a:gd name="T0" fmla="*/ 142 w 678"/>
                <a:gd name="T1" fmla="*/ 31 h 418"/>
                <a:gd name="T2" fmla="*/ 196 w 678"/>
                <a:gd name="T3" fmla="*/ 23 h 418"/>
                <a:gd name="T4" fmla="*/ 250 w 678"/>
                <a:gd name="T5" fmla="*/ 10 h 418"/>
                <a:gd name="T6" fmla="*/ 296 w 678"/>
                <a:gd name="T7" fmla="*/ 5 h 418"/>
                <a:gd name="T8" fmla="*/ 332 w 678"/>
                <a:gd name="T9" fmla="*/ 28 h 418"/>
                <a:gd name="T10" fmla="*/ 376 w 678"/>
                <a:gd name="T11" fmla="*/ 35 h 418"/>
                <a:gd name="T12" fmla="*/ 405 w 678"/>
                <a:gd name="T13" fmla="*/ 30 h 418"/>
                <a:gd name="T14" fmla="*/ 392 w 678"/>
                <a:gd name="T15" fmla="*/ 56 h 418"/>
                <a:gd name="T16" fmla="*/ 451 w 678"/>
                <a:gd name="T17" fmla="*/ 82 h 418"/>
                <a:gd name="T18" fmla="*/ 487 w 678"/>
                <a:gd name="T19" fmla="*/ 98 h 418"/>
                <a:gd name="T20" fmla="*/ 578 w 678"/>
                <a:gd name="T21" fmla="*/ 129 h 418"/>
                <a:gd name="T22" fmla="*/ 656 w 678"/>
                <a:gd name="T23" fmla="*/ 167 h 418"/>
                <a:gd name="T24" fmla="*/ 678 w 678"/>
                <a:gd name="T25" fmla="*/ 180 h 418"/>
                <a:gd name="T26" fmla="*/ 653 w 678"/>
                <a:gd name="T27" fmla="*/ 198 h 418"/>
                <a:gd name="T28" fmla="*/ 632 w 678"/>
                <a:gd name="T29" fmla="*/ 217 h 418"/>
                <a:gd name="T30" fmla="*/ 607 w 678"/>
                <a:gd name="T31" fmla="*/ 234 h 418"/>
                <a:gd name="T32" fmla="*/ 586 w 678"/>
                <a:gd name="T33" fmla="*/ 239 h 418"/>
                <a:gd name="T34" fmla="*/ 562 w 678"/>
                <a:gd name="T35" fmla="*/ 257 h 418"/>
                <a:gd name="T36" fmla="*/ 542 w 678"/>
                <a:gd name="T37" fmla="*/ 253 h 418"/>
                <a:gd name="T38" fmla="*/ 526 w 678"/>
                <a:gd name="T39" fmla="*/ 266 h 418"/>
                <a:gd name="T40" fmla="*/ 501 w 678"/>
                <a:gd name="T41" fmla="*/ 274 h 418"/>
                <a:gd name="T42" fmla="*/ 469 w 678"/>
                <a:gd name="T43" fmla="*/ 315 h 418"/>
                <a:gd name="T44" fmla="*/ 426 w 678"/>
                <a:gd name="T45" fmla="*/ 364 h 418"/>
                <a:gd name="T46" fmla="*/ 410 w 678"/>
                <a:gd name="T47" fmla="*/ 376 h 418"/>
                <a:gd name="T48" fmla="*/ 407 w 678"/>
                <a:gd name="T49" fmla="*/ 389 h 418"/>
                <a:gd name="T50" fmla="*/ 382 w 678"/>
                <a:gd name="T51" fmla="*/ 405 h 418"/>
                <a:gd name="T52" fmla="*/ 312 w 678"/>
                <a:gd name="T53" fmla="*/ 394 h 418"/>
                <a:gd name="T54" fmla="*/ 289 w 678"/>
                <a:gd name="T55" fmla="*/ 389 h 418"/>
                <a:gd name="T56" fmla="*/ 291 w 678"/>
                <a:gd name="T57" fmla="*/ 361 h 418"/>
                <a:gd name="T58" fmla="*/ 247 w 678"/>
                <a:gd name="T59" fmla="*/ 351 h 418"/>
                <a:gd name="T60" fmla="*/ 204 w 678"/>
                <a:gd name="T61" fmla="*/ 350 h 418"/>
                <a:gd name="T62" fmla="*/ 201 w 678"/>
                <a:gd name="T63" fmla="*/ 320 h 418"/>
                <a:gd name="T64" fmla="*/ 124 w 678"/>
                <a:gd name="T65" fmla="*/ 348 h 418"/>
                <a:gd name="T66" fmla="*/ 113 w 678"/>
                <a:gd name="T67" fmla="*/ 333 h 418"/>
                <a:gd name="T68" fmla="*/ 93 w 678"/>
                <a:gd name="T69" fmla="*/ 328 h 418"/>
                <a:gd name="T70" fmla="*/ 80 w 678"/>
                <a:gd name="T71" fmla="*/ 317 h 418"/>
                <a:gd name="T72" fmla="*/ 51 w 678"/>
                <a:gd name="T73" fmla="*/ 289 h 418"/>
                <a:gd name="T74" fmla="*/ 7 w 678"/>
                <a:gd name="T75" fmla="*/ 296 h 418"/>
                <a:gd name="T76" fmla="*/ 18 w 678"/>
                <a:gd name="T77" fmla="*/ 281 h 418"/>
                <a:gd name="T78" fmla="*/ 61 w 678"/>
                <a:gd name="T79" fmla="*/ 248 h 418"/>
                <a:gd name="T80" fmla="*/ 83 w 678"/>
                <a:gd name="T81" fmla="*/ 226 h 418"/>
                <a:gd name="T82" fmla="*/ 103 w 678"/>
                <a:gd name="T83" fmla="*/ 199 h 418"/>
                <a:gd name="T84" fmla="*/ 118 w 678"/>
                <a:gd name="T85" fmla="*/ 168 h 418"/>
                <a:gd name="T86" fmla="*/ 92 w 678"/>
                <a:gd name="T87" fmla="*/ 155 h 418"/>
                <a:gd name="T88" fmla="*/ 87 w 678"/>
                <a:gd name="T89" fmla="*/ 119 h 418"/>
                <a:gd name="T90" fmla="*/ 66 w 678"/>
                <a:gd name="T91" fmla="*/ 129 h 418"/>
                <a:gd name="T92" fmla="*/ 31 w 678"/>
                <a:gd name="T93" fmla="*/ 115 h 418"/>
                <a:gd name="T94" fmla="*/ 23 w 678"/>
                <a:gd name="T95" fmla="*/ 103 h 418"/>
                <a:gd name="T96" fmla="*/ 51 w 678"/>
                <a:gd name="T97" fmla="*/ 90 h 418"/>
                <a:gd name="T98" fmla="*/ 70 w 678"/>
                <a:gd name="T99" fmla="*/ 77 h 418"/>
                <a:gd name="T100" fmla="*/ 43 w 678"/>
                <a:gd name="T101" fmla="*/ 75 h 418"/>
                <a:gd name="T102" fmla="*/ 33 w 678"/>
                <a:gd name="T103" fmla="*/ 82 h 418"/>
                <a:gd name="T104" fmla="*/ 52 w 678"/>
                <a:gd name="T105" fmla="*/ 62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8"/>
                <a:gd name="T160" fmla="*/ 0 h 418"/>
                <a:gd name="T161" fmla="*/ 678 w 678"/>
                <a:gd name="T162" fmla="*/ 418 h 4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8" h="418">
                  <a:moveTo>
                    <a:pt x="51" y="53"/>
                  </a:moveTo>
                  <a:lnTo>
                    <a:pt x="57" y="51"/>
                  </a:lnTo>
                  <a:lnTo>
                    <a:pt x="90" y="43"/>
                  </a:lnTo>
                  <a:lnTo>
                    <a:pt x="121" y="39"/>
                  </a:lnTo>
                  <a:lnTo>
                    <a:pt x="142" y="31"/>
                  </a:lnTo>
                  <a:lnTo>
                    <a:pt x="162" y="18"/>
                  </a:lnTo>
                  <a:lnTo>
                    <a:pt x="173" y="17"/>
                  </a:lnTo>
                  <a:lnTo>
                    <a:pt x="181" y="22"/>
                  </a:lnTo>
                  <a:lnTo>
                    <a:pt x="190" y="30"/>
                  </a:lnTo>
                  <a:lnTo>
                    <a:pt x="196" y="23"/>
                  </a:lnTo>
                  <a:lnTo>
                    <a:pt x="199" y="20"/>
                  </a:lnTo>
                  <a:lnTo>
                    <a:pt x="212" y="18"/>
                  </a:lnTo>
                  <a:lnTo>
                    <a:pt x="224" y="10"/>
                  </a:lnTo>
                  <a:lnTo>
                    <a:pt x="237" y="12"/>
                  </a:lnTo>
                  <a:lnTo>
                    <a:pt x="250" y="10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91" y="2"/>
                  </a:lnTo>
                  <a:lnTo>
                    <a:pt x="296" y="5"/>
                  </a:lnTo>
                  <a:lnTo>
                    <a:pt x="296" y="15"/>
                  </a:lnTo>
                  <a:lnTo>
                    <a:pt x="304" y="22"/>
                  </a:lnTo>
                  <a:lnTo>
                    <a:pt x="314" y="18"/>
                  </a:lnTo>
                  <a:lnTo>
                    <a:pt x="322" y="18"/>
                  </a:lnTo>
                  <a:lnTo>
                    <a:pt x="332" y="28"/>
                  </a:lnTo>
                  <a:lnTo>
                    <a:pt x="340" y="30"/>
                  </a:lnTo>
                  <a:lnTo>
                    <a:pt x="348" y="26"/>
                  </a:lnTo>
                  <a:lnTo>
                    <a:pt x="356" y="26"/>
                  </a:lnTo>
                  <a:lnTo>
                    <a:pt x="366" y="28"/>
                  </a:lnTo>
                  <a:lnTo>
                    <a:pt x="376" y="35"/>
                  </a:lnTo>
                  <a:lnTo>
                    <a:pt x="379" y="35"/>
                  </a:lnTo>
                  <a:lnTo>
                    <a:pt x="382" y="33"/>
                  </a:lnTo>
                  <a:lnTo>
                    <a:pt x="385" y="30"/>
                  </a:lnTo>
                  <a:lnTo>
                    <a:pt x="395" y="28"/>
                  </a:lnTo>
                  <a:lnTo>
                    <a:pt x="405" y="30"/>
                  </a:lnTo>
                  <a:lnTo>
                    <a:pt x="413" y="36"/>
                  </a:lnTo>
                  <a:lnTo>
                    <a:pt x="416" y="44"/>
                  </a:lnTo>
                  <a:lnTo>
                    <a:pt x="411" y="56"/>
                  </a:lnTo>
                  <a:lnTo>
                    <a:pt x="395" y="54"/>
                  </a:lnTo>
                  <a:lnTo>
                    <a:pt x="392" y="56"/>
                  </a:lnTo>
                  <a:lnTo>
                    <a:pt x="398" y="59"/>
                  </a:lnTo>
                  <a:lnTo>
                    <a:pt x="434" y="61"/>
                  </a:lnTo>
                  <a:lnTo>
                    <a:pt x="449" y="61"/>
                  </a:lnTo>
                  <a:lnTo>
                    <a:pt x="475" y="64"/>
                  </a:lnTo>
                  <a:lnTo>
                    <a:pt x="451" y="82"/>
                  </a:lnTo>
                  <a:lnTo>
                    <a:pt x="454" y="90"/>
                  </a:lnTo>
                  <a:lnTo>
                    <a:pt x="457" y="101"/>
                  </a:lnTo>
                  <a:lnTo>
                    <a:pt x="465" y="108"/>
                  </a:lnTo>
                  <a:lnTo>
                    <a:pt x="477" y="101"/>
                  </a:lnTo>
                  <a:lnTo>
                    <a:pt x="487" y="98"/>
                  </a:lnTo>
                  <a:lnTo>
                    <a:pt x="503" y="110"/>
                  </a:lnTo>
                  <a:lnTo>
                    <a:pt x="539" y="113"/>
                  </a:lnTo>
                  <a:lnTo>
                    <a:pt x="562" y="118"/>
                  </a:lnTo>
                  <a:lnTo>
                    <a:pt x="576" y="121"/>
                  </a:lnTo>
                  <a:lnTo>
                    <a:pt x="578" y="129"/>
                  </a:lnTo>
                  <a:lnTo>
                    <a:pt x="588" y="136"/>
                  </a:lnTo>
                  <a:lnTo>
                    <a:pt x="602" y="141"/>
                  </a:lnTo>
                  <a:lnTo>
                    <a:pt x="607" y="142"/>
                  </a:lnTo>
                  <a:lnTo>
                    <a:pt x="638" y="167"/>
                  </a:lnTo>
                  <a:lnTo>
                    <a:pt x="656" y="167"/>
                  </a:lnTo>
                  <a:lnTo>
                    <a:pt x="660" y="164"/>
                  </a:lnTo>
                  <a:lnTo>
                    <a:pt x="660" y="159"/>
                  </a:lnTo>
                  <a:lnTo>
                    <a:pt x="668" y="159"/>
                  </a:lnTo>
                  <a:lnTo>
                    <a:pt x="673" y="170"/>
                  </a:lnTo>
                  <a:lnTo>
                    <a:pt x="678" y="180"/>
                  </a:lnTo>
                  <a:lnTo>
                    <a:pt x="676" y="183"/>
                  </a:lnTo>
                  <a:lnTo>
                    <a:pt x="669" y="186"/>
                  </a:lnTo>
                  <a:lnTo>
                    <a:pt x="661" y="190"/>
                  </a:lnTo>
                  <a:lnTo>
                    <a:pt x="658" y="193"/>
                  </a:lnTo>
                  <a:lnTo>
                    <a:pt x="653" y="198"/>
                  </a:lnTo>
                  <a:lnTo>
                    <a:pt x="648" y="201"/>
                  </a:lnTo>
                  <a:lnTo>
                    <a:pt x="643" y="203"/>
                  </a:lnTo>
                  <a:lnTo>
                    <a:pt x="642" y="203"/>
                  </a:lnTo>
                  <a:lnTo>
                    <a:pt x="635" y="212"/>
                  </a:lnTo>
                  <a:lnTo>
                    <a:pt x="632" y="217"/>
                  </a:lnTo>
                  <a:lnTo>
                    <a:pt x="624" y="221"/>
                  </a:lnTo>
                  <a:lnTo>
                    <a:pt x="619" y="226"/>
                  </a:lnTo>
                  <a:lnTo>
                    <a:pt x="617" y="227"/>
                  </a:lnTo>
                  <a:lnTo>
                    <a:pt x="616" y="229"/>
                  </a:lnTo>
                  <a:lnTo>
                    <a:pt x="607" y="234"/>
                  </a:lnTo>
                  <a:lnTo>
                    <a:pt x="604" y="234"/>
                  </a:lnTo>
                  <a:lnTo>
                    <a:pt x="601" y="235"/>
                  </a:lnTo>
                  <a:lnTo>
                    <a:pt x="599" y="237"/>
                  </a:lnTo>
                  <a:lnTo>
                    <a:pt x="589" y="237"/>
                  </a:lnTo>
                  <a:lnTo>
                    <a:pt x="586" y="239"/>
                  </a:lnTo>
                  <a:lnTo>
                    <a:pt x="578" y="245"/>
                  </a:lnTo>
                  <a:lnTo>
                    <a:pt x="576" y="247"/>
                  </a:lnTo>
                  <a:lnTo>
                    <a:pt x="570" y="248"/>
                  </a:lnTo>
                  <a:lnTo>
                    <a:pt x="565" y="252"/>
                  </a:lnTo>
                  <a:lnTo>
                    <a:pt x="562" y="257"/>
                  </a:lnTo>
                  <a:lnTo>
                    <a:pt x="557" y="257"/>
                  </a:lnTo>
                  <a:lnTo>
                    <a:pt x="550" y="255"/>
                  </a:lnTo>
                  <a:lnTo>
                    <a:pt x="550" y="252"/>
                  </a:lnTo>
                  <a:lnTo>
                    <a:pt x="547" y="250"/>
                  </a:lnTo>
                  <a:lnTo>
                    <a:pt x="542" y="253"/>
                  </a:lnTo>
                  <a:lnTo>
                    <a:pt x="536" y="257"/>
                  </a:lnTo>
                  <a:lnTo>
                    <a:pt x="536" y="261"/>
                  </a:lnTo>
                  <a:lnTo>
                    <a:pt x="536" y="265"/>
                  </a:lnTo>
                  <a:lnTo>
                    <a:pt x="531" y="266"/>
                  </a:lnTo>
                  <a:lnTo>
                    <a:pt x="526" y="266"/>
                  </a:lnTo>
                  <a:lnTo>
                    <a:pt x="519" y="266"/>
                  </a:lnTo>
                  <a:lnTo>
                    <a:pt x="527" y="281"/>
                  </a:lnTo>
                  <a:lnTo>
                    <a:pt x="522" y="284"/>
                  </a:lnTo>
                  <a:lnTo>
                    <a:pt x="514" y="286"/>
                  </a:lnTo>
                  <a:lnTo>
                    <a:pt x="501" y="274"/>
                  </a:lnTo>
                  <a:lnTo>
                    <a:pt x="487" y="281"/>
                  </a:lnTo>
                  <a:lnTo>
                    <a:pt x="478" y="288"/>
                  </a:lnTo>
                  <a:lnTo>
                    <a:pt x="459" y="297"/>
                  </a:lnTo>
                  <a:lnTo>
                    <a:pt x="462" y="305"/>
                  </a:lnTo>
                  <a:lnTo>
                    <a:pt x="469" y="315"/>
                  </a:lnTo>
                  <a:lnTo>
                    <a:pt x="456" y="333"/>
                  </a:lnTo>
                  <a:lnTo>
                    <a:pt x="438" y="341"/>
                  </a:lnTo>
                  <a:lnTo>
                    <a:pt x="433" y="348"/>
                  </a:lnTo>
                  <a:lnTo>
                    <a:pt x="429" y="353"/>
                  </a:lnTo>
                  <a:lnTo>
                    <a:pt x="426" y="364"/>
                  </a:lnTo>
                  <a:lnTo>
                    <a:pt x="425" y="368"/>
                  </a:lnTo>
                  <a:lnTo>
                    <a:pt x="416" y="368"/>
                  </a:lnTo>
                  <a:lnTo>
                    <a:pt x="411" y="369"/>
                  </a:lnTo>
                  <a:lnTo>
                    <a:pt x="410" y="372"/>
                  </a:lnTo>
                  <a:lnTo>
                    <a:pt x="410" y="376"/>
                  </a:lnTo>
                  <a:lnTo>
                    <a:pt x="407" y="379"/>
                  </a:lnTo>
                  <a:lnTo>
                    <a:pt x="403" y="381"/>
                  </a:lnTo>
                  <a:lnTo>
                    <a:pt x="397" y="384"/>
                  </a:lnTo>
                  <a:lnTo>
                    <a:pt x="398" y="385"/>
                  </a:lnTo>
                  <a:lnTo>
                    <a:pt x="407" y="389"/>
                  </a:lnTo>
                  <a:lnTo>
                    <a:pt x="407" y="394"/>
                  </a:lnTo>
                  <a:lnTo>
                    <a:pt x="403" y="403"/>
                  </a:lnTo>
                  <a:lnTo>
                    <a:pt x="389" y="408"/>
                  </a:lnTo>
                  <a:lnTo>
                    <a:pt x="382" y="405"/>
                  </a:lnTo>
                  <a:lnTo>
                    <a:pt x="372" y="410"/>
                  </a:lnTo>
                  <a:lnTo>
                    <a:pt x="366" y="413"/>
                  </a:lnTo>
                  <a:lnTo>
                    <a:pt x="351" y="418"/>
                  </a:lnTo>
                  <a:lnTo>
                    <a:pt x="322" y="392"/>
                  </a:lnTo>
                  <a:lnTo>
                    <a:pt x="312" y="394"/>
                  </a:lnTo>
                  <a:lnTo>
                    <a:pt x="304" y="395"/>
                  </a:lnTo>
                  <a:lnTo>
                    <a:pt x="301" y="397"/>
                  </a:lnTo>
                  <a:lnTo>
                    <a:pt x="297" y="397"/>
                  </a:lnTo>
                  <a:lnTo>
                    <a:pt x="296" y="392"/>
                  </a:lnTo>
                  <a:lnTo>
                    <a:pt x="289" y="389"/>
                  </a:lnTo>
                  <a:lnTo>
                    <a:pt x="286" y="385"/>
                  </a:lnTo>
                  <a:lnTo>
                    <a:pt x="289" y="382"/>
                  </a:lnTo>
                  <a:lnTo>
                    <a:pt x="296" y="379"/>
                  </a:lnTo>
                  <a:lnTo>
                    <a:pt x="296" y="364"/>
                  </a:lnTo>
                  <a:lnTo>
                    <a:pt x="291" y="361"/>
                  </a:lnTo>
                  <a:lnTo>
                    <a:pt x="291" y="358"/>
                  </a:lnTo>
                  <a:lnTo>
                    <a:pt x="289" y="356"/>
                  </a:lnTo>
                  <a:lnTo>
                    <a:pt x="261" y="346"/>
                  </a:lnTo>
                  <a:lnTo>
                    <a:pt x="253" y="348"/>
                  </a:lnTo>
                  <a:lnTo>
                    <a:pt x="247" y="351"/>
                  </a:lnTo>
                  <a:lnTo>
                    <a:pt x="238" y="354"/>
                  </a:lnTo>
                  <a:lnTo>
                    <a:pt x="232" y="358"/>
                  </a:lnTo>
                  <a:lnTo>
                    <a:pt x="229" y="353"/>
                  </a:lnTo>
                  <a:lnTo>
                    <a:pt x="222" y="351"/>
                  </a:lnTo>
                  <a:lnTo>
                    <a:pt x="204" y="350"/>
                  </a:lnTo>
                  <a:lnTo>
                    <a:pt x="204" y="348"/>
                  </a:lnTo>
                  <a:lnTo>
                    <a:pt x="191" y="346"/>
                  </a:lnTo>
                  <a:lnTo>
                    <a:pt x="181" y="336"/>
                  </a:lnTo>
                  <a:lnTo>
                    <a:pt x="201" y="328"/>
                  </a:lnTo>
                  <a:lnTo>
                    <a:pt x="201" y="320"/>
                  </a:lnTo>
                  <a:lnTo>
                    <a:pt x="204" y="319"/>
                  </a:lnTo>
                  <a:lnTo>
                    <a:pt x="206" y="315"/>
                  </a:lnTo>
                  <a:lnTo>
                    <a:pt x="212" y="310"/>
                  </a:lnTo>
                  <a:lnTo>
                    <a:pt x="207" y="307"/>
                  </a:lnTo>
                  <a:lnTo>
                    <a:pt x="124" y="348"/>
                  </a:lnTo>
                  <a:lnTo>
                    <a:pt x="114" y="343"/>
                  </a:lnTo>
                  <a:lnTo>
                    <a:pt x="121" y="341"/>
                  </a:lnTo>
                  <a:lnTo>
                    <a:pt x="119" y="338"/>
                  </a:lnTo>
                  <a:lnTo>
                    <a:pt x="118" y="336"/>
                  </a:lnTo>
                  <a:lnTo>
                    <a:pt x="113" y="333"/>
                  </a:lnTo>
                  <a:lnTo>
                    <a:pt x="111" y="330"/>
                  </a:lnTo>
                  <a:lnTo>
                    <a:pt x="110" y="327"/>
                  </a:lnTo>
                  <a:lnTo>
                    <a:pt x="101" y="325"/>
                  </a:lnTo>
                  <a:lnTo>
                    <a:pt x="98" y="327"/>
                  </a:lnTo>
                  <a:lnTo>
                    <a:pt x="93" y="328"/>
                  </a:lnTo>
                  <a:lnTo>
                    <a:pt x="85" y="323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87" y="317"/>
                  </a:lnTo>
                  <a:lnTo>
                    <a:pt x="80" y="317"/>
                  </a:lnTo>
                  <a:lnTo>
                    <a:pt x="75" y="320"/>
                  </a:lnTo>
                  <a:lnTo>
                    <a:pt x="70" y="323"/>
                  </a:lnTo>
                  <a:lnTo>
                    <a:pt x="62" y="315"/>
                  </a:lnTo>
                  <a:lnTo>
                    <a:pt x="82" y="307"/>
                  </a:lnTo>
                  <a:lnTo>
                    <a:pt x="51" y="289"/>
                  </a:lnTo>
                  <a:lnTo>
                    <a:pt x="38" y="292"/>
                  </a:lnTo>
                  <a:lnTo>
                    <a:pt x="30" y="297"/>
                  </a:lnTo>
                  <a:lnTo>
                    <a:pt x="18" y="305"/>
                  </a:lnTo>
                  <a:lnTo>
                    <a:pt x="7" y="304"/>
                  </a:lnTo>
                  <a:lnTo>
                    <a:pt x="7" y="296"/>
                  </a:lnTo>
                  <a:lnTo>
                    <a:pt x="0" y="294"/>
                  </a:lnTo>
                  <a:lnTo>
                    <a:pt x="5" y="289"/>
                  </a:lnTo>
                  <a:lnTo>
                    <a:pt x="18" y="291"/>
                  </a:lnTo>
                  <a:lnTo>
                    <a:pt x="23" y="286"/>
                  </a:lnTo>
                  <a:lnTo>
                    <a:pt x="18" y="281"/>
                  </a:lnTo>
                  <a:lnTo>
                    <a:pt x="46" y="266"/>
                  </a:lnTo>
                  <a:lnTo>
                    <a:pt x="54" y="261"/>
                  </a:lnTo>
                  <a:lnTo>
                    <a:pt x="59" y="255"/>
                  </a:lnTo>
                  <a:lnTo>
                    <a:pt x="59" y="252"/>
                  </a:lnTo>
                  <a:lnTo>
                    <a:pt x="61" y="248"/>
                  </a:lnTo>
                  <a:lnTo>
                    <a:pt x="66" y="242"/>
                  </a:lnTo>
                  <a:lnTo>
                    <a:pt x="74" y="235"/>
                  </a:lnTo>
                  <a:lnTo>
                    <a:pt x="82" y="232"/>
                  </a:lnTo>
                  <a:lnTo>
                    <a:pt x="85" y="229"/>
                  </a:lnTo>
                  <a:lnTo>
                    <a:pt x="83" y="226"/>
                  </a:lnTo>
                  <a:lnTo>
                    <a:pt x="79" y="226"/>
                  </a:lnTo>
                  <a:lnTo>
                    <a:pt x="80" y="221"/>
                  </a:lnTo>
                  <a:lnTo>
                    <a:pt x="83" y="214"/>
                  </a:lnTo>
                  <a:lnTo>
                    <a:pt x="97" y="206"/>
                  </a:lnTo>
                  <a:lnTo>
                    <a:pt x="103" y="199"/>
                  </a:lnTo>
                  <a:lnTo>
                    <a:pt x="110" y="198"/>
                  </a:lnTo>
                  <a:lnTo>
                    <a:pt x="121" y="190"/>
                  </a:lnTo>
                  <a:lnTo>
                    <a:pt x="123" y="183"/>
                  </a:lnTo>
                  <a:lnTo>
                    <a:pt x="124" y="177"/>
                  </a:lnTo>
                  <a:lnTo>
                    <a:pt x="118" y="168"/>
                  </a:lnTo>
                  <a:lnTo>
                    <a:pt x="116" y="167"/>
                  </a:lnTo>
                  <a:lnTo>
                    <a:pt x="106" y="165"/>
                  </a:lnTo>
                  <a:lnTo>
                    <a:pt x="103" y="164"/>
                  </a:lnTo>
                  <a:lnTo>
                    <a:pt x="100" y="160"/>
                  </a:lnTo>
                  <a:lnTo>
                    <a:pt x="92" y="155"/>
                  </a:lnTo>
                  <a:lnTo>
                    <a:pt x="93" y="146"/>
                  </a:lnTo>
                  <a:lnTo>
                    <a:pt x="85" y="142"/>
                  </a:lnTo>
                  <a:lnTo>
                    <a:pt x="90" y="137"/>
                  </a:lnTo>
                  <a:lnTo>
                    <a:pt x="90" y="124"/>
                  </a:lnTo>
                  <a:lnTo>
                    <a:pt x="87" y="119"/>
                  </a:lnTo>
                  <a:lnTo>
                    <a:pt x="80" y="124"/>
                  </a:lnTo>
                  <a:lnTo>
                    <a:pt x="77" y="128"/>
                  </a:lnTo>
                  <a:lnTo>
                    <a:pt x="72" y="129"/>
                  </a:lnTo>
                  <a:lnTo>
                    <a:pt x="69" y="131"/>
                  </a:lnTo>
                  <a:lnTo>
                    <a:pt x="66" y="129"/>
                  </a:lnTo>
                  <a:lnTo>
                    <a:pt x="64" y="126"/>
                  </a:lnTo>
                  <a:lnTo>
                    <a:pt x="41" y="131"/>
                  </a:lnTo>
                  <a:lnTo>
                    <a:pt x="36" y="124"/>
                  </a:lnTo>
                  <a:lnTo>
                    <a:pt x="38" y="121"/>
                  </a:lnTo>
                  <a:lnTo>
                    <a:pt x="31" y="115"/>
                  </a:lnTo>
                  <a:lnTo>
                    <a:pt x="26" y="113"/>
                  </a:lnTo>
                  <a:lnTo>
                    <a:pt x="20" y="113"/>
                  </a:lnTo>
                  <a:lnTo>
                    <a:pt x="18" y="110"/>
                  </a:lnTo>
                  <a:lnTo>
                    <a:pt x="21" y="106"/>
                  </a:lnTo>
                  <a:lnTo>
                    <a:pt x="23" y="103"/>
                  </a:lnTo>
                  <a:lnTo>
                    <a:pt x="26" y="101"/>
                  </a:lnTo>
                  <a:lnTo>
                    <a:pt x="31" y="97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51" y="90"/>
                  </a:lnTo>
                  <a:lnTo>
                    <a:pt x="57" y="88"/>
                  </a:lnTo>
                  <a:lnTo>
                    <a:pt x="61" y="84"/>
                  </a:lnTo>
                  <a:lnTo>
                    <a:pt x="66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67" y="67"/>
                  </a:lnTo>
                  <a:lnTo>
                    <a:pt x="51" y="72"/>
                  </a:lnTo>
                  <a:lnTo>
                    <a:pt x="43" y="75"/>
                  </a:lnTo>
                  <a:lnTo>
                    <a:pt x="43" y="80"/>
                  </a:lnTo>
                  <a:lnTo>
                    <a:pt x="39" y="82"/>
                  </a:lnTo>
                  <a:lnTo>
                    <a:pt x="36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6" y="77"/>
                  </a:lnTo>
                  <a:lnTo>
                    <a:pt x="39" y="72"/>
                  </a:lnTo>
                  <a:lnTo>
                    <a:pt x="44" y="69"/>
                  </a:lnTo>
                  <a:lnTo>
                    <a:pt x="49" y="66"/>
                  </a:lnTo>
                  <a:lnTo>
                    <a:pt x="52" y="62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39" name="Freeform 30"/>
            <p:cNvSpPr>
              <a:spLocks/>
            </p:cNvSpPr>
            <p:nvPr/>
          </p:nvSpPr>
          <p:spPr bwMode="auto">
            <a:xfrm>
              <a:off x="1470" y="1767"/>
              <a:ext cx="309" cy="169"/>
            </a:xfrm>
            <a:custGeom>
              <a:avLst/>
              <a:gdLst>
                <a:gd name="T0" fmla="*/ 183 w 309"/>
                <a:gd name="T1" fmla="*/ 21 h 169"/>
                <a:gd name="T2" fmla="*/ 200 w 309"/>
                <a:gd name="T3" fmla="*/ 11 h 169"/>
                <a:gd name="T4" fmla="*/ 231 w 309"/>
                <a:gd name="T5" fmla="*/ 21 h 169"/>
                <a:gd name="T6" fmla="*/ 237 w 309"/>
                <a:gd name="T7" fmla="*/ 34 h 169"/>
                <a:gd name="T8" fmla="*/ 250 w 309"/>
                <a:gd name="T9" fmla="*/ 42 h 169"/>
                <a:gd name="T10" fmla="*/ 267 w 309"/>
                <a:gd name="T11" fmla="*/ 32 h 169"/>
                <a:gd name="T12" fmla="*/ 284 w 309"/>
                <a:gd name="T13" fmla="*/ 21 h 169"/>
                <a:gd name="T14" fmla="*/ 296 w 309"/>
                <a:gd name="T15" fmla="*/ 26 h 169"/>
                <a:gd name="T16" fmla="*/ 307 w 309"/>
                <a:gd name="T17" fmla="*/ 36 h 169"/>
                <a:gd name="T18" fmla="*/ 306 w 309"/>
                <a:gd name="T19" fmla="*/ 50 h 169"/>
                <a:gd name="T20" fmla="*/ 288 w 309"/>
                <a:gd name="T21" fmla="*/ 67 h 169"/>
                <a:gd name="T22" fmla="*/ 283 w 309"/>
                <a:gd name="T23" fmla="*/ 75 h 169"/>
                <a:gd name="T24" fmla="*/ 281 w 309"/>
                <a:gd name="T25" fmla="*/ 89 h 169"/>
                <a:gd name="T26" fmla="*/ 262 w 309"/>
                <a:gd name="T27" fmla="*/ 125 h 169"/>
                <a:gd name="T28" fmla="*/ 249 w 309"/>
                <a:gd name="T29" fmla="*/ 138 h 169"/>
                <a:gd name="T30" fmla="*/ 242 w 309"/>
                <a:gd name="T31" fmla="*/ 160 h 169"/>
                <a:gd name="T32" fmla="*/ 219 w 309"/>
                <a:gd name="T33" fmla="*/ 163 h 169"/>
                <a:gd name="T34" fmla="*/ 198 w 309"/>
                <a:gd name="T35" fmla="*/ 164 h 169"/>
                <a:gd name="T36" fmla="*/ 160 w 309"/>
                <a:gd name="T37" fmla="*/ 169 h 169"/>
                <a:gd name="T38" fmla="*/ 128 w 309"/>
                <a:gd name="T39" fmla="*/ 163 h 169"/>
                <a:gd name="T40" fmla="*/ 151 w 309"/>
                <a:gd name="T41" fmla="*/ 140 h 169"/>
                <a:gd name="T42" fmla="*/ 172 w 309"/>
                <a:gd name="T43" fmla="*/ 124 h 169"/>
                <a:gd name="T44" fmla="*/ 180 w 309"/>
                <a:gd name="T45" fmla="*/ 115 h 169"/>
                <a:gd name="T46" fmla="*/ 172 w 309"/>
                <a:gd name="T47" fmla="*/ 102 h 169"/>
                <a:gd name="T48" fmla="*/ 151 w 309"/>
                <a:gd name="T49" fmla="*/ 91 h 169"/>
                <a:gd name="T50" fmla="*/ 107 w 309"/>
                <a:gd name="T51" fmla="*/ 88 h 169"/>
                <a:gd name="T52" fmla="*/ 51 w 309"/>
                <a:gd name="T53" fmla="*/ 89 h 169"/>
                <a:gd name="T54" fmla="*/ 4 w 309"/>
                <a:gd name="T55" fmla="*/ 73 h 169"/>
                <a:gd name="T56" fmla="*/ 5 w 309"/>
                <a:gd name="T57" fmla="*/ 55 h 169"/>
                <a:gd name="T58" fmla="*/ 28 w 309"/>
                <a:gd name="T59" fmla="*/ 55 h 169"/>
                <a:gd name="T60" fmla="*/ 45 w 309"/>
                <a:gd name="T61" fmla="*/ 31 h 169"/>
                <a:gd name="T62" fmla="*/ 69 w 309"/>
                <a:gd name="T63" fmla="*/ 34 h 169"/>
                <a:gd name="T64" fmla="*/ 107 w 309"/>
                <a:gd name="T65" fmla="*/ 34 h 169"/>
                <a:gd name="T66" fmla="*/ 123 w 309"/>
                <a:gd name="T67" fmla="*/ 0 h 169"/>
                <a:gd name="T68" fmla="*/ 139 w 309"/>
                <a:gd name="T69" fmla="*/ 26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169"/>
                <a:gd name="T107" fmla="*/ 309 w 309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169">
                  <a:moveTo>
                    <a:pt x="152" y="16"/>
                  </a:moveTo>
                  <a:lnTo>
                    <a:pt x="183" y="21"/>
                  </a:lnTo>
                  <a:lnTo>
                    <a:pt x="187" y="14"/>
                  </a:lnTo>
                  <a:lnTo>
                    <a:pt x="200" y="11"/>
                  </a:lnTo>
                  <a:lnTo>
                    <a:pt x="203" y="19"/>
                  </a:lnTo>
                  <a:lnTo>
                    <a:pt x="231" y="21"/>
                  </a:lnTo>
                  <a:lnTo>
                    <a:pt x="234" y="31"/>
                  </a:lnTo>
                  <a:lnTo>
                    <a:pt x="237" y="34"/>
                  </a:lnTo>
                  <a:lnTo>
                    <a:pt x="237" y="39"/>
                  </a:lnTo>
                  <a:lnTo>
                    <a:pt x="250" y="42"/>
                  </a:lnTo>
                  <a:lnTo>
                    <a:pt x="258" y="42"/>
                  </a:lnTo>
                  <a:lnTo>
                    <a:pt x="267" y="32"/>
                  </a:lnTo>
                  <a:lnTo>
                    <a:pt x="275" y="24"/>
                  </a:lnTo>
                  <a:lnTo>
                    <a:pt x="284" y="21"/>
                  </a:lnTo>
                  <a:lnTo>
                    <a:pt x="293" y="21"/>
                  </a:lnTo>
                  <a:lnTo>
                    <a:pt x="296" y="26"/>
                  </a:lnTo>
                  <a:lnTo>
                    <a:pt x="302" y="31"/>
                  </a:lnTo>
                  <a:lnTo>
                    <a:pt x="307" y="36"/>
                  </a:lnTo>
                  <a:lnTo>
                    <a:pt x="309" y="40"/>
                  </a:lnTo>
                  <a:lnTo>
                    <a:pt x="306" y="50"/>
                  </a:lnTo>
                  <a:lnTo>
                    <a:pt x="296" y="60"/>
                  </a:lnTo>
                  <a:lnTo>
                    <a:pt x="288" y="67"/>
                  </a:lnTo>
                  <a:lnTo>
                    <a:pt x="283" y="71"/>
                  </a:lnTo>
                  <a:lnTo>
                    <a:pt x="283" y="75"/>
                  </a:lnTo>
                  <a:lnTo>
                    <a:pt x="283" y="83"/>
                  </a:lnTo>
                  <a:lnTo>
                    <a:pt x="281" y="89"/>
                  </a:lnTo>
                  <a:lnTo>
                    <a:pt x="281" y="101"/>
                  </a:lnTo>
                  <a:lnTo>
                    <a:pt x="262" y="125"/>
                  </a:lnTo>
                  <a:lnTo>
                    <a:pt x="250" y="129"/>
                  </a:lnTo>
                  <a:lnTo>
                    <a:pt x="249" y="138"/>
                  </a:lnTo>
                  <a:lnTo>
                    <a:pt x="250" y="155"/>
                  </a:lnTo>
                  <a:lnTo>
                    <a:pt x="242" y="160"/>
                  </a:lnTo>
                  <a:lnTo>
                    <a:pt x="234" y="164"/>
                  </a:lnTo>
                  <a:lnTo>
                    <a:pt x="219" y="163"/>
                  </a:lnTo>
                  <a:lnTo>
                    <a:pt x="218" y="160"/>
                  </a:lnTo>
                  <a:lnTo>
                    <a:pt x="198" y="164"/>
                  </a:lnTo>
                  <a:lnTo>
                    <a:pt x="177" y="168"/>
                  </a:lnTo>
                  <a:lnTo>
                    <a:pt x="160" y="169"/>
                  </a:lnTo>
                  <a:lnTo>
                    <a:pt x="147" y="168"/>
                  </a:lnTo>
                  <a:lnTo>
                    <a:pt x="128" y="163"/>
                  </a:lnTo>
                  <a:lnTo>
                    <a:pt x="142" y="148"/>
                  </a:lnTo>
                  <a:lnTo>
                    <a:pt x="151" y="140"/>
                  </a:lnTo>
                  <a:lnTo>
                    <a:pt x="160" y="132"/>
                  </a:lnTo>
                  <a:lnTo>
                    <a:pt x="172" y="124"/>
                  </a:lnTo>
                  <a:lnTo>
                    <a:pt x="177" y="120"/>
                  </a:lnTo>
                  <a:lnTo>
                    <a:pt x="180" y="115"/>
                  </a:lnTo>
                  <a:lnTo>
                    <a:pt x="178" y="109"/>
                  </a:lnTo>
                  <a:lnTo>
                    <a:pt x="172" y="102"/>
                  </a:lnTo>
                  <a:lnTo>
                    <a:pt x="164" y="98"/>
                  </a:lnTo>
                  <a:lnTo>
                    <a:pt x="151" y="91"/>
                  </a:lnTo>
                  <a:lnTo>
                    <a:pt x="129" y="86"/>
                  </a:lnTo>
                  <a:lnTo>
                    <a:pt x="107" y="88"/>
                  </a:lnTo>
                  <a:lnTo>
                    <a:pt x="84" y="89"/>
                  </a:lnTo>
                  <a:lnTo>
                    <a:pt x="51" y="89"/>
                  </a:lnTo>
                  <a:lnTo>
                    <a:pt x="15" y="88"/>
                  </a:lnTo>
                  <a:lnTo>
                    <a:pt x="4" y="73"/>
                  </a:lnTo>
                  <a:lnTo>
                    <a:pt x="0" y="67"/>
                  </a:lnTo>
                  <a:lnTo>
                    <a:pt x="5" y="55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15" y="47"/>
                  </a:lnTo>
                  <a:lnTo>
                    <a:pt x="45" y="31"/>
                  </a:lnTo>
                  <a:lnTo>
                    <a:pt x="51" y="29"/>
                  </a:lnTo>
                  <a:lnTo>
                    <a:pt x="69" y="34"/>
                  </a:lnTo>
                  <a:lnTo>
                    <a:pt x="89" y="39"/>
                  </a:lnTo>
                  <a:lnTo>
                    <a:pt x="107" y="34"/>
                  </a:lnTo>
                  <a:lnTo>
                    <a:pt x="111" y="1"/>
                  </a:lnTo>
                  <a:lnTo>
                    <a:pt x="123" y="0"/>
                  </a:lnTo>
                  <a:lnTo>
                    <a:pt x="138" y="9"/>
                  </a:lnTo>
                  <a:lnTo>
                    <a:pt x="139" y="26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D000D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15" name="Freeform 31"/>
            <p:cNvSpPr>
              <a:spLocks/>
            </p:cNvSpPr>
            <p:nvPr/>
          </p:nvSpPr>
          <p:spPr bwMode="auto">
            <a:xfrm>
              <a:off x="1183" y="1838"/>
              <a:ext cx="467" cy="353"/>
            </a:xfrm>
            <a:custGeom>
              <a:avLst/>
              <a:gdLst>
                <a:gd name="T0" fmla="*/ 394 w 467"/>
                <a:gd name="T1" fmla="*/ 17 h 353"/>
                <a:gd name="T2" fmla="*/ 459 w 467"/>
                <a:gd name="T3" fmla="*/ 31 h 353"/>
                <a:gd name="T4" fmla="*/ 459 w 467"/>
                <a:gd name="T5" fmla="*/ 53 h 353"/>
                <a:gd name="T6" fmla="*/ 415 w 467"/>
                <a:gd name="T7" fmla="*/ 92 h 353"/>
                <a:gd name="T8" fmla="*/ 407 w 467"/>
                <a:gd name="T9" fmla="*/ 129 h 353"/>
                <a:gd name="T10" fmla="*/ 431 w 467"/>
                <a:gd name="T11" fmla="*/ 193 h 353"/>
                <a:gd name="T12" fmla="*/ 457 w 467"/>
                <a:gd name="T13" fmla="*/ 222 h 353"/>
                <a:gd name="T14" fmla="*/ 412 w 467"/>
                <a:gd name="T15" fmla="*/ 232 h 353"/>
                <a:gd name="T16" fmla="*/ 385 w 467"/>
                <a:gd name="T17" fmla="*/ 221 h 353"/>
                <a:gd name="T18" fmla="*/ 372 w 467"/>
                <a:gd name="T19" fmla="*/ 219 h 353"/>
                <a:gd name="T20" fmla="*/ 384 w 467"/>
                <a:gd name="T21" fmla="*/ 227 h 353"/>
                <a:gd name="T22" fmla="*/ 371 w 467"/>
                <a:gd name="T23" fmla="*/ 231 h 353"/>
                <a:gd name="T24" fmla="*/ 367 w 467"/>
                <a:gd name="T25" fmla="*/ 226 h 353"/>
                <a:gd name="T26" fmla="*/ 335 w 467"/>
                <a:gd name="T27" fmla="*/ 227 h 353"/>
                <a:gd name="T28" fmla="*/ 315 w 467"/>
                <a:gd name="T29" fmla="*/ 234 h 353"/>
                <a:gd name="T30" fmla="*/ 304 w 467"/>
                <a:gd name="T31" fmla="*/ 250 h 353"/>
                <a:gd name="T32" fmla="*/ 332 w 467"/>
                <a:gd name="T33" fmla="*/ 263 h 353"/>
                <a:gd name="T34" fmla="*/ 312 w 467"/>
                <a:gd name="T35" fmla="*/ 273 h 353"/>
                <a:gd name="T36" fmla="*/ 284 w 467"/>
                <a:gd name="T37" fmla="*/ 281 h 353"/>
                <a:gd name="T38" fmla="*/ 291 w 467"/>
                <a:gd name="T39" fmla="*/ 304 h 353"/>
                <a:gd name="T40" fmla="*/ 314 w 467"/>
                <a:gd name="T41" fmla="*/ 315 h 353"/>
                <a:gd name="T42" fmla="*/ 322 w 467"/>
                <a:gd name="T43" fmla="*/ 325 h 353"/>
                <a:gd name="T44" fmla="*/ 299 w 467"/>
                <a:gd name="T45" fmla="*/ 328 h 353"/>
                <a:gd name="T46" fmla="*/ 247 w 467"/>
                <a:gd name="T47" fmla="*/ 338 h 353"/>
                <a:gd name="T48" fmla="*/ 229 w 467"/>
                <a:gd name="T49" fmla="*/ 353 h 353"/>
                <a:gd name="T50" fmla="*/ 199 w 467"/>
                <a:gd name="T51" fmla="*/ 335 h 353"/>
                <a:gd name="T52" fmla="*/ 165 w 467"/>
                <a:gd name="T53" fmla="*/ 320 h 353"/>
                <a:gd name="T54" fmla="*/ 131 w 467"/>
                <a:gd name="T55" fmla="*/ 309 h 353"/>
                <a:gd name="T56" fmla="*/ 121 w 467"/>
                <a:gd name="T57" fmla="*/ 296 h 353"/>
                <a:gd name="T58" fmla="*/ 111 w 467"/>
                <a:gd name="T59" fmla="*/ 273 h 353"/>
                <a:gd name="T60" fmla="*/ 110 w 467"/>
                <a:gd name="T61" fmla="*/ 262 h 353"/>
                <a:gd name="T62" fmla="*/ 93 w 467"/>
                <a:gd name="T63" fmla="*/ 260 h 353"/>
                <a:gd name="T64" fmla="*/ 62 w 467"/>
                <a:gd name="T65" fmla="*/ 237 h 353"/>
                <a:gd name="T66" fmla="*/ 48 w 467"/>
                <a:gd name="T67" fmla="*/ 235 h 353"/>
                <a:gd name="T68" fmla="*/ 36 w 467"/>
                <a:gd name="T69" fmla="*/ 227 h 353"/>
                <a:gd name="T70" fmla="*/ 17 w 467"/>
                <a:gd name="T71" fmla="*/ 209 h 353"/>
                <a:gd name="T72" fmla="*/ 8 w 467"/>
                <a:gd name="T73" fmla="*/ 196 h 353"/>
                <a:gd name="T74" fmla="*/ 12 w 467"/>
                <a:gd name="T75" fmla="*/ 188 h 353"/>
                <a:gd name="T76" fmla="*/ 28 w 467"/>
                <a:gd name="T77" fmla="*/ 167 h 353"/>
                <a:gd name="T78" fmla="*/ 25 w 467"/>
                <a:gd name="T79" fmla="*/ 144 h 353"/>
                <a:gd name="T80" fmla="*/ 8 w 467"/>
                <a:gd name="T81" fmla="*/ 126 h 353"/>
                <a:gd name="T82" fmla="*/ 26 w 467"/>
                <a:gd name="T83" fmla="*/ 121 h 353"/>
                <a:gd name="T84" fmla="*/ 56 w 467"/>
                <a:gd name="T85" fmla="*/ 120 h 353"/>
                <a:gd name="T86" fmla="*/ 59 w 467"/>
                <a:gd name="T87" fmla="*/ 102 h 353"/>
                <a:gd name="T88" fmla="*/ 70 w 467"/>
                <a:gd name="T89" fmla="*/ 103 h 353"/>
                <a:gd name="T90" fmla="*/ 85 w 467"/>
                <a:gd name="T91" fmla="*/ 97 h 353"/>
                <a:gd name="T92" fmla="*/ 105 w 467"/>
                <a:gd name="T93" fmla="*/ 89 h 353"/>
                <a:gd name="T94" fmla="*/ 123 w 467"/>
                <a:gd name="T95" fmla="*/ 59 h 353"/>
                <a:gd name="T96" fmla="*/ 170 w 467"/>
                <a:gd name="T97" fmla="*/ 64 h 353"/>
                <a:gd name="T98" fmla="*/ 185 w 467"/>
                <a:gd name="T99" fmla="*/ 48 h 353"/>
                <a:gd name="T100" fmla="*/ 180 w 467"/>
                <a:gd name="T101" fmla="*/ 33 h 353"/>
                <a:gd name="T102" fmla="*/ 181 w 467"/>
                <a:gd name="T103" fmla="*/ 10 h 353"/>
                <a:gd name="T104" fmla="*/ 216 w 467"/>
                <a:gd name="T105" fmla="*/ 2 h 353"/>
                <a:gd name="T106" fmla="*/ 258 w 467"/>
                <a:gd name="T107" fmla="*/ 17 h 3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7"/>
                <a:gd name="T163" fmla="*/ 0 h 353"/>
                <a:gd name="T164" fmla="*/ 467 w 467"/>
                <a:gd name="T165" fmla="*/ 353 h 3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7" h="353">
                  <a:moveTo>
                    <a:pt x="302" y="17"/>
                  </a:moveTo>
                  <a:lnTo>
                    <a:pt x="338" y="18"/>
                  </a:lnTo>
                  <a:lnTo>
                    <a:pt x="371" y="18"/>
                  </a:lnTo>
                  <a:lnTo>
                    <a:pt x="394" y="17"/>
                  </a:lnTo>
                  <a:lnTo>
                    <a:pt x="416" y="15"/>
                  </a:lnTo>
                  <a:lnTo>
                    <a:pt x="438" y="20"/>
                  </a:lnTo>
                  <a:lnTo>
                    <a:pt x="451" y="27"/>
                  </a:lnTo>
                  <a:lnTo>
                    <a:pt x="459" y="31"/>
                  </a:lnTo>
                  <a:lnTo>
                    <a:pt x="465" y="38"/>
                  </a:lnTo>
                  <a:lnTo>
                    <a:pt x="467" y="44"/>
                  </a:lnTo>
                  <a:lnTo>
                    <a:pt x="464" y="49"/>
                  </a:lnTo>
                  <a:lnTo>
                    <a:pt x="459" y="53"/>
                  </a:lnTo>
                  <a:lnTo>
                    <a:pt x="447" y="61"/>
                  </a:lnTo>
                  <a:lnTo>
                    <a:pt x="438" y="69"/>
                  </a:lnTo>
                  <a:lnTo>
                    <a:pt x="429" y="77"/>
                  </a:lnTo>
                  <a:lnTo>
                    <a:pt x="415" y="92"/>
                  </a:lnTo>
                  <a:lnTo>
                    <a:pt x="413" y="100"/>
                  </a:lnTo>
                  <a:lnTo>
                    <a:pt x="410" y="107"/>
                  </a:lnTo>
                  <a:lnTo>
                    <a:pt x="408" y="115"/>
                  </a:lnTo>
                  <a:lnTo>
                    <a:pt x="407" y="129"/>
                  </a:lnTo>
                  <a:lnTo>
                    <a:pt x="408" y="149"/>
                  </a:lnTo>
                  <a:lnTo>
                    <a:pt x="416" y="172"/>
                  </a:lnTo>
                  <a:lnTo>
                    <a:pt x="423" y="183"/>
                  </a:lnTo>
                  <a:lnTo>
                    <a:pt x="431" y="193"/>
                  </a:lnTo>
                  <a:lnTo>
                    <a:pt x="438" y="200"/>
                  </a:lnTo>
                  <a:lnTo>
                    <a:pt x="447" y="209"/>
                  </a:lnTo>
                  <a:lnTo>
                    <a:pt x="456" y="221"/>
                  </a:lnTo>
                  <a:lnTo>
                    <a:pt x="457" y="222"/>
                  </a:lnTo>
                  <a:lnTo>
                    <a:pt x="447" y="226"/>
                  </a:lnTo>
                  <a:lnTo>
                    <a:pt x="441" y="227"/>
                  </a:lnTo>
                  <a:lnTo>
                    <a:pt x="415" y="232"/>
                  </a:lnTo>
                  <a:lnTo>
                    <a:pt x="412" y="232"/>
                  </a:lnTo>
                  <a:lnTo>
                    <a:pt x="405" y="235"/>
                  </a:lnTo>
                  <a:lnTo>
                    <a:pt x="395" y="232"/>
                  </a:lnTo>
                  <a:lnTo>
                    <a:pt x="397" y="224"/>
                  </a:lnTo>
                  <a:lnTo>
                    <a:pt x="385" y="221"/>
                  </a:lnTo>
                  <a:lnTo>
                    <a:pt x="379" y="216"/>
                  </a:lnTo>
                  <a:lnTo>
                    <a:pt x="376" y="216"/>
                  </a:lnTo>
                  <a:lnTo>
                    <a:pt x="374" y="217"/>
                  </a:lnTo>
                  <a:lnTo>
                    <a:pt x="372" y="219"/>
                  </a:lnTo>
                  <a:lnTo>
                    <a:pt x="374" y="221"/>
                  </a:lnTo>
                  <a:lnTo>
                    <a:pt x="377" y="222"/>
                  </a:lnTo>
                  <a:lnTo>
                    <a:pt x="384" y="226"/>
                  </a:lnTo>
                  <a:lnTo>
                    <a:pt x="384" y="227"/>
                  </a:lnTo>
                  <a:lnTo>
                    <a:pt x="382" y="229"/>
                  </a:lnTo>
                  <a:lnTo>
                    <a:pt x="377" y="227"/>
                  </a:lnTo>
                  <a:lnTo>
                    <a:pt x="374" y="227"/>
                  </a:lnTo>
                  <a:lnTo>
                    <a:pt x="371" y="231"/>
                  </a:lnTo>
                  <a:lnTo>
                    <a:pt x="367" y="231"/>
                  </a:lnTo>
                  <a:lnTo>
                    <a:pt x="366" y="229"/>
                  </a:lnTo>
                  <a:lnTo>
                    <a:pt x="369" y="226"/>
                  </a:lnTo>
                  <a:lnTo>
                    <a:pt x="367" y="226"/>
                  </a:lnTo>
                  <a:lnTo>
                    <a:pt x="363" y="226"/>
                  </a:lnTo>
                  <a:lnTo>
                    <a:pt x="340" y="222"/>
                  </a:lnTo>
                  <a:lnTo>
                    <a:pt x="335" y="224"/>
                  </a:lnTo>
                  <a:lnTo>
                    <a:pt x="335" y="227"/>
                  </a:lnTo>
                  <a:lnTo>
                    <a:pt x="327" y="231"/>
                  </a:lnTo>
                  <a:lnTo>
                    <a:pt x="323" y="232"/>
                  </a:lnTo>
                  <a:lnTo>
                    <a:pt x="320" y="234"/>
                  </a:lnTo>
                  <a:lnTo>
                    <a:pt x="315" y="234"/>
                  </a:lnTo>
                  <a:lnTo>
                    <a:pt x="310" y="239"/>
                  </a:lnTo>
                  <a:lnTo>
                    <a:pt x="318" y="242"/>
                  </a:lnTo>
                  <a:lnTo>
                    <a:pt x="307" y="244"/>
                  </a:lnTo>
                  <a:lnTo>
                    <a:pt x="304" y="250"/>
                  </a:lnTo>
                  <a:lnTo>
                    <a:pt x="304" y="255"/>
                  </a:lnTo>
                  <a:lnTo>
                    <a:pt x="305" y="260"/>
                  </a:lnTo>
                  <a:lnTo>
                    <a:pt x="315" y="262"/>
                  </a:lnTo>
                  <a:lnTo>
                    <a:pt x="332" y="263"/>
                  </a:lnTo>
                  <a:lnTo>
                    <a:pt x="335" y="265"/>
                  </a:lnTo>
                  <a:lnTo>
                    <a:pt x="333" y="268"/>
                  </a:lnTo>
                  <a:lnTo>
                    <a:pt x="323" y="270"/>
                  </a:lnTo>
                  <a:lnTo>
                    <a:pt x="312" y="273"/>
                  </a:lnTo>
                  <a:lnTo>
                    <a:pt x="305" y="273"/>
                  </a:lnTo>
                  <a:lnTo>
                    <a:pt x="301" y="273"/>
                  </a:lnTo>
                  <a:lnTo>
                    <a:pt x="284" y="278"/>
                  </a:lnTo>
                  <a:lnTo>
                    <a:pt x="284" y="281"/>
                  </a:lnTo>
                  <a:lnTo>
                    <a:pt x="286" y="289"/>
                  </a:lnTo>
                  <a:lnTo>
                    <a:pt x="287" y="294"/>
                  </a:lnTo>
                  <a:lnTo>
                    <a:pt x="287" y="296"/>
                  </a:lnTo>
                  <a:lnTo>
                    <a:pt x="291" y="304"/>
                  </a:lnTo>
                  <a:lnTo>
                    <a:pt x="294" y="309"/>
                  </a:lnTo>
                  <a:lnTo>
                    <a:pt x="299" y="312"/>
                  </a:lnTo>
                  <a:lnTo>
                    <a:pt x="304" y="314"/>
                  </a:lnTo>
                  <a:lnTo>
                    <a:pt x="314" y="315"/>
                  </a:lnTo>
                  <a:lnTo>
                    <a:pt x="318" y="319"/>
                  </a:lnTo>
                  <a:lnTo>
                    <a:pt x="322" y="322"/>
                  </a:lnTo>
                  <a:lnTo>
                    <a:pt x="322" y="324"/>
                  </a:lnTo>
                  <a:lnTo>
                    <a:pt x="322" y="325"/>
                  </a:lnTo>
                  <a:lnTo>
                    <a:pt x="318" y="327"/>
                  </a:lnTo>
                  <a:lnTo>
                    <a:pt x="307" y="320"/>
                  </a:lnTo>
                  <a:lnTo>
                    <a:pt x="299" y="320"/>
                  </a:lnTo>
                  <a:lnTo>
                    <a:pt x="299" y="328"/>
                  </a:lnTo>
                  <a:lnTo>
                    <a:pt x="284" y="333"/>
                  </a:lnTo>
                  <a:lnTo>
                    <a:pt x="276" y="335"/>
                  </a:lnTo>
                  <a:lnTo>
                    <a:pt x="261" y="337"/>
                  </a:lnTo>
                  <a:lnTo>
                    <a:pt x="247" y="338"/>
                  </a:lnTo>
                  <a:lnTo>
                    <a:pt x="245" y="343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29" y="353"/>
                  </a:lnTo>
                  <a:lnTo>
                    <a:pt x="221" y="350"/>
                  </a:lnTo>
                  <a:lnTo>
                    <a:pt x="224" y="333"/>
                  </a:lnTo>
                  <a:lnTo>
                    <a:pt x="206" y="332"/>
                  </a:lnTo>
                  <a:lnTo>
                    <a:pt x="199" y="335"/>
                  </a:lnTo>
                  <a:lnTo>
                    <a:pt x="193" y="337"/>
                  </a:lnTo>
                  <a:lnTo>
                    <a:pt x="188" y="335"/>
                  </a:lnTo>
                  <a:lnTo>
                    <a:pt x="194" y="325"/>
                  </a:lnTo>
                  <a:lnTo>
                    <a:pt x="165" y="320"/>
                  </a:lnTo>
                  <a:lnTo>
                    <a:pt x="134" y="322"/>
                  </a:lnTo>
                  <a:lnTo>
                    <a:pt x="132" y="319"/>
                  </a:lnTo>
                  <a:lnTo>
                    <a:pt x="134" y="312"/>
                  </a:lnTo>
                  <a:lnTo>
                    <a:pt x="131" y="309"/>
                  </a:lnTo>
                  <a:lnTo>
                    <a:pt x="131" y="306"/>
                  </a:lnTo>
                  <a:lnTo>
                    <a:pt x="124" y="304"/>
                  </a:lnTo>
                  <a:lnTo>
                    <a:pt x="123" y="302"/>
                  </a:lnTo>
                  <a:lnTo>
                    <a:pt x="121" y="296"/>
                  </a:lnTo>
                  <a:lnTo>
                    <a:pt x="116" y="286"/>
                  </a:lnTo>
                  <a:lnTo>
                    <a:pt x="116" y="281"/>
                  </a:lnTo>
                  <a:lnTo>
                    <a:pt x="113" y="276"/>
                  </a:lnTo>
                  <a:lnTo>
                    <a:pt x="111" y="273"/>
                  </a:lnTo>
                  <a:lnTo>
                    <a:pt x="116" y="268"/>
                  </a:lnTo>
                  <a:lnTo>
                    <a:pt x="118" y="265"/>
                  </a:lnTo>
                  <a:lnTo>
                    <a:pt x="114" y="265"/>
                  </a:lnTo>
                  <a:lnTo>
                    <a:pt x="110" y="262"/>
                  </a:lnTo>
                  <a:lnTo>
                    <a:pt x="106" y="262"/>
                  </a:lnTo>
                  <a:lnTo>
                    <a:pt x="103" y="262"/>
                  </a:lnTo>
                  <a:lnTo>
                    <a:pt x="98" y="262"/>
                  </a:lnTo>
                  <a:lnTo>
                    <a:pt x="93" y="260"/>
                  </a:lnTo>
                  <a:lnTo>
                    <a:pt x="83" y="250"/>
                  </a:lnTo>
                  <a:lnTo>
                    <a:pt x="83" y="245"/>
                  </a:lnTo>
                  <a:lnTo>
                    <a:pt x="77" y="245"/>
                  </a:lnTo>
                  <a:lnTo>
                    <a:pt x="62" y="237"/>
                  </a:lnTo>
                  <a:lnTo>
                    <a:pt x="57" y="237"/>
                  </a:lnTo>
                  <a:lnTo>
                    <a:pt x="51" y="239"/>
                  </a:lnTo>
                  <a:lnTo>
                    <a:pt x="49" y="237"/>
                  </a:lnTo>
                  <a:lnTo>
                    <a:pt x="48" y="235"/>
                  </a:lnTo>
                  <a:lnTo>
                    <a:pt x="48" y="231"/>
                  </a:lnTo>
                  <a:lnTo>
                    <a:pt x="38" y="231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1" y="221"/>
                  </a:lnTo>
                  <a:lnTo>
                    <a:pt x="18" y="209"/>
                  </a:lnTo>
                  <a:lnTo>
                    <a:pt x="17" y="209"/>
                  </a:lnTo>
                  <a:lnTo>
                    <a:pt x="7" y="208"/>
                  </a:lnTo>
                  <a:lnTo>
                    <a:pt x="5" y="204"/>
                  </a:lnTo>
                  <a:lnTo>
                    <a:pt x="10" y="198"/>
                  </a:lnTo>
                  <a:lnTo>
                    <a:pt x="8" y="196"/>
                  </a:lnTo>
                  <a:lnTo>
                    <a:pt x="7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12" y="188"/>
                  </a:lnTo>
                  <a:lnTo>
                    <a:pt x="15" y="186"/>
                  </a:lnTo>
                  <a:lnTo>
                    <a:pt x="26" y="175"/>
                  </a:lnTo>
                  <a:lnTo>
                    <a:pt x="28" y="170"/>
                  </a:lnTo>
                  <a:lnTo>
                    <a:pt x="28" y="167"/>
                  </a:lnTo>
                  <a:lnTo>
                    <a:pt x="15" y="159"/>
                  </a:lnTo>
                  <a:lnTo>
                    <a:pt x="15" y="157"/>
                  </a:lnTo>
                  <a:lnTo>
                    <a:pt x="25" y="147"/>
                  </a:lnTo>
                  <a:lnTo>
                    <a:pt x="25" y="144"/>
                  </a:lnTo>
                  <a:lnTo>
                    <a:pt x="20" y="138"/>
                  </a:lnTo>
                  <a:lnTo>
                    <a:pt x="13" y="133"/>
                  </a:lnTo>
                  <a:lnTo>
                    <a:pt x="12" y="133"/>
                  </a:lnTo>
                  <a:lnTo>
                    <a:pt x="8" y="126"/>
                  </a:lnTo>
                  <a:lnTo>
                    <a:pt x="7" y="124"/>
                  </a:lnTo>
                  <a:lnTo>
                    <a:pt x="10" y="124"/>
                  </a:lnTo>
                  <a:lnTo>
                    <a:pt x="15" y="121"/>
                  </a:lnTo>
                  <a:lnTo>
                    <a:pt x="26" y="121"/>
                  </a:lnTo>
                  <a:lnTo>
                    <a:pt x="36" y="118"/>
                  </a:lnTo>
                  <a:lnTo>
                    <a:pt x="39" y="118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57" y="118"/>
                  </a:lnTo>
                  <a:lnTo>
                    <a:pt x="52" y="108"/>
                  </a:lnTo>
                  <a:lnTo>
                    <a:pt x="54" y="105"/>
                  </a:lnTo>
                  <a:lnTo>
                    <a:pt x="59" y="10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80" y="103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90" y="95"/>
                  </a:lnTo>
                  <a:lnTo>
                    <a:pt x="103" y="93"/>
                  </a:lnTo>
                  <a:lnTo>
                    <a:pt x="105" y="92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8" y="74"/>
                  </a:lnTo>
                  <a:lnTo>
                    <a:pt x="119" y="66"/>
                  </a:lnTo>
                  <a:lnTo>
                    <a:pt x="123" y="59"/>
                  </a:lnTo>
                  <a:lnTo>
                    <a:pt x="132" y="58"/>
                  </a:lnTo>
                  <a:lnTo>
                    <a:pt x="147" y="59"/>
                  </a:lnTo>
                  <a:lnTo>
                    <a:pt x="162" y="61"/>
                  </a:lnTo>
                  <a:lnTo>
                    <a:pt x="170" y="64"/>
                  </a:lnTo>
                  <a:lnTo>
                    <a:pt x="175" y="62"/>
                  </a:lnTo>
                  <a:lnTo>
                    <a:pt x="183" y="58"/>
                  </a:lnTo>
                  <a:lnTo>
                    <a:pt x="185" y="53"/>
                  </a:lnTo>
                  <a:lnTo>
                    <a:pt x="185" y="48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1" y="36"/>
                  </a:lnTo>
                  <a:lnTo>
                    <a:pt x="180" y="33"/>
                  </a:lnTo>
                  <a:lnTo>
                    <a:pt x="177" y="30"/>
                  </a:lnTo>
                  <a:lnTo>
                    <a:pt x="177" y="25"/>
                  </a:lnTo>
                  <a:lnTo>
                    <a:pt x="178" y="18"/>
                  </a:lnTo>
                  <a:lnTo>
                    <a:pt x="181" y="10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9" y="2"/>
                  </a:lnTo>
                  <a:lnTo>
                    <a:pt x="216" y="2"/>
                  </a:lnTo>
                  <a:lnTo>
                    <a:pt x="229" y="0"/>
                  </a:lnTo>
                  <a:lnTo>
                    <a:pt x="239" y="4"/>
                  </a:lnTo>
                  <a:lnTo>
                    <a:pt x="250" y="12"/>
                  </a:lnTo>
                  <a:lnTo>
                    <a:pt x="258" y="17"/>
                  </a:lnTo>
                  <a:lnTo>
                    <a:pt x="268" y="20"/>
                  </a:lnTo>
                  <a:lnTo>
                    <a:pt x="281" y="20"/>
                  </a:lnTo>
                  <a:lnTo>
                    <a:pt x="302" y="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32"/>
            <p:cNvSpPr>
              <a:spLocks noEditPoints="1"/>
            </p:cNvSpPr>
            <p:nvPr/>
          </p:nvSpPr>
          <p:spPr bwMode="auto">
            <a:xfrm>
              <a:off x="2109" y="1842"/>
              <a:ext cx="819" cy="321"/>
            </a:xfrm>
            <a:custGeom>
              <a:avLst/>
              <a:gdLst>
                <a:gd name="T0" fmla="*/ 705 w 821"/>
                <a:gd name="T1" fmla="*/ 37 h 321"/>
                <a:gd name="T2" fmla="*/ 761 w 821"/>
                <a:gd name="T3" fmla="*/ 63 h 321"/>
                <a:gd name="T4" fmla="*/ 766 w 821"/>
                <a:gd name="T5" fmla="*/ 83 h 321"/>
                <a:gd name="T6" fmla="*/ 779 w 821"/>
                <a:gd name="T7" fmla="*/ 104 h 321"/>
                <a:gd name="T8" fmla="*/ 743 w 821"/>
                <a:gd name="T9" fmla="*/ 107 h 321"/>
                <a:gd name="T10" fmla="*/ 756 w 821"/>
                <a:gd name="T11" fmla="*/ 125 h 321"/>
                <a:gd name="T12" fmla="*/ 782 w 821"/>
                <a:gd name="T13" fmla="*/ 132 h 321"/>
                <a:gd name="T14" fmla="*/ 767 w 821"/>
                <a:gd name="T15" fmla="*/ 151 h 321"/>
                <a:gd name="T16" fmla="*/ 787 w 821"/>
                <a:gd name="T17" fmla="*/ 160 h 321"/>
                <a:gd name="T18" fmla="*/ 779 w 821"/>
                <a:gd name="T19" fmla="*/ 171 h 321"/>
                <a:gd name="T20" fmla="*/ 782 w 821"/>
                <a:gd name="T21" fmla="*/ 181 h 321"/>
                <a:gd name="T22" fmla="*/ 818 w 821"/>
                <a:gd name="T23" fmla="*/ 187 h 321"/>
                <a:gd name="T24" fmla="*/ 795 w 821"/>
                <a:gd name="T25" fmla="*/ 204 h 321"/>
                <a:gd name="T26" fmla="*/ 798 w 821"/>
                <a:gd name="T27" fmla="*/ 227 h 321"/>
                <a:gd name="T28" fmla="*/ 759 w 821"/>
                <a:gd name="T29" fmla="*/ 240 h 321"/>
                <a:gd name="T30" fmla="*/ 696 w 821"/>
                <a:gd name="T31" fmla="*/ 269 h 321"/>
                <a:gd name="T32" fmla="*/ 640 w 821"/>
                <a:gd name="T33" fmla="*/ 302 h 321"/>
                <a:gd name="T34" fmla="*/ 585 w 821"/>
                <a:gd name="T35" fmla="*/ 285 h 321"/>
                <a:gd name="T36" fmla="*/ 544 w 821"/>
                <a:gd name="T37" fmla="*/ 277 h 321"/>
                <a:gd name="T38" fmla="*/ 493 w 821"/>
                <a:gd name="T39" fmla="*/ 290 h 321"/>
                <a:gd name="T40" fmla="*/ 408 w 821"/>
                <a:gd name="T41" fmla="*/ 287 h 321"/>
                <a:gd name="T42" fmla="*/ 319 w 821"/>
                <a:gd name="T43" fmla="*/ 297 h 321"/>
                <a:gd name="T44" fmla="*/ 261 w 821"/>
                <a:gd name="T45" fmla="*/ 289 h 321"/>
                <a:gd name="T46" fmla="*/ 147 w 821"/>
                <a:gd name="T47" fmla="*/ 316 h 321"/>
                <a:gd name="T48" fmla="*/ 113 w 821"/>
                <a:gd name="T49" fmla="*/ 287 h 321"/>
                <a:gd name="T50" fmla="*/ 82 w 821"/>
                <a:gd name="T51" fmla="*/ 259 h 321"/>
                <a:gd name="T52" fmla="*/ 83 w 821"/>
                <a:gd name="T53" fmla="*/ 243 h 321"/>
                <a:gd name="T54" fmla="*/ 111 w 821"/>
                <a:gd name="T55" fmla="*/ 223 h 321"/>
                <a:gd name="T56" fmla="*/ 106 w 821"/>
                <a:gd name="T57" fmla="*/ 199 h 321"/>
                <a:gd name="T58" fmla="*/ 87 w 821"/>
                <a:gd name="T59" fmla="*/ 178 h 321"/>
                <a:gd name="T60" fmla="*/ 46 w 821"/>
                <a:gd name="T61" fmla="*/ 148 h 321"/>
                <a:gd name="T62" fmla="*/ 28 w 821"/>
                <a:gd name="T63" fmla="*/ 120 h 321"/>
                <a:gd name="T64" fmla="*/ 64 w 821"/>
                <a:gd name="T65" fmla="*/ 134 h 321"/>
                <a:gd name="T66" fmla="*/ 93 w 821"/>
                <a:gd name="T67" fmla="*/ 129 h 321"/>
                <a:gd name="T68" fmla="*/ 119 w 821"/>
                <a:gd name="T69" fmla="*/ 114 h 321"/>
                <a:gd name="T70" fmla="*/ 193 w 821"/>
                <a:gd name="T71" fmla="*/ 111 h 321"/>
                <a:gd name="T72" fmla="*/ 248 w 821"/>
                <a:gd name="T73" fmla="*/ 111 h 321"/>
                <a:gd name="T74" fmla="*/ 266 w 821"/>
                <a:gd name="T75" fmla="*/ 78 h 321"/>
                <a:gd name="T76" fmla="*/ 302 w 821"/>
                <a:gd name="T77" fmla="*/ 72 h 321"/>
                <a:gd name="T78" fmla="*/ 315 w 821"/>
                <a:gd name="T79" fmla="*/ 72 h 321"/>
                <a:gd name="T80" fmla="*/ 328 w 821"/>
                <a:gd name="T81" fmla="*/ 94 h 321"/>
                <a:gd name="T82" fmla="*/ 312 w 821"/>
                <a:gd name="T83" fmla="*/ 109 h 321"/>
                <a:gd name="T84" fmla="*/ 336 w 821"/>
                <a:gd name="T85" fmla="*/ 116 h 321"/>
                <a:gd name="T86" fmla="*/ 345 w 821"/>
                <a:gd name="T87" fmla="*/ 140 h 321"/>
                <a:gd name="T88" fmla="*/ 345 w 821"/>
                <a:gd name="T89" fmla="*/ 120 h 321"/>
                <a:gd name="T90" fmla="*/ 376 w 821"/>
                <a:gd name="T91" fmla="*/ 106 h 321"/>
                <a:gd name="T92" fmla="*/ 389 w 821"/>
                <a:gd name="T93" fmla="*/ 101 h 321"/>
                <a:gd name="T94" fmla="*/ 433 w 821"/>
                <a:gd name="T95" fmla="*/ 85 h 321"/>
                <a:gd name="T96" fmla="*/ 459 w 821"/>
                <a:gd name="T97" fmla="*/ 73 h 321"/>
                <a:gd name="T98" fmla="*/ 518 w 821"/>
                <a:gd name="T99" fmla="*/ 52 h 321"/>
                <a:gd name="T100" fmla="*/ 555 w 821"/>
                <a:gd name="T101" fmla="*/ 44 h 321"/>
                <a:gd name="T102" fmla="*/ 539 w 821"/>
                <a:gd name="T103" fmla="*/ 8 h 321"/>
                <a:gd name="T104" fmla="*/ 568 w 821"/>
                <a:gd name="T105" fmla="*/ 6 h 321"/>
                <a:gd name="T106" fmla="*/ 612 w 821"/>
                <a:gd name="T107" fmla="*/ 26 h 321"/>
                <a:gd name="T108" fmla="*/ 712 w 821"/>
                <a:gd name="T109" fmla="*/ 65 h 3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1"/>
                <a:gd name="T166" fmla="*/ 0 h 321"/>
                <a:gd name="T167" fmla="*/ 821 w 821"/>
                <a:gd name="T168" fmla="*/ 321 h 3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1" h="321">
                  <a:moveTo>
                    <a:pt x="625" y="19"/>
                  </a:moveTo>
                  <a:lnTo>
                    <a:pt x="643" y="21"/>
                  </a:lnTo>
                  <a:lnTo>
                    <a:pt x="645" y="23"/>
                  </a:lnTo>
                  <a:lnTo>
                    <a:pt x="648" y="21"/>
                  </a:lnTo>
                  <a:lnTo>
                    <a:pt x="676" y="21"/>
                  </a:lnTo>
                  <a:lnTo>
                    <a:pt x="676" y="24"/>
                  </a:lnTo>
                  <a:lnTo>
                    <a:pt x="705" y="37"/>
                  </a:lnTo>
                  <a:lnTo>
                    <a:pt x="717" y="40"/>
                  </a:lnTo>
                  <a:lnTo>
                    <a:pt x="730" y="45"/>
                  </a:lnTo>
                  <a:lnTo>
                    <a:pt x="740" y="50"/>
                  </a:lnTo>
                  <a:lnTo>
                    <a:pt x="743" y="54"/>
                  </a:lnTo>
                  <a:lnTo>
                    <a:pt x="746" y="55"/>
                  </a:lnTo>
                  <a:lnTo>
                    <a:pt x="749" y="60"/>
                  </a:lnTo>
                  <a:lnTo>
                    <a:pt x="761" y="63"/>
                  </a:lnTo>
                  <a:lnTo>
                    <a:pt x="766" y="65"/>
                  </a:lnTo>
                  <a:lnTo>
                    <a:pt x="767" y="70"/>
                  </a:lnTo>
                  <a:lnTo>
                    <a:pt x="758" y="75"/>
                  </a:lnTo>
                  <a:lnTo>
                    <a:pt x="751" y="73"/>
                  </a:lnTo>
                  <a:lnTo>
                    <a:pt x="748" y="81"/>
                  </a:lnTo>
                  <a:lnTo>
                    <a:pt x="759" y="81"/>
                  </a:lnTo>
                  <a:lnTo>
                    <a:pt x="766" y="83"/>
                  </a:lnTo>
                  <a:lnTo>
                    <a:pt x="774" y="81"/>
                  </a:lnTo>
                  <a:lnTo>
                    <a:pt x="779" y="83"/>
                  </a:lnTo>
                  <a:lnTo>
                    <a:pt x="780" y="88"/>
                  </a:lnTo>
                  <a:lnTo>
                    <a:pt x="779" y="93"/>
                  </a:lnTo>
                  <a:lnTo>
                    <a:pt x="780" y="98"/>
                  </a:lnTo>
                  <a:lnTo>
                    <a:pt x="780" y="101"/>
                  </a:lnTo>
                  <a:lnTo>
                    <a:pt x="779" y="104"/>
                  </a:lnTo>
                  <a:lnTo>
                    <a:pt x="782" y="107"/>
                  </a:lnTo>
                  <a:lnTo>
                    <a:pt x="775" y="112"/>
                  </a:lnTo>
                  <a:lnTo>
                    <a:pt x="771" y="112"/>
                  </a:lnTo>
                  <a:lnTo>
                    <a:pt x="762" y="112"/>
                  </a:lnTo>
                  <a:lnTo>
                    <a:pt x="758" y="111"/>
                  </a:lnTo>
                  <a:lnTo>
                    <a:pt x="749" y="109"/>
                  </a:lnTo>
                  <a:lnTo>
                    <a:pt x="743" y="107"/>
                  </a:lnTo>
                  <a:lnTo>
                    <a:pt x="744" y="112"/>
                  </a:lnTo>
                  <a:lnTo>
                    <a:pt x="746" y="117"/>
                  </a:lnTo>
                  <a:lnTo>
                    <a:pt x="744" y="122"/>
                  </a:lnTo>
                  <a:lnTo>
                    <a:pt x="751" y="129"/>
                  </a:lnTo>
                  <a:lnTo>
                    <a:pt x="754" y="132"/>
                  </a:lnTo>
                  <a:lnTo>
                    <a:pt x="758" y="130"/>
                  </a:lnTo>
                  <a:lnTo>
                    <a:pt x="756" y="125"/>
                  </a:lnTo>
                  <a:lnTo>
                    <a:pt x="766" y="125"/>
                  </a:lnTo>
                  <a:lnTo>
                    <a:pt x="772" y="127"/>
                  </a:lnTo>
                  <a:lnTo>
                    <a:pt x="779" y="127"/>
                  </a:lnTo>
                  <a:lnTo>
                    <a:pt x="787" y="127"/>
                  </a:lnTo>
                  <a:lnTo>
                    <a:pt x="790" y="127"/>
                  </a:lnTo>
                  <a:lnTo>
                    <a:pt x="787" y="132"/>
                  </a:lnTo>
                  <a:lnTo>
                    <a:pt x="782" y="132"/>
                  </a:lnTo>
                  <a:lnTo>
                    <a:pt x="780" y="135"/>
                  </a:lnTo>
                  <a:lnTo>
                    <a:pt x="777" y="134"/>
                  </a:lnTo>
                  <a:lnTo>
                    <a:pt x="774" y="140"/>
                  </a:lnTo>
                  <a:lnTo>
                    <a:pt x="769" y="140"/>
                  </a:lnTo>
                  <a:lnTo>
                    <a:pt x="771" y="147"/>
                  </a:lnTo>
                  <a:lnTo>
                    <a:pt x="766" y="147"/>
                  </a:lnTo>
                  <a:lnTo>
                    <a:pt x="767" y="151"/>
                  </a:lnTo>
                  <a:lnTo>
                    <a:pt x="769" y="153"/>
                  </a:lnTo>
                  <a:lnTo>
                    <a:pt x="766" y="160"/>
                  </a:lnTo>
                  <a:lnTo>
                    <a:pt x="769" y="160"/>
                  </a:lnTo>
                  <a:lnTo>
                    <a:pt x="777" y="158"/>
                  </a:lnTo>
                  <a:lnTo>
                    <a:pt x="779" y="160"/>
                  </a:lnTo>
                  <a:lnTo>
                    <a:pt x="784" y="158"/>
                  </a:lnTo>
                  <a:lnTo>
                    <a:pt x="787" y="160"/>
                  </a:lnTo>
                  <a:lnTo>
                    <a:pt x="789" y="160"/>
                  </a:lnTo>
                  <a:lnTo>
                    <a:pt x="789" y="163"/>
                  </a:lnTo>
                  <a:lnTo>
                    <a:pt x="784" y="168"/>
                  </a:lnTo>
                  <a:lnTo>
                    <a:pt x="779" y="168"/>
                  </a:lnTo>
                  <a:lnTo>
                    <a:pt x="775" y="169"/>
                  </a:lnTo>
                  <a:lnTo>
                    <a:pt x="774" y="171"/>
                  </a:lnTo>
                  <a:lnTo>
                    <a:pt x="779" y="171"/>
                  </a:lnTo>
                  <a:lnTo>
                    <a:pt x="784" y="173"/>
                  </a:lnTo>
                  <a:lnTo>
                    <a:pt x="784" y="174"/>
                  </a:lnTo>
                  <a:lnTo>
                    <a:pt x="784" y="176"/>
                  </a:lnTo>
                  <a:lnTo>
                    <a:pt x="777" y="178"/>
                  </a:lnTo>
                  <a:lnTo>
                    <a:pt x="774" y="178"/>
                  </a:lnTo>
                  <a:lnTo>
                    <a:pt x="777" y="181"/>
                  </a:lnTo>
                  <a:lnTo>
                    <a:pt x="782" y="181"/>
                  </a:lnTo>
                  <a:lnTo>
                    <a:pt x="785" y="182"/>
                  </a:lnTo>
                  <a:lnTo>
                    <a:pt x="792" y="181"/>
                  </a:lnTo>
                  <a:lnTo>
                    <a:pt x="797" y="182"/>
                  </a:lnTo>
                  <a:lnTo>
                    <a:pt x="797" y="186"/>
                  </a:lnTo>
                  <a:lnTo>
                    <a:pt x="803" y="186"/>
                  </a:lnTo>
                  <a:lnTo>
                    <a:pt x="811" y="186"/>
                  </a:lnTo>
                  <a:lnTo>
                    <a:pt x="818" y="187"/>
                  </a:lnTo>
                  <a:lnTo>
                    <a:pt x="821" y="191"/>
                  </a:lnTo>
                  <a:lnTo>
                    <a:pt x="816" y="192"/>
                  </a:lnTo>
                  <a:lnTo>
                    <a:pt x="811" y="192"/>
                  </a:lnTo>
                  <a:lnTo>
                    <a:pt x="806" y="194"/>
                  </a:lnTo>
                  <a:lnTo>
                    <a:pt x="803" y="199"/>
                  </a:lnTo>
                  <a:lnTo>
                    <a:pt x="797" y="199"/>
                  </a:lnTo>
                  <a:lnTo>
                    <a:pt x="795" y="204"/>
                  </a:lnTo>
                  <a:lnTo>
                    <a:pt x="790" y="204"/>
                  </a:lnTo>
                  <a:lnTo>
                    <a:pt x="792" y="209"/>
                  </a:lnTo>
                  <a:lnTo>
                    <a:pt x="797" y="209"/>
                  </a:lnTo>
                  <a:lnTo>
                    <a:pt x="802" y="209"/>
                  </a:lnTo>
                  <a:lnTo>
                    <a:pt x="806" y="213"/>
                  </a:lnTo>
                  <a:lnTo>
                    <a:pt x="806" y="215"/>
                  </a:lnTo>
                  <a:lnTo>
                    <a:pt x="798" y="227"/>
                  </a:lnTo>
                  <a:lnTo>
                    <a:pt x="793" y="227"/>
                  </a:lnTo>
                  <a:lnTo>
                    <a:pt x="789" y="227"/>
                  </a:lnTo>
                  <a:lnTo>
                    <a:pt x="782" y="227"/>
                  </a:lnTo>
                  <a:lnTo>
                    <a:pt x="775" y="230"/>
                  </a:lnTo>
                  <a:lnTo>
                    <a:pt x="769" y="233"/>
                  </a:lnTo>
                  <a:lnTo>
                    <a:pt x="766" y="235"/>
                  </a:lnTo>
                  <a:lnTo>
                    <a:pt x="759" y="240"/>
                  </a:lnTo>
                  <a:lnTo>
                    <a:pt x="754" y="243"/>
                  </a:lnTo>
                  <a:lnTo>
                    <a:pt x="748" y="248"/>
                  </a:lnTo>
                  <a:lnTo>
                    <a:pt x="738" y="251"/>
                  </a:lnTo>
                  <a:lnTo>
                    <a:pt x="728" y="254"/>
                  </a:lnTo>
                  <a:lnTo>
                    <a:pt x="718" y="258"/>
                  </a:lnTo>
                  <a:lnTo>
                    <a:pt x="704" y="264"/>
                  </a:lnTo>
                  <a:lnTo>
                    <a:pt x="696" y="269"/>
                  </a:lnTo>
                  <a:lnTo>
                    <a:pt x="684" y="274"/>
                  </a:lnTo>
                  <a:lnTo>
                    <a:pt x="673" y="280"/>
                  </a:lnTo>
                  <a:lnTo>
                    <a:pt x="663" y="285"/>
                  </a:lnTo>
                  <a:lnTo>
                    <a:pt x="653" y="292"/>
                  </a:lnTo>
                  <a:lnTo>
                    <a:pt x="648" y="295"/>
                  </a:lnTo>
                  <a:lnTo>
                    <a:pt x="645" y="298"/>
                  </a:lnTo>
                  <a:lnTo>
                    <a:pt x="640" y="302"/>
                  </a:lnTo>
                  <a:lnTo>
                    <a:pt x="633" y="305"/>
                  </a:lnTo>
                  <a:lnTo>
                    <a:pt x="629" y="307"/>
                  </a:lnTo>
                  <a:lnTo>
                    <a:pt x="614" y="305"/>
                  </a:lnTo>
                  <a:lnTo>
                    <a:pt x="599" y="302"/>
                  </a:lnTo>
                  <a:lnTo>
                    <a:pt x="589" y="295"/>
                  </a:lnTo>
                  <a:lnTo>
                    <a:pt x="586" y="290"/>
                  </a:lnTo>
                  <a:lnTo>
                    <a:pt x="585" y="285"/>
                  </a:lnTo>
                  <a:lnTo>
                    <a:pt x="583" y="280"/>
                  </a:lnTo>
                  <a:lnTo>
                    <a:pt x="578" y="277"/>
                  </a:lnTo>
                  <a:lnTo>
                    <a:pt x="573" y="276"/>
                  </a:lnTo>
                  <a:lnTo>
                    <a:pt x="565" y="274"/>
                  </a:lnTo>
                  <a:lnTo>
                    <a:pt x="558" y="274"/>
                  </a:lnTo>
                  <a:lnTo>
                    <a:pt x="550" y="274"/>
                  </a:lnTo>
                  <a:lnTo>
                    <a:pt x="544" y="277"/>
                  </a:lnTo>
                  <a:lnTo>
                    <a:pt x="537" y="279"/>
                  </a:lnTo>
                  <a:lnTo>
                    <a:pt x="531" y="282"/>
                  </a:lnTo>
                  <a:lnTo>
                    <a:pt x="527" y="287"/>
                  </a:lnTo>
                  <a:lnTo>
                    <a:pt x="523" y="290"/>
                  </a:lnTo>
                  <a:lnTo>
                    <a:pt x="516" y="293"/>
                  </a:lnTo>
                  <a:lnTo>
                    <a:pt x="508" y="293"/>
                  </a:lnTo>
                  <a:lnTo>
                    <a:pt x="493" y="290"/>
                  </a:lnTo>
                  <a:lnTo>
                    <a:pt x="487" y="287"/>
                  </a:lnTo>
                  <a:lnTo>
                    <a:pt x="475" y="284"/>
                  </a:lnTo>
                  <a:lnTo>
                    <a:pt x="465" y="282"/>
                  </a:lnTo>
                  <a:lnTo>
                    <a:pt x="447" y="280"/>
                  </a:lnTo>
                  <a:lnTo>
                    <a:pt x="431" y="280"/>
                  </a:lnTo>
                  <a:lnTo>
                    <a:pt x="421" y="282"/>
                  </a:lnTo>
                  <a:lnTo>
                    <a:pt x="408" y="287"/>
                  </a:lnTo>
                  <a:lnTo>
                    <a:pt x="382" y="295"/>
                  </a:lnTo>
                  <a:lnTo>
                    <a:pt x="367" y="293"/>
                  </a:lnTo>
                  <a:lnTo>
                    <a:pt x="356" y="289"/>
                  </a:lnTo>
                  <a:lnTo>
                    <a:pt x="351" y="285"/>
                  </a:lnTo>
                  <a:lnTo>
                    <a:pt x="350" y="279"/>
                  </a:lnTo>
                  <a:lnTo>
                    <a:pt x="341" y="279"/>
                  </a:lnTo>
                  <a:lnTo>
                    <a:pt x="319" y="297"/>
                  </a:lnTo>
                  <a:lnTo>
                    <a:pt x="305" y="302"/>
                  </a:lnTo>
                  <a:lnTo>
                    <a:pt x="297" y="300"/>
                  </a:lnTo>
                  <a:lnTo>
                    <a:pt x="294" y="295"/>
                  </a:lnTo>
                  <a:lnTo>
                    <a:pt x="294" y="289"/>
                  </a:lnTo>
                  <a:lnTo>
                    <a:pt x="278" y="295"/>
                  </a:lnTo>
                  <a:lnTo>
                    <a:pt x="273" y="293"/>
                  </a:lnTo>
                  <a:lnTo>
                    <a:pt x="261" y="289"/>
                  </a:lnTo>
                  <a:lnTo>
                    <a:pt x="237" y="298"/>
                  </a:lnTo>
                  <a:lnTo>
                    <a:pt x="217" y="300"/>
                  </a:lnTo>
                  <a:lnTo>
                    <a:pt x="230" y="315"/>
                  </a:lnTo>
                  <a:lnTo>
                    <a:pt x="219" y="320"/>
                  </a:lnTo>
                  <a:lnTo>
                    <a:pt x="172" y="320"/>
                  </a:lnTo>
                  <a:lnTo>
                    <a:pt x="150" y="321"/>
                  </a:lnTo>
                  <a:lnTo>
                    <a:pt x="147" y="316"/>
                  </a:lnTo>
                  <a:lnTo>
                    <a:pt x="139" y="315"/>
                  </a:lnTo>
                  <a:lnTo>
                    <a:pt x="131" y="307"/>
                  </a:lnTo>
                  <a:lnTo>
                    <a:pt x="129" y="303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24" y="297"/>
                  </a:lnTo>
                  <a:lnTo>
                    <a:pt x="113" y="287"/>
                  </a:lnTo>
                  <a:lnTo>
                    <a:pt x="108" y="282"/>
                  </a:lnTo>
                  <a:lnTo>
                    <a:pt x="105" y="277"/>
                  </a:lnTo>
                  <a:lnTo>
                    <a:pt x="95" y="276"/>
                  </a:lnTo>
                  <a:lnTo>
                    <a:pt x="97" y="269"/>
                  </a:lnTo>
                  <a:lnTo>
                    <a:pt x="90" y="266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82" y="258"/>
                  </a:lnTo>
                  <a:lnTo>
                    <a:pt x="77" y="256"/>
                  </a:lnTo>
                  <a:lnTo>
                    <a:pt x="72" y="254"/>
                  </a:lnTo>
                  <a:lnTo>
                    <a:pt x="79" y="251"/>
                  </a:lnTo>
                  <a:lnTo>
                    <a:pt x="80" y="249"/>
                  </a:lnTo>
                  <a:lnTo>
                    <a:pt x="82" y="246"/>
                  </a:lnTo>
                  <a:lnTo>
                    <a:pt x="83" y="243"/>
                  </a:lnTo>
                  <a:lnTo>
                    <a:pt x="87" y="240"/>
                  </a:lnTo>
                  <a:lnTo>
                    <a:pt x="101" y="241"/>
                  </a:lnTo>
                  <a:lnTo>
                    <a:pt x="111" y="240"/>
                  </a:lnTo>
                  <a:lnTo>
                    <a:pt x="119" y="238"/>
                  </a:lnTo>
                  <a:lnTo>
                    <a:pt x="124" y="235"/>
                  </a:lnTo>
                  <a:lnTo>
                    <a:pt x="126" y="228"/>
                  </a:lnTo>
                  <a:lnTo>
                    <a:pt x="111" y="223"/>
                  </a:lnTo>
                  <a:lnTo>
                    <a:pt x="111" y="220"/>
                  </a:lnTo>
                  <a:lnTo>
                    <a:pt x="108" y="217"/>
                  </a:lnTo>
                  <a:lnTo>
                    <a:pt x="101" y="213"/>
                  </a:lnTo>
                  <a:lnTo>
                    <a:pt x="105" y="209"/>
                  </a:lnTo>
                  <a:lnTo>
                    <a:pt x="97" y="204"/>
                  </a:lnTo>
                  <a:lnTo>
                    <a:pt x="100" y="200"/>
                  </a:lnTo>
                  <a:lnTo>
                    <a:pt x="106" y="199"/>
                  </a:lnTo>
                  <a:lnTo>
                    <a:pt x="110" y="192"/>
                  </a:lnTo>
                  <a:lnTo>
                    <a:pt x="111" y="189"/>
                  </a:lnTo>
                  <a:lnTo>
                    <a:pt x="103" y="189"/>
                  </a:lnTo>
                  <a:lnTo>
                    <a:pt x="103" y="186"/>
                  </a:lnTo>
                  <a:lnTo>
                    <a:pt x="98" y="184"/>
                  </a:lnTo>
                  <a:lnTo>
                    <a:pt x="97" y="178"/>
                  </a:lnTo>
                  <a:lnTo>
                    <a:pt x="87" y="178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2" y="169"/>
                  </a:lnTo>
                  <a:lnTo>
                    <a:pt x="69" y="165"/>
                  </a:lnTo>
                  <a:lnTo>
                    <a:pt x="54" y="156"/>
                  </a:lnTo>
                  <a:lnTo>
                    <a:pt x="48" y="151"/>
                  </a:lnTo>
                  <a:lnTo>
                    <a:pt x="46" y="148"/>
                  </a:lnTo>
                  <a:lnTo>
                    <a:pt x="35" y="148"/>
                  </a:lnTo>
                  <a:lnTo>
                    <a:pt x="0" y="132"/>
                  </a:lnTo>
                  <a:lnTo>
                    <a:pt x="8" y="125"/>
                  </a:lnTo>
                  <a:lnTo>
                    <a:pt x="13" y="127"/>
                  </a:lnTo>
                  <a:lnTo>
                    <a:pt x="20" y="127"/>
                  </a:lnTo>
                  <a:lnTo>
                    <a:pt x="26" y="124"/>
                  </a:lnTo>
                  <a:lnTo>
                    <a:pt x="28" y="120"/>
                  </a:lnTo>
                  <a:lnTo>
                    <a:pt x="31" y="119"/>
                  </a:lnTo>
                  <a:lnTo>
                    <a:pt x="35" y="116"/>
                  </a:lnTo>
                  <a:lnTo>
                    <a:pt x="51" y="122"/>
                  </a:lnTo>
                  <a:lnTo>
                    <a:pt x="56" y="122"/>
                  </a:lnTo>
                  <a:lnTo>
                    <a:pt x="66" y="127"/>
                  </a:lnTo>
                  <a:lnTo>
                    <a:pt x="69" y="130"/>
                  </a:lnTo>
                  <a:lnTo>
                    <a:pt x="64" y="134"/>
                  </a:lnTo>
                  <a:lnTo>
                    <a:pt x="61" y="134"/>
                  </a:lnTo>
                  <a:lnTo>
                    <a:pt x="64" y="135"/>
                  </a:lnTo>
                  <a:lnTo>
                    <a:pt x="72" y="137"/>
                  </a:lnTo>
                  <a:lnTo>
                    <a:pt x="75" y="134"/>
                  </a:lnTo>
                  <a:lnTo>
                    <a:pt x="80" y="132"/>
                  </a:lnTo>
                  <a:lnTo>
                    <a:pt x="87" y="129"/>
                  </a:lnTo>
                  <a:lnTo>
                    <a:pt x="93" y="129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6" y="122"/>
                  </a:lnTo>
                  <a:lnTo>
                    <a:pt x="114" y="117"/>
                  </a:lnTo>
                  <a:lnTo>
                    <a:pt x="116" y="117"/>
                  </a:lnTo>
                  <a:lnTo>
                    <a:pt x="119" y="117"/>
                  </a:lnTo>
                  <a:lnTo>
                    <a:pt x="119" y="114"/>
                  </a:lnTo>
                  <a:lnTo>
                    <a:pt x="119" y="107"/>
                  </a:lnTo>
                  <a:lnTo>
                    <a:pt x="146" y="101"/>
                  </a:lnTo>
                  <a:lnTo>
                    <a:pt x="152" y="103"/>
                  </a:lnTo>
                  <a:lnTo>
                    <a:pt x="159" y="104"/>
                  </a:lnTo>
                  <a:lnTo>
                    <a:pt x="165" y="107"/>
                  </a:lnTo>
                  <a:lnTo>
                    <a:pt x="178" y="103"/>
                  </a:lnTo>
                  <a:lnTo>
                    <a:pt x="193" y="111"/>
                  </a:lnTo>
                  <a:lnTo>
                    <a:pt x="201" y="116"/>
                  </a:lnTo>
                  <a:lnTo>
                    <a:pt x="209" y="117"/>
                  </a:lnTo>
                  <a:lnTo>
                    <a:pt x="230" y="114"/>
                  </a:lnTo>
                  <a:lnTo>
                    <a:pt x="230" y="122"/>
                  </a:lnTo>
                  <a:lnTo>
                    <a:pt x="247" y="120"/>
                  </a:lnTo>
                  <a:lnTo>
                    <a:pt x="245" y="117"/>
                  </a:lnTo>
                  <a:lnTo>
                    <a:pt x="248" y="111"/>
                  </a:lnTo>
                  <a:lnTo>
                    <a:pt x="261" y="114"/>
                  </a:lnTo>
                  <a:lnTo>
                    <a:pt x="260" y="89"/>
                  </a:lnTo>
                  <a:lnTo>
                    <a:pt x="252" y="88"/>
                  </a:lnTo>
                  <a:lnTo>
                    <a:pt x="250" y="86"/>
                  </a:lnTo>
                  <a:lnTo>
                    <a:pt x="252" y="81"/>
                  </a:lnTo>
                  <a:lnTo>
                    <a:pt x="258" y="80"/>
                  </a:lnTo>
                  <a:lnTo>
                    <a:pt x="266" y="78"/>
                  </a:lnTo>
                  <a:lnTo>
                    <a:pt x="274" y="76"/>
                  </a:lnTo>
                  <a:lnTo>
                    <a:pt x="283" y="78"/>
                  </a:lnTo>
                  <a:lnTo>
                    <a:pt x="292" y="78"/>
                  </a:lnTo>
                  <a:lnTo>
                    <a:pt x="297" y="78"/>
                  </a:lnTo>
                  <a:lnTo>
                    <a:pt x="302" y="80"/>
                  </a:lnTo>
                  <a:lnTo>
                    <a:pt x="302" y="76"/>
                  </a:lnTo>
                  <a:lnTo>
                    <a:pt x="302" y="72"/>
                  </a:lnTo>
                  <a:lnTo>
                    <a:pt x="299" y="68"/>
                  </a:lnTo>
                  <a:lnTo>
                    <a:pt x="292" y="67"/>
                  </a:lnTo>
                  <a:lnTo>
                    <a:pt x="283" y="67"/>
                  </a:lnTo>
                  <a:lnTo>
                    <a:pt x="281" y="63"/>
                  </a:lnTo>
                  <a:lnTo>
                    <a:pt x="283" y="62"/>
                  </a:lnTo>
                  <a:lnTo>
                    <a:pt x="314" y="63"/>
                  </a:lnTo>
                  <a:lnTo>
                    <a:pt x="315" y="72"/>
                  </a:lnTo>
                  <a:lnTo>
                    <a:pt x="320" y="76"/>
                  </a:lnTo>
                  <a:lnTo>
                    <a:pt x="320" y="78"/>
                  </a:lnTo>
                  <a:lnTo>
                    <a:pt x="319" y="81"/>
                  </a:lnTo>
                  <a:lnTo>
                    <a:pt x="317" y="85"/>
                  </a:lnTo>
                  <a:lnTo>
                    <a:pt x="323" y="86"/>
                  </a:lnTo>
                  <a:lnTo>
                    <a:pt x="328" y="89"/>
                  </a:lnTo>
                  <a:lnTo>
                    <a:pt x="328" y="94"/>
                  </a:lnTo>
                  <a:lnTo>
                    <a:pt x="328" y="98"/>
                  </a:lnTo>
                  <a:lnTo>
                    <a:pt x="322" y="98"/>
                  </a:lnTo>
                  <a:lnTo>
                    <a:pt x="317" y="96"/>
                  </a:lnTo>
                  <a:lnTo>
                    <a:pt x="304" y="101"/>
                  </a:lnTo>
                  <a:lnTo>
                    <a:pt x="305" y="104"/>
                  </a:lnTo>
                  <a:lnTo>
                    <a:pt x="310" y="104"/>
                  </a:lnTo>
                  <a:lnTo>
                    <a:pt x="312" y="109"/>
                  </a:lnTo>
                  <a:lnTo>
                    <a:pt x="315" y="111"/>
                  </a:lnTo>
                  <a:lnTo>
                    <a:pt x="322" y="111"/>
                  </a:lnTo>
                  <a:lnTo>
                    <a:pt x="317" y="106"/>
                  </a:lnTo>
                  <a:lnTo>
                    <a:pt x="322" y="104"/>
                  </a:lnTo>
                  <a:lnTo>
                    <a:pt x="335" y="106"/>
                  </a:lnTo>
                  <a:lnTo>
                    <a:pt x="336" y="111"/>
                  </a:lnTo>
                  <a:lnTo>
                    <a:pt x="336" y="116"/>
                  </a:lnTo>
                  <a:lnTo>
                    <a:pt x="336" y="119"/>
                  </a:lnTo>
                  <a:lnTo>
                    <a:pt x="336" y="124"/>
                  </a:lnTo>
                  <a:lnTo>
                    <a:pt x="335" y="129"/>
                  </a:lnTo>
                  <a:lnTo>
                    <a:pt x="336" y="134"/>
                  </a:lnTo>
                  <a:lnTo>
                    <a:pt x="338" y="138"/>
                  </a:lnTo>
                  <a:lnTo>
                    <a:pt x="343" y="140"/>
                  </a:lnTo>
                  <a:lnTo>
                    <a:pt x="345" y="140"/>
                  </a:lnTo>
                  <a:lnTo>
                    <a:pt x="346" y="135"/>
                  </a:lnTo>
                  <a:lnTo>
                    <a:pt x="350" y="134"/>
                  </a:lnTo>
                  <a:lnTo>
                    <a:pt x="354" y="134"/>
                  </a:lnTo>
                  <a:lnTo>
                    <a:pt x="356" y="130"/>
                  </a:lnTo>
                  <a:lnTo>
                    <a:pt x="350" y="129"/>
                  </a:lnTo>
                  <a:lnTo>
                    <a:pt x="346" y="129"/>
                  </a:lnTo>
                  <a:lnTo>
                    <a:pt x="345" y="120"/>
                  </a:lnTo>
                  <a:lnTo>
                    <a:pt x="343" y="111"/>
                  </a:lnTo>
                  <a:lnTo>
                    <a:pt x="346" y="107"/>
                  </a:lnTo>
                  <a:lnTo>
                    <a:pt x="350" y="106"/>
                  </a:lnTo>
                  <a:lnTo>
                    <a:pt x="356" y="104"/>
                  </a:lnTo>
                  <a:lnTo>
                    <a:pt x="364" y="103"/>
                  </a:lnTo>
                  <a:lnTo>
                    <a:pt x="369" y="104"/>
                  </a:lnTo>
                  <a:lnTo>
                    <a:pt x="376" y="106"/>
                  </a:lnTo>
                  <a:lnTo>
                    <a:pt x="377" y="111"/>
                  </a:lnTo>
                  <a:lnTo>
                    <a:pt x="381" y="116"/>
                  </a:lnTo>
                  <a:lnTo>
                    <a:pt x="390" y="116"/>
                  </a:lnTo>
                  <a:lnTo>
                    <a:pt x="394" y="107"/>
                  </a:lnTo>
                  <a:lnTo>
                    <a:pt x="397" y="106"/>
                  </a:lnTo>
                  <a:lnTo>
                    <a:pt x="385" y="104"/>
                  </a:lnTo>
                  <a:lnTo>
                    <a:pt x="389" y="101"/>
                  </a:lnTo>
                  <a:lnTo>
                    <a:pt x="397" y="103"/>
                  </a:lnTo>
                  <a:lnTo>
                    <a:pt x="402" y="98"/>
                  </a:lnTo>
                  <a:lnTo>
                    <a:pt x="407" y="98"/>
                  </a:lnTo>
                  <a:lnTo>
                    <a:pt x="413" y="89"/>
                  </a:lnTo>
                  <a:lnTo>
                    <a:pt x="420" y="89"/>
                  </a:lnTo>
                  <a:lnTo>
                    <a:pt x="428" y="81"/>
                  </a:lnTo>
                  <a:lnTo>
                    <a:pt x="433" y="85"/>
                  </a:lnTo>
                  <a:lnTo>
                    <a:pt x="441" y="83"/>
                  </a:lnTo>
                  <a:lnTo>
                    <a:pt x="439" y="80"/>
                  </a:lnTo>
                  <a:lnTo>
                    <a:pt x="446" y="76"/>
                  </a:lnTo>
                  <a:lnTo>
                    <a:pt x="449" y="80"/>
                  </a:lnTo>
                  <a:lnTo>
                    <a:pt x="454" y="81"/>
                  </a:lnTo>
                  <a:lnTo>
                    <a:pt x="457" y="80"/>
                  </a:lnTo>
                  <a:lnTo>
                    <a:pt x="459" y="73"/>
                  </a:lnTo>
                  <a:lnTo>
                    <a:pt x="469" y="70"/>
                  </a:lnTo>
                  <a:lnTo>
                    <a:pt x="475" y="67"/>
                  </a:lnTo>
                  <a:lnTo>
                    <a:pt x="483" y="68"/>
                  </a:lnTo>
                  <a:lnTo>
                    <a:pt x="495" y="62"/>
                  </a:lnTo>
                  <a:lnTo>
                    <a:pt x="500" y="58"/>
                  </a:lnTo>
                  <a:lnTo>
                    <a:pt x="500" y="55"/>
                  </a:lnTo>
                  <a:lnTo>
                    <a:pt x="518" y="52"/>
                  </a:lnTo>
                  <a:lnTo>
                    <a:pt x="539" y="47"/>
                  </a:lnTo>
                  <a:lnTo>
                    <a:pt x="540" y="50"/>
                  </a:lnTo>
                  <a:lnTo>
                    <a:pt x="544" y="54"/>
                  </a:lnTo>
                  <a:lnTo>
                    <a:pt x="549" y="50"/>
                  </a:lnTo>
                  <a:lnTo>
                    <a:pt x="555" y="49"/>
                  </a:lnTo>
                  <a:lnTo>
                    <a:pt x="554" y="45"/>
                  </a:lnTo>
                  <a:lnTo>
                    <a:pt x="555" y="44"/>
                  </a:lnTo>
                  <a:lnTo>
                    <a:pt x="593" y="37"/>
                  </a:lnTo>
                  <a:lnTo>
                    <a:pt x="526" y="18"/>
                  </a:lnTo>
                  <a:lnTo>
                    <a:pt x="524" y="18"/>
                  </a:lnTo>
                  <a:lnTo>
                    <a:pt x="523" y="14"/>
                  </a:lnTo>
                  <a:lnTo>
                    <a:pt x="527" y="11"/>
                  </a:lnTo>
                  <a:lnTo>
                    <a:pt x="532" y="9"/>
                  </a:lnTo>
                  <a:lnTo>
                    <a:pt x="539" y="8"/>
                  </a:lnTo>
                  <a:lnTo>
                    <a:pt x="544" y="6"/>
                  </a:lnTo>
                  <a:lnTo>
                    <a:pt x="544" y="3"/>
                  </a:lnTo>
                  <a:lnTo>
                    <a:pt x="547" y="0"/>
                  </a:lnTo>
                  <a:lnTo>
                    <a:pt x="558" y="0"/>
                  </a:lnTo>
                  <a:lnTo>
                    <a:pt x="554" y="6"/>
                  </a:lnTo>
                  <a:lnTo>
                    <a:pt x="562" y="11"/>
                  </a:lnTo>
                  <a:lnTo>
                    <a:pt x="568" y="6"/>
                  </a:lnTo>
                  <a:lnTo>
                    <a:pt x="575" y="8"/>
                  </a:lnTo>
                  <a:lnTo>
                    <a:pt x="580" y="11"/>
                  </a:lnTo>
                  <a:lnTo>
                    <a:pt x="583" y="14"/>
                  </a:lnTo>
                  <a:lnTo>
                    <a:pt x="578" y="16"/>
                  </a:lnTo>
                  <a:lnTo>
                    <a:pt x="586" y="23"/>
                  </a:lnTo>
                  <a:lnTo>
                    <a:pt x="602" y="21"/>
                  </a:lnTo>
                  <a:lnTo>
                    <a:pt x="612" y="26"/>
                  </a:lnTo>
                  <a:lnTo>
                    <a:pt x="616" y="24"/>
                  </a:lnTo>
                  <a:lnTo>
                    <a:pt x="612" y="19"/>
                  </a:lnTo>
                  <a:lnTo>
                    <a:pt x="625" y="19"/>
                  </a:lnTo>
                  <a:close/>
                  <a:moveTo>
                    <a:pt x="727" y="68"/>
                  </a:moveTo>
                  <a:lnTo>
                    <a:pt x="731" y="65"/>
                  </a:lnTo>
                  <a:lnTo>
                    <a:pt x="720" y="58"/>
                  </a:lnTo>
                  <a:lnTo>
                    <a:pt x="712" y="65"/>
                  </a:lnTo>
                  <a:lnTo>
                    <a:pt x="727" y="6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1589" y="1896"/>
              <a:ext cx="668" cy="373"/>
            </a:xfrm>
            <a:custGeom>
              <a:avLst/>
              <a:gdLst>
                <a:gd name="T0" fmla="*/ 40 w 670"/>
                <a:gd name="T1" fmla="*/ 40 h 373"/>
                <a:gd name="T2" fmla="*/ 98 w 670"/>
                <a:gd name="T3" fmla="*/ 31 h 373"/>
                <a:gd name="T4" fmla="*/ 122 w 670"/>
                <a:gd name="T5" fmla="*/ 31 h 373"/>
                <a:gd name="T6" fmla="*/ 140 w 670"/>
                <a:gd name="T7" fmla="*/ 16 h 373"/>
                <a:gd name="T8" fmla="*/ 148 w 670"/>
                <a:gd name="T9" fmla="*/ 8 h 373"/>
                <a:gd name="T10" fmla="*/ 156 w 670"/>
                <a:gd name="T11" fmla="*/ 0 h 373"/>
                <a:gd name="T12" fmla="*/ 166 w 670"/>
                <a:gd name="T13" fmla="*/ 1 h 373"/>
                <a:gd name="T14" fmla="*/ 197 w 670"/>
                <a:gd name="T15" fmla="*/ 1 h 373"/>
                <a:gd name="T16" fmla="*/ 233 w 670"/>
                <a:gd name="T17" fmla="*/ 11 h 373"/>
                <a:gd name="T18" fmla="*/ 243 w 670"/>
                <a:gd name="T19" fmla="*/ 19 h 373"/>
                <a:gd name="T20" fmla="*/ 274 w 670"/>
                <a:gd name="T21" fmla="*/ 37 h 373"/>
                <a:gd name="T22" fmla="*/ 298 w 670"/>
                <a:gd name="T23" fmla="*/ 47 h 373"/>
                <a:gd name="T24" fmla="*/ 320 w 670"/>
                <a:gd name="T25" fmla="*/ 63 h 373"/>
                <a:gd name="T26" fmla="*/ 380 w 670"/>
                <a:gd name="T27" fmla="*/ 70 h 373"/>
                <a:gd name="T28" fmla="*/ 390 w 670"/>
                <a:gd name="T29" fmla="*/ 76 h 373"/>
                <a:gd name="T30" fmla="*/ 404 w 670"/>
                <a:gd name="T31" fmla="*/ 91 h 373"/>
                <a:gd name="T32" fmla="*/ 442 w 670"/>
                <a:gd name="T33" fmla="*/ 86 h 373"/>
                <a:gd name="T34" fmla="*/ 481 w 670"/>
                <a:gd name="T35" fmla="*/ 83 h 373"/>
                <a:gd name="T36" fmla="*/ 510 w 670"/>
                <a:gd name="T37" fmla="*/ 86 h 373"/>
                <a:gd name="T38" fmla="*/ 566 w 670"/>
                <a:gd name="T39" fmla="*/ 94 h 373"/>
                <a:gd name="T40" fmla="*/ 589 w 670"/>
                <a:gd name="T41" fmla="*/ 111 h 373"/>
                <a:gd name="T42" fmla="*/ 603 w 670"/>
                <a:gd name="T43" fmla="*/ 119 h 373"/>
                <a:gd name="T44" fmla="*/ 618 w 670"/>
                <a:gd name="T45" fmla="*/ 130 h 373"/>
                <a:gd name="T46" fmla="*/ 631 w 670"/>
                <a:gd name="T47" fmla="*/ 135 h 373"/>
                <a:gd name="T48" fmla="*/ 620 w 670"/>
                <a:gd name="T49" fmla="*/ 146 h 373"/>
                <a:gd name="T50" fmla="*/ 621 w 670"/>
                <a:gd name="T51" fmla="*/ 159 h 373"/>
                <a:gd name="T52" fmla="*/ 631 w 670"/>
                <a:gd name="T53" fmla="*/ 169 h 373"/>
                <a:gd name="T54" fmla="*/ 639 w 670"/>
                <a:gd name="T55" fmla="*/ 184 h 373"/>
                <a:gd name="T56" fmla="*/ 607 w 670"/>
                <a:gd name="T57" fmla="*/ 186 h 373"/>
                <a:gd name="T58" fmla="*/ 600 w 670"/>
                <a:gd name="T59" fmla="*/ 195 h 373"/>
                <a:gd name="T60" fmla="*/ 597 w 670"/>
                <a:gd name="T61" fmla="*/ 202 h 373"/>
                <a:gd name="T62" fmla="*/ 605 w 670"/>
                <a:gd name="T63" fmla="*/ 208 h 373"/>
                <a:gd name="T64" fmla="*/ 615 w 670"/>
                <a:gd name="T65" fmla="*/ 222 h 373"/>
                <a:gd name="T66" fmla="*/ 633 w 670"/>
                <a:gd name="T67" fmla="*/ 233 h 373"/>
                <a:gd name="T68" fmla="*/ 651 w 670"/>
                <a:gd name="T69" fmla="*/ 246 h 373"/>
                <a:gd name="T70" fmla="*/ 659 w 670"/>
                <a:gd name="T71" fmla="*/ 261 h 373"/>
                <a:gd name="T72" fmla="*/ 664 w 670"/>
                <a:gd name="T73" fmla="*/ 272 h 373"/>
                <a:gd name="T74" fmla="*/ 582 w 670"/>
                <a:gd name="T75" fmla="*/ 279 h 373"/>
                <a:gd name="T76" fmla="*/ 553 w 670"/>
                <a:gd name="T77" fmla="*/ 266 h 373"/>
                <a:gd name="T78" fmla="*/ 519 w 670"/>
                <a:gd name="T79" fmla="*/ 295 h 373"/>
                <a:gd name="T80" fmla="*/ 471 w 670"/>
                <a:gd name="T81" fmla="*/ 297 h 373"/>
                <a:gd name="T82" fmla="*/ 473 w 670"/>
                <a:gd name="T83" fmla="*/ 346 h 373"/>
                <a:gd name="T84" fmla="*/ 398 w 670"/>
                <a:gd name="T85" fmla="*/ 365 h 373"/>
                <a:gd name="T86" fmla="*/ 341 w 670"/>
                <a:gd name="T87" fmla="*/ 352 h 373"/>
                <a:gd name="T88" fmla="*/ 308 w 670"/>
                <a:gd name="T89" fmla="*/ 354 h 373"/>
                <a:gd name="T90" fmla="*/ 243 w 670"/>
                <a:gd name="T91" fmla="*/ 368 h 373"/>
                <a:gd name="T92" fmla="*/ 207 w 670"/>
                <a:gd name="T93" fmla="*/ 346 h 373"/>
                <a:gd name="T94" fmla="*/ 137 w 670"/>
                <a:gd name="T95" fmla="*/ 293 h 373"/>
                <a:gd name="T96" fmla="*/ 102 w 670"/>
                <a:gd name="T97" fmla="*/ 244 h 373"/>
                <a:gd name="T98" fmla="*/ 91 w 670"/>
                <a:gd name="T99" fmla="*/ 231 h 373"/>
                <a:gd name="T100" fmla="*/ 57 w 670"/>
                <a:gd name="T101" fmla="*/ 226 h 373"/>
                <a:gd name="T102" fmla="*/ 58 w 670"/>
                <a:gd name="T103" fmla="*/ 190 h 373"/>
                <a:gd name="T104" fmla="*/ 49 w 670"/>
                <a:gd name="T105" fmla="*/ 163 h 373"/>
                <a:gd name="T106" fmla="*/ 24 w 670"/>
                <a:gd name="T107" fmla="*/ 135 h 373"/>
                <a:gd name="T108" fmla="*/ 1 w 670"/>
                <a:gd name="T109" fmla="*/ 91 h 373"/>
                <a:gd name="T110" fmla="*/ 3 w 670"/>
                <a:gd name="T111" fmla="*/ 49 h 3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0"/>
                <a:gd name="T169" fmla="*/ 0 h 373"/>
                <a:gd name="T170" fmla="*/ 670 w 670"/>
                <a:gd name="T171" fmla="*/ 373 h 3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0" h="373">
                  <a:moveTo>
                    <a:pt x="8" y="34"/>
                  </a:moveTo>
                  <a:lnTo>
                    <a:pt x="27" y="39"/>
                  </a:lnTo>
                  <a:lnTo>
                    <a:pt x="40" y="40"/>
                  </a:lnTo>
                  <a:lnTo>
                    <a:pt x="57" y="39"/>
                  </a:lnTo>
                  <a:lnTo>
                    <a:pt x="78" y="35"/>
                  </a:lnTo>
                  <a:lnTo>
                    <a:pt x="98" y="31"/>
                  </a:lnTo>
                  <a:lnTo>
                    <a:pt x="99" y="34"/>
                  </a:lnTo>
                  <a:lnTo>
                    <a:pt x="114" y="35"/>
                  </a:lnTo>
                  <a:lnTo>
                    <a:pt x="122" y="31"/>
                  </a:lnTo>
                  <a:lnTo>
                    <a:pt x="130" y="26"/>
                  </a:lnTo>
                  <a:lnTo>
                    <a:pt x="142" y="22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7" y="13"/>
                  </a:lnTo>
                  <a:lnTo>
                    <a:pt x="148" y="8"/>
                  </a:lnTo>
                  <a:lnTo>
                    <a:pt x="151" y="3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1"/>
                  </a:lnTo>
                  <a:lnTo>
                    <a:pt x="164" y="3"/>
                  </a:lnTo>
                  <a:lnTo>
                    <a:pt x="166" y="1"/>
                  </a:lnTo>
                  <a:lnTo>
                    <a:pt x="174" y="1"/>
                  </a:lnTo>
                  <a:lnTo>
                    <a:pt x="192" y="0"/>
                  </a:lnTo>
                  <a:lnTo>
                    <a:pt x="197" y="1"/>
                  </a:lnTo>
                  <a:lnTo>
                    <a:pt x="205" y="3"/>
                  </a:lnTo>
                  <a:lnTo>
                    <a:pt x="210" y="0"/>
                  </a:lnTo>
                  <a:lnTo>
                    <a:pt x="233" y="11"/>
                  </a:lnTo>
                  <a:lnTo>
                    <a:pt x="228" y="16"/>
                  </a:lnTo>
                  <a:lnTo>
                    <a:pt x="241" y="18"/>
                  </a:lnTo>
                  <a:lnTo>
                    <a:pt x="243" y="19"/>
                  </a:lnTo>
                  <a:lnTo>
                    <a:pt x="241" y="24"/>
                  </a:lnTo>
                  <a:lnTo>
                    <a:pt x="259" y="29"/>
                  </a:lnTo>
                  <a:lnTo>
                    <a:pt x="274" y="37"/>
                  </a:lnTo>
                  <a:lnTo>
                    <a:pt x="280" y="40"/>
                  </a:lnTo>
                  <a:lnTo>
                    <a:pt x="292" y="49"/>
                  </a:lnTo>
                  <a:lnTo>
                    <a:pt x="298" y="47"/>
                  </a:lnTo>
                  <a:lnTo>
                    <a:pt x="313" y="55"/>
                  </a:lnTo>
                  <a:lnTo>
                    <a:pt x="316" y="60"/>
                  </a:lnTo>
                  <a:lnTo>
                    <a:pt x="320" y="63"/>
                  </a:lnTo>
                  <a:lnTo>
                    <a:pt x="352" y="68"/>
                  </a:lnTo>
                  <a:lnTo>
                    <a:pt x="360" y="65"/>
                  </a:lnTo>
                  <a:lnTo>
                    <a:pt x="380" y="70"/>
                  </a:lnTo>
                  <a:lnTo>
                    <a:pt x="380" y="71"/>
                  </a:lnTo>
                  <a:lnTo>
                    <a:pt x="388" y="73"/>
                  </a:lnTo>
                  <a:lnTo>
                    <a:pt x="390" y="76"/>
                  </a:lnTo>
                  <a:lnTo>
                    <a:pt x="390" y="83"/>
                  </a:lnTo>
                  <a:lnTo>
                    <a:pt x="390" y="88"/>
                  </a:lnTo>
                  <a:lnTo>
                    <a:pt x="404" y="91"/>
                  </a:lnTo>
                  <a:lnTo>
                    <a:pt x="421" y="86"/>
                  </a:lnTo>
                  <a:lnTo>
                    <a:pt x="430" y="91"/>
                  </a:lnTo>
                  <a:lnTo>
                    <a:pt x="442" y="86"/>
                  </a:lnTo>
                  <a:lnTo>
                    <a:pt x="452" y="91"/>
                  </a:lnTo>
                  <a:lnTo>
                    <a:pt x="470" y="86"/>
                  </a:lnTo>
                  <a:lnTo>
                    <a:pt x="481" y="83"/>
                  </a:lnTo>
                  <a:lnTo>
                    <a:pt x="491" y="84"/>
                  </a:lnTo>
                  <a:lnTo>
                    <a:pt x="501" y="86"/>
                  </a:lnTo>
                  <a:lnTo>
                    <a:pt x="510" y="86"/>
                  </a:lnTo>
                  <a:lnTo>
                    <a:pt x="520" y="78"/>
                  </a:lnTo>
                  <a:lnTo>
                    <a:pt x="555" y="94"/>
                  </a:lnTo>
                  <a:lnTo>
                    <a:pt x="566" y="94"/>
                  </a:lnTo>
                  <a:lnTo>
                    <a:pt x="568" y="97"/>
                  </a:lnTo>
                  <a:lnTo>
                    <a:pt x="574" y="102"/>
                  </a:lnTo>
                  <a:lnTo>
                    <a:pt x="589" y="111"/>
                  </a:lnTo>
                  <a:lnTo>
                    <a:pt x="592" y="115"/>
                  </a:lnTo>
                  <a:lnTo>
                    <a:pt x="599" y="117"/>
                  </a:lnTo>
                  <a:lnTo>
                    <a:pt x="603" y="119"/>
                  </a:lnTo>
                  <a:lnTo>
                    <a:pt x="607" y="124"/>
                  </a:lnTo>
                  <a:lnTo>
                    <a:pt x="617" y="124"/>
                  </a:lnTo>
                  <a:lnTo>
                    <a:pt x="618" y="130"/>
                  </a:lnTo>
                  <a:lnTo>
                    <a:pt x="623" y="132"/>
                  </a:lnTo>
                  <a:lnTo>
                    <a:pt x="623" y="135"/>
                  </a:lnTo>
                  <a:lnTo>
                    <a:pt x="631" y="135"/>
                  </a:lnTo>
                  <a:lnTo>
                    <a:pt x="630" y="138"/>
                  </a:lnTo>
                  <a:lnTo>
                    <a:pt x="626" y="145"/>
                  </a:lnTo>
                  <a:lnTo>
                    <a:pt x="620" y="146"/>
                  </a:lnTo>
                  <a:lnTo>
                    <a:pt x="617" y="150"/>
                  </a:lnTo>
                  <a:lnTo>
                    <a:pt x="625" y="155"/>
                  </a:lnTo>
                  <a:lnTo>
                    <a:pt x="621" y="159"/>
                  </a:lnTo>
                  <a:lnTo>
                    <a:pt x="628" y="163"/>
                  </a:lnTo>
                  <a:lnTo>
                    <a:pt x="631" y="166"/>
                  </a:lnTo>
                  <a:lnTo>
                    <a:pt x="631" y="169"/>
                  </a:lnTo>
                  <a:lnTo>
                    <a:pt x="646" y="174"/>
                  </a:lnTo>
                  <a:lnTo>
                    <a:pt x="644" y="181"/>
                  </a:lnTo>
                  <a:lnTo>
                    <a:pt x="639" y="184"/>
                  </a:lnTo>
                  <a:lnTo>
                    <a:pt x="631" y="186"/>
                  </a:lnTo>
                  <a:lnTo>
                    <a:pt x="621" y="187"/>
                  </a:lnTo>
                  <a:lnTo>
                    <a:pt x="607" y="186"/>
                  </a:lnTo>
                  <a:lnTo>
                    <a:pt x="603" y="189"/>
                  </a:lnTo>
                  <a:lnTo>
                    <a:pt x="602" y="192"/>
                  </a:lnTo>
                  <a:lnTo>
                    <a:pt x="600" y="195"/>
                  </a:lnTo>
                  <a:lnTo>
                    <a:pt x="599" y="197"/>
                  </a:lnTo>
                  <a:lnTo>
                    <a:pt x="592" y="200"/>
                  </a:lnTo>
                  <a:lnTo>
                    <a:pt x="597" y="202"/>
                  </a:lnTo>
                  <a:lnTo>
                    <a:pt x="602" y="204"/>
                  </a:lnTo>
                  <a:lnTo>
                    <a:pt x="602" y="205"/>
                  </a:lnTo>
                  <a:lnTo>
                    <a:pt x="605" y="208"/>
                  </a:lnTo>
                  <a:lnTo>
                    <a:pt x="610" y="212"/>
                  </a:lnTo>
                  <a:lnTo>
                    <a:pt x="617" y="215"/>
                  </a:lnTo>
                  <a:lnTo>
                    <a:pt x="615" y="222"/>
                  </a:lnTo>
                  <a:lnTo>
                    <a:pt x="625" y="223"/>
                  </a:lnTo>
                  <a:lnTo>
                    <a:pt x="628" y="228"/>
                  </a:lnTo>
                  <a:lnTo>
                    <a:pt x="633" y="233"/>
                  </a:lnTo>
                  <a:lnTo>
                    <a:pt x="644" y="243"/>
                  </a:lnTo>
                  <a:lnTo>
                    <a:pt x="651" y="244"/>
                  </a:lnTo>
                  <a:lnTo>
                    <a:pt x="651" y="246"/>
                  </a:lnTo>
                  <a:lnTo>
                    <a:pt x="649" y="249"/>
                  </a:lnTo>
                  <a:lnTo>
                    <a:pt x="651" y="253"/>
                  </a:lnTo>
                  <a:lnTo>
                    <a:pt x="659" y="261"/>
                  </a:lnTo>
                  <a:lnTo>
                    <a:pt x="667" y="262"/>
                  </a:lnTo>
                  <a:lnTo>
                    <a:pt x="670" y="267"/>
                  </a:lnTo>
                  <a:lnTo>
                    <a:pt x="664" y="272"/>
                  </a:lnTo>
                  <a:lnTo>
                    <a:pt x="631" y="280"/>
                  </a:lnTo>
                  <a:lnTo>
                    <a:pt x="594" y="272"/>
                  </a:lnTo>
                  <a:lnTo>
                    <a:pt x="582" y="279"/>
                  </a:lnTo>
                  <a:lnTo>
                    <a:pt x="566" y="275"/>
                  </a:lnTo>
                  <a:lnTo>
                    <a:pt x="568" y="269"/>
                  </a:lnTo>
                  <a:lnTo>
                    <a:pt x="553" y="266"/>
                  </a:lnTo>
                  <a:lnTo>
                    <a:pt x="540" y="267"/>
                  </a:lnTo>
                  <a:lnTo>
                    <a:pt x="528" y="277"/>
                  </a:lnTo>
                  <a:lnTo>
                    <a:pt x="519" y="295"/>
                  </a:lnTo>
                  <a:lnTo>
                    <a:pt x="504" y="297"/>
                  </a:lnTo>
                  <a:lnTo>
                    <a:pt x="501" y="292"/>
                  </a:lnTo>
                  <a:lnTo>
                    <a:pt x="471" y="297"/>
                  </a:lnTo>
                  <a:lnTo>
                    <a:pt x="466" y="321"/>
                  </a:lnTo>
                  <a:lnTo>
                    <a:pt x="476" y="334"/>
                  </a:lnTo>
                  <a:lnTo>
                    <a:pt x="473" y="346"/>
                  </a:lnTo>
                  <a:lnTo>
                    <a:pt x="452" y="350"/>
                  </a:lnTo>
                  <a:lnTo>
                    <a:pt x="411" y="352"/>
                  </a:lnTo>
                  <a:lnTo>
                    <a:pt x="398" y="365"/>
                  </a:lnTo>
                  <a:lnTo>
                    <a:pt x="390" y="368"/>
                  </a:lnTo>
                  <a:lnTo>
                    <a:pt x="359" y="367"/>
                  </a:lnTo>
                  <a:lnTo>
                    <a:pt x="341" y="352"/>
                  </a:lnTo>
                  <a:lnTo>
                    <a:pt x="331" y="347"/>
                  </a:lnTo>
                  <a:lnTo>
                    <a:pt x="321" y="347"/>
                  </a:lnTo>
                  <a:lnTo>
                    <a:pt x="308" y="354"/>
                  </a:lnTo>
                  <a:lnTo>
                    <a:pt x="275" y="373"/>
                  </a:lnTo>
                  <a:lnTo>
                    <a:pt x="254" y="370"/>
                  </a:lnTo>
                  <a:lnTo>
                    <a:pt x="243" y="368"/>
                  </a:lnTo>
                  <a:lnTo>
                    <a:pt x="235" y="360"/>
                  </a:lnTo>
                  <a:lnTo>
                    <a:pt x="215" y="355"/>
                  </a:lnTo>
                  <a:lnTo>
                    <a:pt x="207" y="346"/>
                  </a:lnTo>
                  <a:lnTo>
                    <a:pt x="184" y="329"/>
                  </a:lnTo>
                  <a:lnTo>
                    <a:pt x="161" y="315"/>
                  </a:lnTo>
                  <a:lnTo>
                    <a:pt x="137" y="293"/>
                  </a:lnTo>
                  <a:lnTo>
                    <a:pt x="114" y="274"/>
                  </a:lnTo>
                  <a:lnTo>
                    <a:pt x="99" y="256"/>
                  </a:lnTo>
                  <a:lnTo>
                    <a:pt x="102" y="244"/>
                  </a:lnTo>
                  <a:lnTo>
                    <a:pt x="102" y="239"/>
                  </a:lnTo>
                  <a:lnTo>
                    <a:pt x="99" y="235"/>
                  </a:lnTo>
                  <a:lnTo>
                    <a:pt x="91" y="231"/>
                  </a:lnTo>
                  <a:lnTo>
                    <a:pt x="70" y="233"/>
                  </a:lnTo>
                  <a:lnTo>
                    <a:pt x="62" y="231"/>
                  </a:lnTo>
                  <a:lnTo>
                    <a:pt x="57" y="226"/>
                  </a:lnTo>
                  <a:lnTo>
                    <a:pt x="52" y="212"/>
                  </a:lnTo>
                  <a:lnTo>
                    <a:pt x="58" y="204"/>
                  </a:lnTo>
                  <a:lnTo>
                    <a:pt x="58" y="190"/>
                  </a:lnTo>
                  <a:lnTo>
                    <a:pt x="53" y="173"/>
                  </a:lnTo>
                  <a:lnTo>
                    <a:pt x="50" y="164"/>
                  </a:lnTo>
                  <a:lnTo>
                    <a:pt x="49" y="163"/>
                  </a:lnTo>
                  <a:lnTo>
                    <a:pt x="40" y="151"/>
                  </a:lnTo>
                  <a:lnTo>
                    <a:pt x="31" y="142"/>
                  </a:lnTo>
                  <a:lnTo>
                    <a:pt x="24" y="135"/>
                  </a:lnTo>
                  <a:lnTo>
                    <a:pt x="16" y="125"/>
                  </a:lnTo>
                  <a:lnTo>
                    <a:pt x="9" y="114"/>
                  </a:lnTo>
                  <a:lnTo>
                    <a:pt x="1" y="91"/>
                  </a:lnTo>
                  <a:lnTo>
                    <a:pt x="0" y="71"/>
                  </a:lnTo>
                  <a:lnTo>
                    <a:pt x="1" y="57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8" y="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2896" y="2224"/>
              <a:ext cx="541" cy="298"/>
            </a:xfrm>
            <a:custGeom>
              <a:avLst/>
              <a:gdLst>
                <a:gd name="T0" fmla="*/ 186 w 540"/>
                <a:gd name="T1" fmla="*/ 9 h 297"/>
                <a:gd name="T2" fmla="*/ 217 w 540"/>
                <a:gd name="T3" fmla="*/ 26 h 297"/>
                <a:gd name="T4" fmla="*/ 264 w 540"/>
                <a:gd name="T5" fmla="*/ 18 h 297"/>
                <a:gd name="T6" fmla="*/ 274 w 540"/>
                <a:gd name="T7" fmla="*/ 13 h 297"/>
                <a:gd name="T8" fmla="*/ 295 w 540"/>
                <a:gd name="T9" fmla="*/ 18 h 297"/>
                <a:gd name="T10" fmla="*/ 312 w 540"/>
                <a:gd name="T11" fmla="*/ 9 h 297"/>
                <a:gd name="T12" fmla="*/ 349 w 540"/>
                <a:gd name="T13" fmla="*/ 1 h 297"/>
                <a:gd name="T14" fmla="*/ 467 w 540"/>
                <a:gd name="T15" fmla="*/ 6 h 297"/>
                <a:gd name="T16" fmla="*/ 509 w 540"/>
                <a:gd name="T17" fmla="*/ 8 h 297"/>
                <a:gd name="T18" fmla="*/ 512 w 540"/>
                <a:gd name="T19" fmla="*/ 16 h 297"/>
                <a:gd name="T20" fmla="*/ 527 w 540"/>
                <a:gd name="T21" fmla="*/ 31 h 297"/>
                <a:gd name="T22" fmla="*/ 516 w 540"/>
                <a:gd name="T23" fmla="*/ 49 h 297"/>
                <a:gd name="T24" fmla="*/ 485 w 540"/>
                <a:gd name="T25" fmla="*/ 65 h 297"/>
                <a:gd name="T26" fmla="*/ 437 w 540"/>
                <a:gd name="T27" fmla="*/ 91 h 297"/>
                <a:gd name="T28" fmla="*/ 454 w 540"/>
                <a:gd name="T29" fmla="*/ 96 h 297"/>
                <a:gd name="T30" fmla="*/ 472 w 540"/>
                <a:gd name="T31" fmla="*/ 127 h 297"/>
                <a:gd name="T32" fmla="*/ 473 w 540"/>
                <a:gd name="T33" fmla="*/ 155 h 297"/>
                <a:gd name="T34" fmla="*/ 444 w 540"/>
                <a:gd name="T35" fmla="*/ 173 h 297"/>
                <a:gd name="T36" fmla="*/ 445 w 540"/>
                <a:gd name="T37" fmla="*/ 204 h 297"/>
                <a:gd name="T38" fmla="*/ 490 w 540"/>
                <a:gd name="T39" fmla="*/ 212 h 297"/>
                <a:gd name="T40" fmla="*/ 485 w 540"/>
                <a:gd name="T41" fmla="*/ 228 h 297"/>
                <a:gd name="T42" fmla="*/ 449 w 540"/>
                <a:gd name="T43" fmla="*/ 226 h 297"/>
                <a:gd name="T44" fmla="*/ 421 w 540"/>
                <a:gd name="T45" fmla="*/ 228 h 297"/>
                <a:gd name="T46" fmla="*/ 392 w 540"/>
                <a:gd name="T47" fmla="*/ 231 h 297"/>
                <a:gd name="T48" fmla="*/ 370 w 540"/>
                <a:gd name="T49" fmla="*/ 243 h 297"/>
                <a:gd name="T50" fmla="*/ 341 w 540"/>
                <a:gd name="T51" fmla="*/ 266 h 297"/>
                <a:gd name="T52" fmla="*/ 328 w 540"/>
                <a:gd name="T53" fmla="*/ 271 h 297"/>
                <a:gd name="T54" fmla="*/ 320 w 540"/>
                <a:gd name="T55" fmla="*/ 284 h 297"/>
                <a:gd name="T56" fmla="*/ 308 w 540"/>
                <a:gd name="T57" fmla="*/ 292 h 297"/>
                <a:gd name="T58" fmla="*/ 292 w 540"/>
                <a:gd name="T59" fmla="*/ 297 h 297"/>
                <a:gd name="T60" fmla="*/ 295 w 540"/>
                <a:gd name="T61" fmla="*/ 290 h 297"/>
                <a:gd name="T62" fmla="*/ 303 w 540"/>
                <a:gd name="T63" fmla="*/ 275 h 297"/>
                <a:gd name="T64" fmla="*/ 284 w 540"/>
                <a:gd name="T65" fmla="*/ 264 h 297"/>
                <a:gd name="T66" fmla="*/ 237 w 540"/>
                <a:gd name="T67" fmla="*/ 264 h 297"/>
                <a:gd name="T68" fmla="*/ 199 w 540"/>
                <a:gd name="T69" fmla="*/ 267 h 297"/>
                <a:gd name="T70" fmla="*/ 171 w 540"/>
                <a:gd name="T71" fmla="*/ 254 h 297"/>
                <a:gd name="T72" fmla="*/ 165 w 540"/>
                <a:gd name="T73" fmla="*/ 231 h 297"/>
                <a:gd name="T74" fmla="*/ 155 w 540"/>
                <a:gd name="T75" fmla="*/ 223 h 297"/>
                <a:gd name="T76" fmla="*/ 121 w 540"/>
                <a:gd name="T77" fmla="*/ 215 h 297"/>
                <a:gd name="T78" fmla="*/ 93 w 540"/>
                <a:gd name="T79" fmla="*/ 207 h 297"/>
                <a:gd name="T80" fmla="*/ 80 w 540"/>
                <a:gd name="T81" fmla="*/ 192 h 297"/>
                <a:gd name="T82" fmla="*/ 75 w 540"/>
                <a:gd name="T83" fmla="*/ 184 h 297"/>
                <a:gd name="T84" fmla="*/ 75 w 540"/>
                <a:gd name="T85" fmla="*/ 171 h 297"/>
                <a:gd name="T86" fmla="*/ 42 w 540"/>
                <a:gd name="T87" fmla="*/ 163 h 297"/>
                <a:gd name="T88" fmla="*/ 0 w 540"/>
                <a:gd name="T89" fmla="*/ 151 h 297"/>
                <a:gd name="T90" fmla="*/ 44 w 540"/>
                <a:gd name="T91" fmla="*/ 120 h 297"/>
                <a:gd name="T92" fmla="*/ 85 w 540"/>
                <a:gd name="T93" fmla="*/ 83 h 297"/>
                <a:gd name="T94" fmla="*/ 147 w 540"/>
                <a:gd name="T95" fmla="*/ 14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0"/>
                <a:gd name="T145" fmla="*/ 0 h 297"/>
                <a:gd name="T146" fmla="*/ 540 w 540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0" h="297">
                  <a:moveTo>
                    <a:pt x="147" y="14"/>
                  </a:moveTo>
                  <a:lnTo>
                    <a:pt x="171" y="14"/>
                  </a:lnTo>
                  <a:lnTo>
                    <a:pt x="175" y="9"/>
                  </a:lnTo>
                  <a:lnTo>
                    <a:pt x="186" y="9"/>
                  </a:lnTo>
                  <a:lnTo>
                    <a:pt x="183" y="16"/>
                  </a:lnTo>
                  <a:lnTo>
                    <a:pt x="197" y="19"/>
                  </a:lnTo>
                  <a:lnTo>
                    <a:pt x="209" y="22"/>
                  </a:lnTo>
                  <a:lnTo>
                    <a:pt x="217" y="26"/>
                  </a:lnTo>
                  <a:lnTo>
                    <a:pt x="230" y="31"/>
                  </a:lnTo>
                  <a:lnTo>
                    <a:pt x="233" y="29"/>
                  </a:lnTo>
                  <a:lnTo>
                    <a:pt x="255" y="18"/>
                  </a:lnTo>
                  <a:lnTo>
                    <a:pt x="264" y="18"/>
                  </a:lnTo>
                  <a:lnTo>
                    <a:pt x="263" y="16"/>
                  </a:lnTo>
                  <a:lnTo>
                    <a:pt x="268" y="11"/>
                  </a:lnTo>
                  <a:lnTo>
                    <a:pt x="271" y="11"/>
                  </a:lnTo>
                  <a:lnTo>
                    <a:pt x="274" y="13"/>
                  </a:lnTo>
                  <a:lnTo>
                    <a:pt x="279" y="13"/>
                  </a:lnTo>
                  <a:lnTo>
                    <a:pt x="282" y="18"/>
                  </a:lnTo>
                  <a:lnTo>
                    <a:pt x="290" y="18"/>
                  </a:lnTo>
                  <a:lnTo>
                    <a:pt x="295" y="18"/>
                  </a:lnTo>
                  <a:lnTo>
                    <a:pt x="299" y="14"/>
                  </a:lnTo>
                  <a:lnTo>
                    <a:pt x="302" y="11"/>
                  </a:lnTo>
                  <a:lnTo>
                    <a:pt x="307" y="9"/>
                  </a:lnTo>
                  <a:lnTo>
                    <a:pt x="312" y="9"/>
                  </a:lnTo>
                  <a:lnTo>
                    <a:pt x="330" y="11"/>
                  </a:lnTo>
                  <a:lnTo>
                    <a:pt x="339" y="8"/>
                  </a:lnTo>
                  <a:lnTo>
                    <a:pt x="339" y="0"/>
                  </a:lnTo>
                  <a:lnTo>
                    <a:pt x="349" y="1"/>
                  </a:lnTo>
                  <a:lnTo>
                    <a:pt x="375" y="6"/>
                  </a:lnTo>
                  <a:lnTo>
                    <a:pt x="401" y="3"/>
                  </a:lnTo>
                  <a:lnTo>
                    <a:pt x="428" y="1"/>
                  </a:lnTo>
                  <a:lnTo>
                    <a:pt x="467" y="6"/>
                  </a:lnTo>
                  <a:lnTo>
                    <a:pt x="493" y="9"/>
                  </a:lnTo>
                  <a:lnTo>
                    <a:pt x="494" y="13"/>
                  </a:lnTo>
                  <a:lnTo>
                    <a:pt x="504" y="11"/>
                  </a:lnTo>
                  <a:lnTo>
                    <a:pt x="509" y="8"/>
                  </a:lnTo>
                  <a:lnTo>
                    <a:pt x="521" y="8"/>
                  </a:lnTo>
                  <a:lnTo>
                    <a:pt x="521" y="9"/>
                  </a:lnTo>
                  <a:lnTo>
                    <a:pt x="516" y="11"/>
                  </a:lnTo>
                  <a:lnTo>
                    <a:pt x="512" y="16"/>
                  </a:lnTo>
                  <a:lnTo>
                    <a:pt x="540" y="21"/>
                  </a:lnTo>
                  <a:lnTo>
                    <a:pt x="537" y="24"/>
                  </a:lnTo>
                  <a:lnTo>
                    <a:pt x="532" y="27"/>
                  </a:lnTo>
                  <a:lnTo>
                    <a:pt x="527" y="31"/>
                  </a:lnTo>
                  <a:lnTo>
                    <a:pt x="521" y="34"/>
                  </a:lnTo>
                  <a:lnTo>
                    <a:pt x="511" y="37"/>
                  </a:lnTo>
                  <a:lnTo>
                    <a:pt x="512" y="42"/>
                  </a:lnTo>
                  <a:lnTo>
                    <a:pt x="516" y="49"/>
                  </a:lnTo>
                  <a:lnTo>
                    <a:pt x="506" y="52"/>
                  </a:lnTo>
                  <a:lnTo>
                    <a:pt x="501" y="55"/>
                  </a:lnTo>
                  <a:lnTo>
                    <a:pt x="493" y="60"/>
                  </a:lnTo>
                  <a:lnTo>
                    <a:pt x="485" y="65"/>
                  </a:lnTo>
                  <a:lnTo>
                    <a:pt x="480" y="65"/>
                  </a:lnTo>
                  <a:lnTo>
                    <a:pt x="472" y="65"/>
                  </a:lnTo>
                  <a:lnTo>
                    <a:pt x="463" y="67"/>
                  </a:lnTo>
                  <a:lnTo>
                    <a:pt x="437" y="91"/>
                  </a:lnTo>
                  <a:lnTo>
                    <a:pt x="432" y="96"/>
                  </a:lnTo>
                  <a:lnTo>
                    <a:pt x="434" y="99"/>
                  </a:lnTo>
                  <a:lnTo>
                    <a:pt x="442" y="102"/>
                  </a:lnTo>
                  <a:lnTo>
                    <a:pt x="454" y="96"/>
                  </a:lnTo>
                  <a:lnTo>
                    <a:pt x="468" y="99"/>
                  </a:lnTo>
                  <a:lnTo>
                    <a:pt x="478" y="104"/>
                  </a:lnTo>
                  <a:lnTo>
                    <a:pt x="463" y="125"/>
                  </a:lnTo>
                  <a:lnTo>
                    <a:pt x="472" y="127"/>
                  </a:lnTo>
                  <a:lnTo>
                    <a:pt x="475" y="135"/>
                  </a:lnTo>
                  <a:lnTo>
                    <a:pt x="473" y="142"/>
                  </a:lnTo>
                  <a:lnTo>
                    <a:pt x="478" y="150"/>
                  </a:lnTo>
                  <a:lnTo>
                    <a:pt x="473" y="155"/>
                  </a:lnTo>
                  <a:lnTo>
                    <a:pt x="462" y="155"/>
                  </a:lnTo>
                  <a:lnTo>
                    <a:pt x="452" y="156"/>
                  </a:lnTo>
                  <a:lnTo>
                    <a:pt x="442" y="164"/>
                  </a:lnTo>
                  <a:lnTo>
                    <a:pt x="444" y="173"/>
                  </a:lnTo>
                  <a:lnTo>
                    <a:pt x="450" y="181"/>
                  </a:lnTo>
                  <a:lnTo>
                    <a:pt x="460" y="191"/>
                  </a:lnTo>
                  <a:lnTo>
                    <a:pt x="444" y="200"/>
                  </a:lnTo>
                  <a:lnTo>
                    <a:pt x="445" y="204"/>
                  </a:lnTo>
                  <a:lnTo>
                    <a:pt x="457" y="204"/>
                  </a:lnTo>
                  <a:lnTo>
                    <a:pt x="473" y="200"/>
                  </a:lnTo>
                  <a:lnTo>
                    <a:pt x="480" y="204"/>
                  </a:lnTo>
                  <a:lnTo>
                    <a:pt x="490" y="212"/>
                  </a:lnTo>
                  <a:lnTo>
                    <a:pt x="493" y="220"/>
                  </a:lnTo>
                  <a:lnTo>
                    <a:pt x="499" y="230"/>
                  </a:lnTo>
                  <a:lnTo>
                    <a:pt x="491" y="228"/>
                  </a:lnTo>
                  <a:lnTo>
                    <a:pt x="485" y="228"/>
                  </a:lnTo>
                  <a:lnTo>
                    <a:pt x="475" y="228"/>
                  </a:lnTo>
                  <a:lnTo>
                    <a:pt x="467" y="228"/>
                  </a:lnTo>
                  <a:lnTo>
                    <a:pt x="459" y="228"/>
                  </a:lnTo>
                  <a:lnTo>
                    <a:pt x="449" y="226"/>
                  </a:lnTo>
                  <a:lnTo>
                    <a:pt x="437" y="226"/>
                  </a:lnTo>
                  <a:lnTo>
                    <a:pt x="429" y="226"/>
                  </a:lnTo>
                  <a:lnTo>
                    <a:pt x="424" y="228"/>
                  </a:lnTo>
                  <a:lnTo>
                    <a:pt x="421" y="228"/>
                  </a:lnTo>
                  <a:lnTo>
                    <a:pt x="414" y="231"/>
                  </a:lnTo>
                  <a:lnTo>
                    <a:pt x="406" y="231"/>
                  </a:lnTo>
                  <a:lnTo>
                    <a:pt x="395" y="231"/>
                  </a:lnTo>
                  <a:lnTo>
                    <a:pt x="392" y="231"/>
                  </a:lnTo>
                  <a:lnTo>
                    <a:pt x="380" y="230"/>
                  </a:lnTo>
                  <a:lnTo>
                    <a:pt x="375" y="233"/>
                  </a:lnTo>
                  <a:lnTo>
                    <a:pt x="372" y="238"/>
                  </a:lnTo>
                  <a:lnTo>
                    <a:pt x="370" y="243"/>
                  </a:lnTo>
                  <a:lnTo>
                    <a:pt x="365" y="248"/>
                  </a:lnTo>
                  <a:lnTo>
                    <a:pt x="359" y="253"/>
                  </a:lnTo>
                  <a:lnTo>
                    <a:pt x="346" y="267"/>
                  </a:lnTo>
                  <a:lnTo>
                    <a:pt x="341" y="266"/>
                  </a:lnTo>
                  <a:lnTo>
                    <a:pt x="336" y="266"/>
                  </a:lnTo>
                  <a:lnTo>
                    <a:pt x="333" y="266"/>
                  </a:lnTo>
                  <a:lnTo>
                    <a:pt x="331" y="267"/>
                  </a:lnTo>
                  <a:lnTo>
                    <a:pt x="328" y="271"/>
                  </a:lnTo>
                  <a:lnTo>
                    <a:pt x="323" y="272"/>
                  </a:lnTo>
                  <a:lnTo>
                    <a:pt x="318" y="275"/>
                  </a:lnTo>
                  <a:lnTo>
                    <a:pt x="318" y="279"/>
                  </a:lnTo>
                  <a:lnTo>
                    <a:pt x="320" y="284"/>
                  </a:lnTo>
                  <a:lnTo>
                    <a:pt x="318" y="287"/>
                  </a:lnTo>
                  <a:lnTo>
                    <a:pt x="315" y="288"/>
                  </a:lnTo>
                  <a:lnTo>
                    <a:pt x="310" y="290"/>
                  </a:lnTo>
                  <a:lnTo>
                    <a:pt x="308" y="292"/>
                  </a:lnTo>
                  <a:lnTo>
                    <a:pt x="307" y="295"/>
                  </a:lnTo>
                  <a:lnTo>
                    <a:pt x="302" y="295"/>
                  </a:lnTo>
                  <a:lnTo>
                    <a:pt x="299" y="297"/>
                  </a:lnTo>
                  <a:lnTo>
                    <a:pt x="292" y="297"/>
                  </a:lnTo>
                  <a:lnTo>
                    <a:pt x="290" y="293"/>
                  </a:lnTo>
                  <a:lnTo>
                    <a:pt x="292" y="292"/>
                  </a:lnTo>
                  <a:lnTo>
                    <a:pt x="295" y="292"/>
                  </a:lnTo>
                  <a:lnTo>
                    <a:pt x="295" y="290"/>
                  </a:lnTo>
                  <a:lnTo>
                    <a:pt x="289" y="287"/>
                  </a:lnTo>
                  <a:lnTo>
                    <a:pt x="292" y="280"/>
                  </a:lnTo>
                  <a:lnTo>
                    <a:pt x="297" y="279"/>
                  </a:lnTo>
                  <a:lnTo>
                    <a:pt x="303" y="275"/>
                  </a:lnTo>
                  <a:lnTo>
                    <a:pt x="299" y="269"/>
                  </a:lnTo>
                  <a:lnTo>
                    <a:pt x="295" y="266"/>
                  </a:lnTo>
                  <a:lnTo>
                    <a:pt x="292" y="264"/>
                  </a:lnTo>
                  <a:lnTo>
                    <a:pt x="284" y="264"/>
                  </a:lnTo>
                  <a:lnTo>
                    <a:pt x="276" y="266"/>
                  </a:lnTo>
                  <a:lnTo>
                    <a:pt x="259" y="266"/>
                  </a:lnTo>
                  <a:lnTo>
                    <a:pt x="246" y="267"/>
                  </a:lnTo>
                  <a:lnTo>
                    <a:pt x="237" y="264"/>
                  </a:lnTo>
                  <a:lnTo>
                    <a:pt x="225" y="262"/>
                  </a:lnTo>
                  <a:lnTo>
                    <a:pt x="215" y="266"/>
                  </a:lnTo>
                  <a:lnTo>
                    <a:pt x="210" y="267"/>
                  </a:lnTo>
                  <a:lnTo>
                    <a:pt x="199" y="267"/>
                  </a:lnTo>
                  <a:lnTo>
                    <a:pt x="189" y="264"/>
                  </a:lnTo>
                  <a:lnTo>
                    <a:pt x="183" y="261"/>
                  </a:lnTo>
                  <a:lnTo>
                    <a:pt x="181" y="256"/>
                  </a:lnTo>
                  <a:lnTo>
                    <a:pt x="171" y="254"/>
                  </a:lnTo>
                  <a:lnTo>
                    <a:pt x="166" y="244"/>
                  </a:lnTo>
                  <a:lnTo>
                    <a:pt x="152" y="243"/>
                  </a:lnTo>
                  <a:lnTo>
                    <a:pt x="150" y="236"/>
                  </a:lnTo>
                  <a:lnTo>
                    <a:pt x="165" y="231"/>
                  </a:lnTo>
                  <a:lnTo>
                    <a:pt x="171" y="230"/>
                  </a:lnTo>
                  <a:lnTo>
                    <a:pt x="175" y="226"/>
                  </a:lnTo>
                  <a:lnTo>
                    <a:pt x="168" y="225"/>
                  </a:lnTo>
                  <a:lnTo>
                    <a:pt x="155" y="223"/>
                  </a:lnTo>
                  <a:lnTo>
                    <a:pt x="155" y="222"/>
                  </a:lnTo>
                  <a:lnTo>
                    <a:pt x="157" y="220"/>
                  </a:lnTo>
                  <a:lnTo>
                    <a:pt x="157" y="218"/>
                  </a:lnTo>
                  <a:lnTo>
                    <a:pt x="121" y="215"/>
                  </a:lnTo>
                  <a:lnTo>
                    <a:pt x="117" y="212"/>
                  </a:lnTo>
                  <a:lnTo>
                    <a:pt x="103" y="210"/>
                  </a:lnTo>
                  <a:lnTo>
                    <a:pt x="101" y="212"/>
                  </a:lnTo>
                  <a:lnTo>
                    <a:pt x="93" y="207"/>
                  </a:lnTo>
                  <a:lnTo>
                    <a:pt x="96" y="205"/>
                  </a:lnTo>
                  <a:lnTo>
                    <a:pt x="91" y="199"/>
                  </a:lnTo>
                  <a:lnTo>
                    <a:pt x="85" y="197"/>
                  </a:lnTo>
                  <a:lnTo>
                    <a:pt x="80" y="192"/>
                  </a:lnTo>
                  <a:lnTo>
                    <a:pt x="82" y="189"/>
                  </a:lnTo>
                  <a:lnTo>
                    <a:pt x="83" y="187"/>
                  </a:lnTo>
                  <a:lnTo>
                    <a:pt x="77" y="187"/>
                  </a:lnTo>
                  <a:lnTo>
                    <a:pt x="75" y="184"/>
                  </a:lnTo>
                  <a:lnTo>
                    <a:pt x="80" y="181"/>
                  </a:lnTo>
                  <a:lnTo>
                    <a:pt x="77" y="179"/>
                  </a:lnTo>
                  <a:lnTo>
                    <a:pt x="82" y="173"/>
                  </a:lnTo>
                  <a:lnTo>
                    <a:pt x="75" y="171"/>
                  </a:lnTo>
                  <a:lnTo>
                    <a:pt x="68" y="173"/>
                  </a:lnTo>
                  <a:lnTo>
                    <a:pt x="59" y="169"/>
                  </a:lnTo>
                  <a:lnTo>
                    <a:pt x="52" y="168"/>
                  </a:lnTo>
                  <a:lnTo>
                    <a:pt x="42" y="163"/>
                  </a:lnTo>
                  <a:lnTo>
                    <a:pt x="33" y="163"/>
                  </a:lnTo>
                  <a:lnTo>
                    <a:pt x="31" y="161"/>
                  </a:lnTo>
                  <a:lnTo>
                    <a:pt x="3" y="161"/>
                  </a:lnTo>
                  <a:lnTo>
                    <a:pt x="0" y="151"/>
                  </a:lnTo>
                  <a:lnTo>
                    <a:pt x="10" y="140"/>
                  </a:lnTo>
                  <a:lnTo>
                    <a:pt x="3" y="133"/>
                  </a:lnTo>
                  <a:lnTo>
                    <a:pt x="5" y="120"/>
                  </a:lnTo>
                  <a:lnTo>
                    <a:pt x="44" y="120"/>
                  </a:lnTo>
                  <a:lnTo>
                    <a:pt x="46" y="112"/>
                  </a:lnTo>
                  <a:lnTo>
                    <a:pt x="80" y="102"/>
                  </a:lnTo>
                  <a:lnTo>
                    <a:pt x="90" y="101"/>
                  </a:lnTo>
                  <a:lnTo>
                    <a:pt x="85" y="83"/>
                  </a:lnTo>
                  <a:lnTo>
                    <a:pt x="88" y="73"/>
                  </a:lnTo>
                  <a:lnTo>
                    <a:pt x="106" y="52"/>
                  </a:lnTo>
                  <a:lnTo>
                    <a:pt x="145" y="50"/>
                  </a:lnTo>
                  <a:lnTo>
                    <a:pt x="147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1501" y="2242"/>
              <a:ext cx="695" cy="486"/>
            </a:xfrm>
            <a:custGeom>
              <a:avLst/>
              <a:gdLst>
                <a:gd name="T0" fmla="*/ 616 w 696"/>
                <a:gd name="T1" fmla="*/ 88 h 486"/>
                <a:gd name="T2" fmla="*/ 663 w 696"/>
                <a:gd name="T3" fmla="*/ 132 h 486"/>
                <a:gd name="T4" fmla="*/ 652 w 696"/>
                <a:gd name="T5" fmla="*/ 151 h 486"/>
                <a:gd name="T6" fmla="*/ 645 w 696"/>
                <a:gd name="T7" fmla="*/ 176 h 486"/>
                <a:gd name="T8" fmla="*/ 609 w 696"/>
                <a:gd name="T9" fmla="*/ 194 h 486"/>
                <a:gd name="T10" fmla="*/ 593 w 696"/>
                <a:gd name="T11" fmla="*/ 207 h 486"/>
                <a:gd name="T12" fmla="*/ 564 w 696"/>
                <a:gd name="T13" fmla="*/ 218 h 486"/>
                <a:gd name="T14" fmla="*/ 550 w 696"/>
                <a:gd name="T15" fmla="*/ 225 h 486"/>
                <a:gd name="T16" fmla="*/ 523 w 696"/>
                <a:gd name="T17" fmla="*/ 235 h 486"/>
                <a:gd name="T18" fmla="*/ 523 w 696"/>
                <a:gd name="T19" fmla="*/ 244 h 486"/>
                <a:gd name="T20" fmla="*/ 528 w 696"/>
                <a:gd name="T21" fmla="*/ 262 h 486"/>
                <a:gd name="T22" fmla="*/ 533 w 696"/>
                <a:gd name="T23" fmla="*/ 279 h 486"/>
                <a:gd name="T24" fmla="*/ 519 w 696"/>
                <a:gd name="T25" fmla="*/ 295 h 486"/>
                <a:gd name="T26" fmla="*/ 513 w 696"/>
                <a:gd name="T27" fmla="*/ 318 h 486"/>
                <a:gd name="T28" fmla="*/ 513 w 696"/>
                <a:gd name="T29" fmla="*/ 334 h 486"/>
                <a:gd name="T30" fmla="*/ 542 w 696"/>
                <a:gd name="T31" fmla="*/ 334 h 486"/>
                <a:gd name="T32" fmla="*/ 541 w 696"/>
                <a:gd name="T33" fmla="*/ 350 h 486"/>
                <a:gd name="T34" fmla="*/ 568 w 696"/>
                <a:gd name="T35" fmla="*/ 370 h 486"/>
                <a:gd name="T36" fmla="*/ 570 w 696"/>
                <a:gd name="T37" fmla="*/ 399 h 486"/>
                <a:gd name="T38" fmla="*/ 591 w 696"/>
                <a:gd name="T39" fmla="*/ 412 h 486"/>
                <a:gd name="T40" fmla="*/ 627 w 696"/>
                <a:gd name="T41" fmla="*/ 419 h 486"/>
                <a:gd name="T42" fmla="*/ 648 w 696"/>
                <a:gd name="T43" fmla="*/ 425 h 486"/>
                <a:gd name="T44" fmla="*/ 660 w 696"/>
                <a:gd name="T45" fmla="*/ 437 h 486"/>
                <a:gd name="T46" fmla="*/ 678 w 696"/>
                <a:gd name="T47" fmla="*/ 429 h 486"/>
                <a:gd name="T48" fmla="*/ 688 w 696"/>
                <a:gd name="T49" fmla="*/ 440 h 486"/>
                <a:gd name="T50" fmla="*/ 696 w 696"/>
                <a:gd name="T51" fmla="*/ 458 h 486"/>
                <a:gd name="T52" fmla="*/ 673 w 696"/>
                <a:gd name="T53" fmla="*/ 466 h 486"/>
                <a:gd name="T54" fmla="*/ 655 w 696"/>
                <a:gd name="T55" fmla="*/ 476 h 486"/>
                <a:gd name="T56" fmla="*/ 570 w 696"/>
                <a:gd name="T57" fmla="*/ 478 h 486"/>
                <a:gd name="T58" fmla="*/ 511 w 696"/>
                <a:gd name="T59" fmla="*/ 461 h 486"/>
                <a:gd name="T60" fmla="*/ 479 w 696"/>
                <a:gd name="T61" fmla="*/ 427 h 486"/>
                <a:gd name="T62" fmla="*/ 480 w 696"/>
                <a:gd name="T63" fmla="*/ 401 h 486"/>
                <a:gd name="T64" fmla="*/ 448 w 696"/>
                <a:gd name="T65" fmla="*/ 385 h 486"/>
                <a:gd name="T66" fmla="*/ 441 w 696"/>
                <a:gd name="T67" fmla="*/ 341 h 486"/>
                <a:gd name="T68" fmla="*/ 386 w 696"/>
                <a:gd name="T69" fmla="*/ 305 h 486"/>
                <a:gd name="T70" fmla="*/ 382 w 696"/>
                <a:gd name="T71" fmla="*/ 290 h 486"/>
                <a:gd name="T72" fmla="*/ 311 w 696"/>
                <a:gd name="T73" fmla="*/ 251 h 486"/>
                <a:gd name="T74" fmla="*/ 286 w 696"/>
                <a:gd name="T75" fmla="*/ 269 h 486"/>
                <a:gd name="T76" fmla="*/ 252 w 696"/>
                <a:gd name="T77" fmla="*/ 284 h 486"/>
                <a:gd name="T78" fmla="*/ 203 w 696"/>
                <a:gd name="T79" fmla="*/ 292 h 486"/>
                <a:gd name="T80" fmla="*/ 159 w 696"/>
                <a:gd name="T81" fmla="*/ 318 h 486"/>
                <a:gd name="T82" fmla="*/ 115 w 696"/>
                <a:gd name="T83" fmla="*/ 308 h 486"/>
                <a:gd name="T84" fmla="*/ 22 w 696"/>
                <a:gd name="T85" fmla="*/ 321 h 486"/>
                <a:gd name="T86" fmla="*/ 25 w 696"/>
                <a:gd name="T87" fmla="*/ 257 h 486"/>
                <a:gd name="T88" fmla="*/ 0 w 696"/>
                <a:gd name="T89" fmla="*/ 199 h 486"/>
                <a:gd name="T90" fmla="*/ 32 w 696"/>
                <a:gd name="T91" fmla="*/ 161 h 486"/>
                <a:gd name="T92" fmla="*/ 180 w 696"/>
                <a:gd name="T93" fmla="*/ 143 h 486"/>
                <a:gd name="T94" fmla="*/ 278 w 696"/>
                <a:gd name="T95" fmla="*/ 104 h 486"/>
                <a:gd name="T96" fmla="*/ 346 w 696"/>
                <a:gd name="T97" fmla="*/ 80 h 486"/>
                <a:gd name="T98" fmla="*/ 376 w 696"/>
                <a:gd name="T99" fmla="*/ 49 h 486"/>
                <a:gd name="T100" fmla="*/ 410 w 696"/>
                <a:gd name="T101" fmla="*/ 1 h 486"/>
                <a:gd name="T102" fmla="*/ 487 w 696"/>
                <a:gd name="T103" fmla="*/ 19 h 4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6"/>
                <a:gd name="T157" fmla="*/ 0 h 486"/>
                <a:gd name="T158" fmla="*/ 696 w 696"/>
                <a:gd name="T159" fmla="*/ 486 h 4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6" h="486">
                  <a:moveTo>
                    <a:pt x="562" y="0"/>
                  </a:moveTo>
                  <a:lnTo>
                    <a:pt x="578" y="49"/>
                  </a:lnTo>
                  <a:lnTo>
                    <a:pt x="598" y="65"/>
                  </a:lnTo>
                  <a:lnTo>
                    <a:pt x="611" y="76"/>
                  </a:lnTo>
                  <a:lnTo>
                    <a:pt x="616" y="88"/>
                  </a:lnTo>
                  <a:lnTo>
                    <a:pt x="622" y="96"/>
                  </a:lnTo>
                  <a:lnTo>
                    <a:pt x="613" y="138"/>
                  </a:lnTo>
                  <a:lnTo>
                    <a:pt x="626" y="145"/>
                  </a:lnTo>
                  <a:lnTo>
                    <a:pt x="645" y="143"/>
                  </a:lnTo>
                  <a:lnTo>
                    <a:pt x="663" y="132"/>
                  </a:lnTo>
                  <a:lnTo>
                    <a:pt x="683" y="140"/>
                  </a:lnTo>
                  <a:lnTo>
                    <a:pt x="665" y="153"/>
                  </a:lnTo>
                  <a:lnTo>
                    <a:pt x="658" y="151"/>
                  </a:lnTo>
                  <a:lnTo>
                    <a:pt x="655" y="153"/>
                  </a:lnTo>
                  <a:lnTo>
                    <a:pt x="652" y="151"/>
                  </a:lnTo>
                  <a:lnTo>
                    <a:pt x="647" y="153"/>
                  </a:lnTo>
                  <a:lnTo>
                    <a:pt x="650" y="158"/>
                  </a:lnTo>
                  <a:lnTo>
                    <a:pt x="640" y="164"/>
                  </a:lnTo>
                  <a:lnTo>
                    <a:pt x="648" y="171"/>
                  </a:lnTo>
                  <a:lnTo>
                    <a:pt x="645" y="176"/>
                  </a:lnTo>
                  <a:lnTo>
                    <a:pt x="642" y="179"/>
                  </a:lnTo>
                  <a:lnTo>
                    <a:pt x="639" y="186"/>
                  </a:lnTo>
                  <a:lnTo>
                    <a:pt x="629" y="189"/>
                  </a:lnTo>
                  <a:lnTo>
                    <a:pt x="616" y="192"/>
                  </a:lnTo>
                  <a:lnTo>
                    <a:pt x="609" y="194"/>
                  </a:lnTo>
                  <a:lnTo>
                    <a:pt x="611" y="199"/>
                  </a:lnTo>
                  <a:lnTo>
                    <a:pt x="611" y="200"/>
                  </a:lnTo>
                  <a:lnTo>
                    <a:pt x="606" y="202"/>
                  </a:lnTo>
                  <a:lnTo>
                    <a:pt x="598" y="204"/>
                  </a:lnTo>
                  <a:lnTo>
                    <a:pt x="593" y="207"/>
                  </a:lnTo>
                  <a:lnTo>
                    <a:pt x="585" y="205"/>
                  </a:lnTo>
                  <a:lnTo>
                    <a:pt x="578" y="208"/>
                  </a:lnTo>
                  <a:lnTo>
                    <a:pt x="570" y="212"/>
                  </a:lnTo>
                  <a:lnTo>
                    <a:pt x="564" y="215"/>
                  </a:lnTo>
                  <a:lnTo>
                    <a:pt x="564" y="218"/>
                  </a:lnTo>
                  <a:lnTo>
                    <a:pt x="567" y="220"/>
                  </a:lnTo>
                  <a:lnTo>
                    <a:pt x="565" y="221"/>
                  </a:lnTo>
                  <a:lnTo>
                    <a:pt x="559" y="221"/>
                  </a:lnTo>
                  <a:lnTo>
                    <a:pt x="554" y="223"/>
                  </a:lnTo>
                  <a:lnTo>
                    <a:pt x="550" y="225"/>
                  </a:lnTo>
                  <a:lnTo>
                    <a:pt x="544" y="225"/>
                  </a:lnTo>
                  <a:lnTo>
                    <a:pt x="537" y="228"/>
                  </a:lnTo>
                  <a:lnTo>
                    <a:pt x="529" y="228"/>
                  </a:lnTo>
                  <a:lnTo>
                    <a:pt x="524" y="230"/>
                  </a:lnTo>
                  <a:lnTo>
                    <a:pt x="523" y="235"/>
                  </a:lnTo>
                  <a:lnTo>
                    <a:pt x="519" y="236"/>
                  </a:lnTo>
                  <a:lnTo>
                    <a:pt x="513" y="238"/>
                  </a:lnTo>
                  <a:lnTo>
                    <a:pt x="513" y="241"/>
                  </a:lnTo>
                  <a:lnTo>
                    <a:pt x="515" y="244"/>
                  </a:lnTo>
                  <a:lnTo>
                    <a:pt x="523" y="244"/>
                  </a:lnTo>
                  <a:lnTo>
                    <a:pt x="529" y="246"/>
                  </a:lnTo>
                  <a:lnTo>
                    <a:pt x="534" y="249"/>
                  </a:lnTo>
                  <a:lnTo>
                    <a:pt x="534" y="251"/>
                  </a:lnTo>
                  <a:lnTo>
                    <a:pt x="528" y="259"/>
                  </a:lnTo>
                  <a:lnTo>
                    <a:pt x="528" y="262"/>
                  </a:lnTo>
                  <a:lnTo>
                    <a:pt x="533" y="264"/>
                  </a:lnTo>
                  <a:lnTo>
                    <a:pt x="542" y="267"/>
                  </a:lnTo>
                  <a:lnTo>
                    <a:pt x="542" y="272"/>
                  </a:lnTo>
                  <a:lnTo>
                    <a:pt x="537" y="275"/>
                  </a:lnTo>
                  <a:lnTo>
                    <a:pt x="533" y="279"/>
                  </a:lnTo>
                  <a:lnTo>
                    <a:pt x="529" y="284"/>
                  </a:lnTo>
                  <a:lnTo>
                    <a:pt x="528" y="287"/>
                  </a:lnTo>
                  <a:lnTo>
                    <a:pt x="524" y="287"/>
                  </a:lnTo>
                  <a:lnTo>
                    <a:pt x="523" y="292"/>
                  </a:lnTo>
                  <a:lnTo>
                    <a:pt x="519" y="295"/>
                  </a:lnTo>
                  <a:lnTo>
                    <a:pt x="516" y="298"/>
                  </a:lnTo>
                  <a:lnTo>
                    <a:pt x="513" y="305"/>
                  </a:lnTo>
                  <a:lnTo>
                    <a:pt x="511" y="310"/>
                  </a:lnTo>
                  <a:lnTo>
                    <a:pt x="511" y="315"/>
                  </a:lnTo>
                  <a:lnTo>
                    <a:pt x="513" y="318"/>
                  </a:lnTo>
                  <a:lnTo>
                    <a:pt x="516" y="321"/>
                  </a:lnTo>
                  <a:lnTo>
                    <a:pt x="518" y="324"/>
                  </a:lnTo>
                  <a:lnTo>
                    <a:pt x="515" y="328"/>
                  </a:lnTo>
                  <a:lnTo>
                    <a:pt x="515" y="329"/>
                  </a:lnTo>
                  <a:lnTo>
                    <a:pt x="513" y="334"/>
                  </a:lnTo>
                  <a:lnTo>
                    <a:pt x="516" y="336"/>
                  </a:lnTo>
                  <a:lnTo>
                    <a:pt x="519" y="337"/>
                  </a:lnTo>
                  <a:lnTo>
                    <a:pt x="528" y="336"/>
                  </a:lnTo>
                  <a:lnTo>
                    <a:pt x="534" y="334"/>
                  </a:lnTo>
                  <a:lnTo>
                    <a:pt x="542" y="334"/>
                  </a:lnTo>
                  <a:lnTo>
                    <a:pt x="547" y="336"/>
                  </a:lnTo>
                  <a:lnTo>
                    <a:pt x="546" y="339"/>
                  </a:lnTo>
                  <a:lnTo>
                    <a:pt x="546" y="344"/>
                  </a:lnTo>
                  <a:lnTo>
                    <a:pt x="542" y="346"/>
                  </a:lnTo>
                  <a:lnTo>
                    <a:pt x="541" y="350"/>
                  </a:lnTo>
                  <a:lnTo>
                    <a:pt x="546" y="352"/>
                  </a:lnTo>
                  <a:lnTo>
                    <a:pt x="564" y="354"/>
                  </a:lnTo>
                  <a:lnTo>
                    <a:pt x="575" y="360"/>
                  </a:lnTo>
                  <a:lnTo>
                    <a:pt x="567" y="365"/>
                  </a:lnTo>
                  <a:lnTo>
                    <a:pt x="568" y="370"/>
                  </a:lnTo>
                  <a:lnTo>
                    <a:pt x="570" y="375"/>
                  </a:lnTo>
                  <a:lnTo>
                    <a:pt x="572" y="380"/>
                  </a:lnTo>
                  <a:lnTo>
                    <a:pt x="573" y="388"/>
                  </a:lnTo>
                  <a:lnTo>
                    <a:pt x="572" y="394"/>
                  </a:lnTo>
                  <a:lnTo>
                    <a:pt x="570" y="399"/>
                  </a:lnTo>
                  <a:lnTo>
                    <a:pt x="577" y="403"/>
                  </a:lnTo>
                  <a:lnTo>
                    <a:pt x="578" y="406"/>
                  </a:lnTo>
                  <a:lnTo>
                    <a:pt x="573" y="411"/>
                  </a:lnTo>
                  <a:lnTo>
                    <a:pt x="583" y="416"/>
                  </a:lnTo>
                  <a:lnTo>
                    <a:pt x="591" y="412"/>
                  </a:lnTo>
                  <a:lnTo>
                    <a:pt x="596" y="414"/>
                  </a:lnTo>
                  <a:lnTo>
                    <a:pt x="596" y="416"/>
                  </a:lnTo>
                  <a:lnTo>
                    <a:pt x="611" y="422"/>
                  </a:lnTo>
                  <a:lnTo>
                    <a:pt x="619" y="419"/>
                  </a:lnTo>
                  <a:lnTo>
                    <a:pt x="627" y="419"/>
                  </a:lnTo>
                  <a:lnTo>
                    <a:pt x="639" y="419"/>
                  </a:lnTo>
                  <a:lnTo>
                    <a:pt x="647" y="417"/>
                  </a:lnTo>
                  <a:lnTo>
                    <a:pt x="650" y="419"/>
                  </a:lnTo>
                  <a:lnTo>
                    <a:pt x="650" y="422"/>
                  </a:lnTo>
                  <a:lnTo>
                    <a:pt x="648" y="425"/>
                  </a:lnTo>
                  <a:lnTo>
                    <a:pt x="652" y="429"/>
                  </a:lnTo>
                  <a:lnTo>
                    <a:pt x="652" y="432"/>
                  </a:lnTo>
                  <a:lnTo>
                    <a:pt x="648" y="435"/>
                  </a:lnTo>
                  <a:lnTo>
                    <a:pt x="655" y="437"/>
                  </a:lnTo>
                  <a:lnTo>
                    <a:pt x="660" y="437"/>
                  </a:lnTo>
                  <a:lnTo>
                    <a:pt x="663" y="435"/>
                  </a:lnTo>
                  <a:lnTo>
                    <a:pt x="665" y="434"/>
                  </a:lnTo>
                  <a:lnTo>
                    <a:pt x="665" y="429"/>
                  </a:lnTo>
                  <a:lnTo>
                    <a:pt x="666" y="429"/>
                  </a:lnTo>
                  <a:lnTo>
                    <a:pt x="678" y="429"/>
                  </a:lnTo>
                  <a:lnTo>
                    <a:pt x="681" y="430"/>
                  </a:lnTo>
                  <a:lnTo>
                    <a:pt x="686" y="432"/>
                  </a:lnTo>
                  <a:lnTo>
                    <a:pt x="688" y="434"/>
                  </a:lnTo>
                  <a:lnTo>
                    <a:pt x="689" y="437"/>
                  </a:lnTo>
                  <a:lnTo>
                    <a:pt x="688" y="440"/>
                  </a:lnTo>
                  <a:lnTo>
                    <a:pt x="689" y="443"/>
                  </a:lnTo>
                  <a:lnTo>
                    <a:pt x="691" y="447"/>
                  </a:lnTo>
                  <a:lnTo>
                    <a:pt x="692" y="450"/>
                  </a:lnTo>
                  <a:lnTo>
                    <a:pt x="694" y="455"/>
                  </a:lnTo>
                  <a:lnTo>
                    <a:pt x="696" y="458"/>
                  </a:lnTo>
                  <a:lnTo>
                    <a:pt x="694" y="463"/>
                  </a:lnTo>
                  <a:lnTo>
                    <a:pt x="689" y="463"/>
                  </a:lnTo>
                  <a:lnTo>
                    <a:pt x="683" y="463"/>
                  </a:lnTo>
                  <a:lnTo>
                    <a:pt x="676" y="465"/>
                  </a:lnTo>
                  <a:lnTo>
                    <a:pt x="673" y="466"/>
                  </a:lnTo>
                  <a:lnTo>
                    <a:pt x="671" y="468"/>
                  </a:lnTo>
                  <a:lnTo>
                    <a:pt x="670" y="473"/>
                  </a:lnTo>
                  <a:lnTo>
                    <a:pt x="666" y="474"/>
                  </a:lnTo>
                  <a:lnTo>
                    <a:pt x="661" y="476"/>
                  </a:lnTo>
                  <a:lnTo>
                    <a:pt x="655" y="476"/>
                  </a:lnTo>
                  <a:lnTo>
                    <a:pt x="648" y="481"/>
                  </a:lnTo>
                  <a:lnTo>
                    <a:pt x="645" y="479"/>
                  </a:lnTo>
                  <a:lnTo>
                    <a:pt x="614" y="479"/>
                  </a:lnTo>
                  <a:lnTo>
                    <a:pt x="588" y="479"/>
                  </a:lnTo>
                  <a:lnTo>
                    <a:pt x="570" y="478"/>
                  </a:lnTo>
                  <a:lnTo>
                    <a:pt x="546" y="486"/>
                  </a:lnTo>
                  <a:lnTo>
                    <a:pt x="506" y="486"/>
                  </a:lnTo>
                  <a:lnTo>
                    <a:pt x="493" y="486"/>
                  </a:lnTo>
                  <a:lnTo>
                    <a:pt x="500" y="473"/>
                  </a:lnTo>
                  <a:lnTo>
                    <a:pt x="511" y="461"/>
                  </a:lnTo>
                  <a:lnTo>
                    <a:pt x="510" y="452"/>
                  </a:lnTo>
                  <a:lnTo>
                    <a:pt x="508" y="447"/>
                  </a:lnTo>
                  <a:lnTo>
                    <a:pt x="482" y="442"/>
                  </a:lnTo>
                  <a:lnTo>
                    <a:pt x="479" y="437"/>
                  </a:lnTo>
                  <a:lnTo>
                    <a:pt x="479" y="427"/>
                  </a:lnTo>
                  <a:lnTo>
                    <a:pt x="487" y="417"/>
                  </a:lnTo>
                  <a:lnTo>
                    <a:pt x="493" y="414"/>
                  </a:lnTo>
                  <a:lnTo>
                    <a:pt x="492" y="411"/>
                  </a:lnTo>
                  <a:lnTo>
                    <a:pt x="482" y="406"/>
                  </a:lnTo>
                  <a:lnTo>
                    <a:pt x="480" y="401"/>
                  </a:lnTo>
                  <a:lnTo>
                    <a:pt x="482" y="396"/>
                  </a:lnTo>
                  <a:lnTo>
                    <a:pt x="477" y="393"/>
                  </a:lnTo>
                  <a:lnTo>
                    <a:pt x="453" y="394"/>
                  </a:lnTo>
                  <a:lnTo>
                    <a:pt x="446" y="394"/>
                  </a:lnTo>
                  <a:lnTo>
                    <a:pt x="448" y="385"/>
                  </a:lnTo>
                  <a:lnTo>
                    <a:pt x="474" y="375"/>
                  </a:lnTo>
                  <a:lnTo>
                    <a:pt x="471" y="372"/>
                  </a:lnTo>
                  <a:lnTo>
                    <a:pt x="451" y="363"/>
                  </a:lnTo>
                  <a:lnTo>
                    <a:pt x="451" y="354"/>
                  </a:lnTo>
                  <a:lnTo>
                    <a:pt x="441" y="341"/>
                  </a:lnTo>
                  <a:lnTo>
                    <a:pt x="436" y="329"/>
                  </a:lnTo>
                  <a:lnTo>
                    <a:pt x="431" y="326"/>
                  </a:lnTo>
                  <a:lnTo>
                    <a:pt x="404" y="310"/>
                  </a:lnTo>
                  <a:lnTo>
                    <a:pt x="386" y="305"/>
                  </a:lnTo>
                  <a:lnTo>
                    <a:pt x="376" y="298"/>
                  </a:lnTo>
                  <a:lnTo>
                    <a:pt x="376" y="297"/>
                  </a:lnTo>
                  <a:lnTo>
                    <a:pt x="394" y="297"/>
                  </a:lnTo>
                  <a:lnTo>
                    <a:pt x="392" y="292"/>
                  </a:lnTo>
                  <a:lnTo>
                    <a:pt x="382" y="290"/>
                  </a:lnTo>
                  <a:lnTo>
                    <a:pt x="361" y="288"/>
                  </a:lnTo>
                  <a:lnTo>
                    <a:pt x="346" y="275"/>
                  </a:lnTo>
                  <a:lnTo>
                    <a:pt x="330" y="269"/>
                  </a:lnTo>
                  <a:lnTo>
                    <a:pt x="320" y="261"/>
                  </a:lnTo>
                  <a:lnTo>
                    <a:pt x="311" y="251"/>
                  </a:lnTo>
                  <a:lnTo>
                    <a:pt x="304" y="251"/>
                  </a:lnTo>
                  <a:lnTo>
                    <a:pt x="278" y="256"/>
                  </a:lnTo>
                  <a:lnTo>
                    <a:pt x="271" y="259"/>
                  </a:lnTo>
                  <a:lnTo>
                    <a:pt x="278" y="264"/>
                  </a:lnTo>
                  <a:lnTo>
                    <a:pt x="286" y="269"/>
                  </a:lnTo>
                  <a:lnTo>
                    <a:pt x="294" y="274"/>
                  </a:lnTo>
                  <a:lnTo>
                    <a:pt x="288" y="277"/>
                  </a:lnTo>
                  <a:lnTo>
                    <a:pt x="276" y="284"/>
                  </a:lnTo>
                  <a:lnTo>
                    <a:pt x="265" y="287"/>
                  </a:lnTo>
                  <a:lnTo>
                    <a:pt x="252" y="284"/>
                  </a:lnTo>
                  <a:lnTo>
                    <a:pt x="240" y="279"/>
                  </a:lnTo>
                  <a:lnTo>
                    <a:pt x="226" y="279"/>
                  </a:lnTo>
                  <a:lnTo>
                    <a:pt x="219" y="282"/>
                  </a:lnTo>
                  <a:lnTo>
                    <a:pt x="208" y="287"/>
                  </a:lnTo>
                  <a:lnTo>
                    <a:pt x="203" y="292"/>
                  </a:lnTo>
                  <a:lnTo>
                    <a:pt x="195" y="306"/>
                  </a:lnTo>
                  <a:lnTo>
                    <a:pt x="191" y="318"/>
                  </a:lnTo>
                  <a:lnTo>
                    <a:pt x="172" y="323"/>
                  </a:lnTo>
                  <a:lnTo>
                    <a:pt x="164" y="324"/>
                  </a:lnTo>
                  <a:lnTo>
                    <a:pt x="159" y="318"/>
                  </a:lnTo>
                  <a:lnTo>
                    <a:pt x="156" y="318"/>
                  </a:lnTo>
                  <a:lnTo>
                    <a:pt x="146" y="321"/>
                  </a:lnTo>
                  <a:lnTo>
                    <a:pt x="138" y="313"/>
                  </a:lnTo>
                  <a:lnTo>
                    <a:pt x="129" y="308"/>
                  </a:lnTo>
                  <a:lnTo>
                    <a:pt x="115" y="308"/>
                  </a:lnTo>
                  <a:lnTo>
                    <a:pt x="116" y="315"/>
                  </a:lnTo>
                  <a:lnTo>
                    <a:pt x="118" y="323"/>
                  </a:lnTo>
                  <a:lnTo>
                    <a:pt x="102" y="319"/>
                  </a:lnTo>
                  <a:lnTo>
                    <a:pt x="77" y="318"/>
                  </a:lnTo>
                  <a:lnTo>
                    <a:pt x="22" y="321"/>
                  </a:lnTo>
                  <a:lnTo>
                    <a:pt x="30" y="301"/>
                  </a:lnTo>
                  <a:lnTo>
                    <a:pt x="33" y="293"/>
                  </a:lnTo>
                  <a:lnTo>
                    <a:pt x="35" y="277"/>
                  </a:lnTo>
                  <a:lnTo>
                    <a:pt x="32" y="267"/>
                  </a:lnTo>
                  <a:lnTo>
                    <a:pt x="25" y="257"/>
                  </a:lnTo>
                  <a:lnTo>
                    <a:pt x="17" y="244"/>
                  </a:lnTo>
                  <a:lnTo>
                    <a:pt x="10" y="238"/>
                  </a:lnTo>
                  <a:lnTo>
                    <a:pt x="2" y="228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2" y="184"/>
                  </a:lnTo>
                  <a:lnTo>
                    <a:pt x="7" y="177"/>
                  </a:lnTo>
                  <a:lnTo>
                    <a:pt x="14" y="171"/>
                  </a:lnTo>
                  <a:lnTo>
                    <a:pt x="22" y="166"/>
                  </a:lnTo>
                  <a:lnTo>
                    <a:pt x="32" y="161"/>
                  </a:lnTo>
                  <a:lnTo>
                    <a:pt x="46" y="156"/>
                  </a:lnTo>
                  <a:lnTo>
                    <a:pt x="82" y="143"/>
                  </a:lnTo>
                  <a:lnTo>
                    <a:pt x="120" y="135"/>
                  </a:lnTo>
                  <a:lnTo>
                    <a:pt x="144" y="132"/>
                  </a:lnTo>
                  <a:lnTo>
                    <a:pt x="180" y="143"/>
                  </a:lnTo>
                  <a:lnTo>
                    <a:pt x="191" y="140"/>
                  </a:lnTo>
                  <a:lnTo>
                    <a:pt x="219" y="122"/>
                  </a:lnTo>
                  <a:lnTo>
                    <a:pt x="244" y="117"/>
                  </a:lnTo>
                  <a:lnTo>
                    <a:pt x="247" y="114"/>
                  </a:lnTo>
                  <a:lnTo>
                    <a:pt x="278" y="104"/>
                  </a:lnTo>
                  <a:lnTo>
                    <a:pt x="299" y="107"/>
                  </a:lnTo>
                  <a:lnTo>
                    <a:pt x="322" y="97"/>
                  </a:lnTo>
                  <a:lnTo>
                    <a:pt x="332" y="94"/>
                  </a:lnTo>
                  <a:lnTo>
                    <a:pt x="337" y="84"/>
                  </a:lnTo>
                  <a:lnTo>
                    <a:pt x="346" y="80"/>
                  </a:lnTo>
                  <a:lnTo>
                    <a:pt x="371" y="78"/>
                  </a:lnTo>
                  <a:lnTo>
                    <a:pt x="384" y="80"/>
                  </a:lnTo>
                  <a:lnTo>
                    <a:pt x="399" y="62"/>
                  </a:lnTo>
                  <a:lnTo>
                    <a:pt x="395" y="60"/>
                  </a:lnTo>
                  <a:lnTo>
                    <a:pt x="376" y="49"/>
                  </a:lnTo>
                  <a:lnTo>
                    <a:pt x="371" y="39"/>
                  </a:lnTo>
                  <a:lnTo>
                    <a:pt x="366" y="34"/>
                  </a:lnTo>
                  <a:lnTo>
                    <a:pt x="364" y="27"/>
                  </a:lnTo>
                  <a:lnTo>
                    <a:pt x="397" y="8"/>
                  </a:lnTo>
                  <a:lnTo>
                    <a:pt x="410" y="1"/>
                  </a:lnTo>
                  <a:lnTo>
                    <a:pt x="420" y="1"/>
                  </a:lnTo>
                  <a:lnTo>
                    <a:pt x="430" y="6"/>
                  </a:lnTo>
                  <a:lnTo>
                    <a:pt x="448" y="21"/>
                  </a:lnTo>
                  <a:lnTo>
                    <a:pt x="479" y="22"/>
                  </a:lnTo>
                  <a:lnTo>
                    <a:pt x="487" y="19"/>
                  </a:lnTo>
                  <a:lnTo>
                    <a:pt x="500" y="6"/>
                  </a:lnTo>
                  <a:lnTo>
                    <a:pt x="541" y="4"/>
                  </a:lnTo>
                  <a:lnTo>
                    <a:pt x="5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36"/>
            <p:cNvSpPr>
              <a:spLocks noEditPoints="1"/>
            </p:cNvSpPr>
            <p:nvPr/>
          </p:nvSpPr>
          <p:spPr bwMode="auto">
            <a:xfrm>
              <a:off x="718" y="2255"/>
              <a:ext cx="594" cy="361"/>
            </a:xfrm>
            <a:custGeom>
              <a:avLst/>
              <a:gdLst>
                <a:gd name="T0" fmla="*/ 251 w 594"/>
                <a:gd name="T1" fmla="*/ 31 h 359"/>
                <a:gd name="T2" fmla="*/ 274 w 594"/>
                <a:gd name="T3" fmla="*/ 49 h 359"/>
                <a:gd name="T4" fmla="*/ 312 w 594"/>
                <a:gd name="T5" fmla="*/ 40 h 359"/>
                <a:gd name="T6" fmla="*/ 343 w 594"/>
                <a:gd name="T7" fmla="*/ 55 h 359"/>
                <a:gd name="T8" fmla="*/ 374 w 594"/>
                <a:gd name="T9" fmla="*/ 76 h 359"/>
                <a:gd name="T10" fmla="*/ 400 w 594"/>
                <a:gd name="T11" fmla="*/ 67 h 359"/>
                <a:gd name="T12" fmla="*/ 421 w 594"/>
                <a:gd name="T13" fmla="*/ 60 h 359"/>
                <a:gd name="T14" fmla="*/ 447 w 594"/>
                <a:gd name="T15" fmla="*/ 39 h 359"/>
                <a:gd name="T16" fmla="*/ 455 w 594"/>
                <a:gd name="T17" fmla="*/ 73 h 359"/>
                <a:gd name="T18" fmla="*/ 493 w 594"/>
                <a:gd name="T19" fmla="*/ 86 h 359"/>
                <a:gd name="T20" fmla="*/ 509 w 594"/>
                <a:gd name="T21" fmla="*/ 109 h 359"/>
                <a:gd name="T22" fmla="*/ 531 w 594"/>
                <a:gd name="T23" fmla="*/ 129 h 359"/>
                <a:gd name="T24" fmla="*/ 519 w 594"/>
                <a:gd name="T25" fmla="*/ 143 h 359"/>
                <a:gd name="T26" fmla="*/ 495 w 594"/>
                <a:gd name="T27" fmla="*/ 160 h 359"/>
                <a:gd name="T28" fmla="*/ 451 w 594"/>
                <a:gd name="T29" fmla="*/ 184 h 359"/>
                <a:gd name="T30" fmla="*/ 469 w 594"/>
                <a:gd name="T31" fmla="*/ 199 h 359"/>
                <a:gd name="T32" fmla="*/ 485 w 594"/>
                <a:gd name="T33" fmla="*/ 220 h 359"/>
                <a:gd name="T34" fmla="*/ 516 w 594"/>
                <a:gd name="T35" fmla="*/ 210 h 359"/>
                <a:gd name="T36" fmla="*/ 545 w 594"/>
                <a:gd name="T37" fmla="*/ 189 h 359"/>
                <a:gd name="T38" fmla="*/ 565 w 594"/>
                <a:gd name="T39" fmla="*/ 202 h 359"/>
                <a:gd name="T40" fmla="*/ 578 w 594"/>
                <a:gd name="T41" fmla="*/ 213 h 359"/>
                <a:gd name="T42" fmla="*/ 593 w 594"/>
                <a:gd name="T43" fmla="*/ 215 h 359"/>
                <a:gd name="T44" fmla="*/ 589 w 594"/>
                <a:gd name="T45" fmla="*/ 228 h 359"/>
                <a:gd name="T46" fmla="*/ 586 w 594"/>
                <a:gd name="T47" fmla="*/ 241 h 359"/>
                <a:gd name="T48" fmla="*/ 544 w 594"/>
                <a:gd name="T49" fmla="*/ 261 h 359"/>
                <a:gd name="T50" fmla="*/ 514 w 594"/>
                <a:gd name="T51" fmla="*/ 279 h 359"/>
                <a:gd name="T52" fmla="*/ 485 w 594"/>
                <a:gd name="T53" fmla="*/ 282 h 359"/>
                <a:gd name="T54" fmla="*/ 449 w 594"/>
                <a:gd name="T55" fmla="*/ 313 h 359"/>
                <a:gd name="T56" fmla="*/ 428 w 594"/>
                <a:gd name="T57" fmla="*/ 334 h 359"/>
                <a:gd name="T58" fmla="*/ 392 w 594"/>
                <a:gd name="T59" fmla="*/ 354 h 359"/>
                <a:gd name="T60" fmla="*/ 356 w 594"/>
                <a:gd name="T61" fmla="*/ 354 h 359"/>
                <a:gd name="T62" fmla="*/ 296 w 594"/>
                <a:gd name="T63" fmla="*/ 357 h 359"/>
                <a:gd name="T64" fmla="*/ 248 w 594"/>
                <a:gd name="T65" fmla="*/ 333 h 359"/>
                <a:gd name="T66" fmla="*/ 196 w 594"/>
                <a:gd name="T67" fmla="*/ 303 h 359"/>
                <a:gd name="T68" fmla="*/ 134 w 594"/>
                <a:gd name="T69" fmla="*/ 313 h 359"/>
                <a:gd name="T70" fmla="*/ 49 w 594"/>
                <a:gd name="T71" fmla="*/ 293 h 359"/>
                <a:gd name="T72" fmla="*/ 3 w 594"/>
                <a:gd name="T73" fmla="*/ 223 h 359"/>
                <a:gd name="T74" fmla="*/ 12 w 594"/>
                <a:gd name="T75" fmla="*/ 197 h 359"/>
                <a:gd name="T76" fmla="*/ 36 w 594"/>
                <a:gd name="T77" fmla="*/ 191 h 359"/>
                <a:gd name="T78" fmla="*/ 65 w 594"/>
                <a:gd name="T79" fmla="*/ 189 h 359"/>
                <a:gd name="T80" fmla="*/ 98 w 594"/>
                <a:gd name="T81" fmla="*/ 202 h 359"/>
                <a:gd name="T82" fmla="*/ 123 w 594"/>
                <a:gd name="T83" fmla="*/ 199 h 359"/>
                <a:gd name="T84" fmla="*/ 170 w 594"/>
                <a:gd name="T85" fmla="*/ 194 h 359"/>
                <a:gd name="T86" fmla="*/ 191 w 594"/>
                <a:gd name="T87" fmla="*/ 129 h 359"/>
                <a:gd name="T88" fmla="*/ 147 w 594"/>
                <a:gd name="T89" fmla="*/ 127 h 359"/>
                <a:gd name="T90" fmla="*/ 121 w 594"/>
                <a:gd name="T91" fmla="*/ 145 h 359"/>
                <a:gd name="T92" fmla="*/ 121 w 594"/>
                <a:gd name="T93" fmla="*/ 104 h 359"/>
                <a:gd name="T94" fmla="*/ 185 w 594"/>
                <a:gd name="T95" fmla="*/ 89 h 359"/>
                <a:gd name="T96" fmla="*/ 235 w 594"/>
                <a:gd name="T97" fmla="*/ 96 h 359"/>
                <a:gd name="T98" fmla="*/ 238 w 594"/>
                <a:gd name="T99" fmla="*/ 47 h 359"/>
                <a:gd name="T100" fmla="*/ 222 w 594"/>
                <a:gd name="T101" fmla="*/ 169 h 359"/>
                <a:gd name="T102" fmla="*/ 264 w 594"/>
                <a:gd name="T103" fmla="*/ 146 h 359"/>
                <a:gd name="T104" fmla="*/ 206 w 594"/>
                <a:gd name="T105" fmla="*/ 168 h 359"/>
                <a:gd name="T106" fmla="*/ 335 w 594"/>
                <a:gd name="T107" fmla="*/ 333 h 3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4"/>
                <a:gd name="T163" fmla="*/ 0 h 359"/>
                <a:gd name="T164" fmla="*/ 594 w 594"/>
                <a:gd name="T165" fmla="*/ 359 h 3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4" h="359">
                  <a:moveTo>
                    <a:pt x="217" y="0"/>
                  </a:moveTo>
                  <a:lnTo>
                    <a:pt x="251" y="1"/>
                  </a:lnTo>
                  <a:lnTo>
                    <a:pt x="251" y="14"/>
                  </a:lnTo>
                  <a:lnTo>
                    <a:pt x="250" y="22"/>
                  </a:lnTo>
                  <a:lnTo>
                    <a:pt x="250" y="27"/>
                  </a:lnTo>
                  <a:lnTo>
                    <a:pt x="251" y="31"/>
                  </a:lnTo>
                  <a:lnTo>
                    <a:pt x="258" y="39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6" y="50"/>
                  </a:lnTo>
                  <a:lnTo>
                    <a:pt x="269" y="49"/>
                  </a:lnTo>
                  <a:lnTo>
                    <a:pt x="274" y="49"/>
                  </a:lnTo>
                  <a:lnTo>
                    <a:pt x="279" y="52"/>
                  </a:lnTo>
                  <a:lnTo>
                    <a:pt x="287" y="52"/>
                  </a:lnTo>
                  <a:lnTo>
                    <a:pt x="291" y="50"/>
                  </a:lnTo>
                  <a:lnTo>
                    <a:pt x="294" y="44"/>
                  </a:lnTo>
                  <a:lnTo>
                    <a:pt x="300" y="42"/>
                  </a:lnTo>
                  <a:lnTo>
                    <a:pt x="312" y="40"/>
                  </a:lnTo>
                  <a:lnTo>
                    <a:pt x="315" y="45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35" y="45"/>
                  </a:lnTo>
                  <a:lnTo>
                    <a:pt x="341" y="49"/>
                  </a:lnTo>
                  <a:lnTo>
                    <a:pt x="343" y="55"/>
                  </a:lnTo>
                  <a:lnTo>
                    <a:pt x="343" y="60"/>
                  </a:lnTo>
                  <a:lnTo>
                    <a:pt x="343" y="68"/>
                  </a:lnTo>
                  <a:lnTo>
                    <a:pt x="353" y="70"/>
                  </a:lnTo>
                  <a:lnTo>
                    <a:pt x="359" y="71"/>
                  </a:lnTo>
                  <a:lnTo>
                    <a:pt x="369" y="76"/>
                  </a:lnTo>
                  <a:lnTo>
                    <a:pt x="374" y="76"/>
                  </a:lnTo>
                  <a:lnTo>
                    <a:pt x="382" y="73"/>
                  </a:lnTo>
                  <a:lnTo>
                    <a:pt x="385" y="70"/>
                  </a:lnTo>
                  <a:lnTo>
                    <a:pt x="390" y="62"/>
                  </a:lnTo>
                  <a:lnTo>
                    <a:pt x="395" y="60"/>
                  </a:lnTo>
                  <a:lnTo>
                    <a:pt x="398" y="62"/>
                  </a:lnTo>
                  <a:lnTo>
                    <a:pt x="400" y="67"/>
                  </a:lnTo>
                  <a:lnTo>
                    <a:pt x="402" y="68"/>
                  </a:lnTo>
                  <a:lnTo>
                    <a:pt x="405" y="67"/>
                  </a:lnTo>
                  <a:lnTo>
                    <a:pt x="406" y="65"/>
                  </a:lnTo>
                  <a:lnTo>
                    <a:pt x="411" y="62"/>
                  </a:lnTo>
                  <a:lnTo>
                    <a:pt x="416" y="62"/>
                  </a:lnTo>
                  <a:lnTo>
                    <a:pt x="421" y="60"/>
                  </a:lnTo>
                  <a:lnTo>
                    <a:pt x="426" y="58"/>
                  </a:lnTo>
                  <a:lnTo>
                    <a:pt x="431" y="55"/>
                  </a:lnTo>
                  <a:lnTo>
                    <a:pt x="433" y="50"/>
                  </a:lnTo>
                  <a:lnTo>
                    <a:pt x="433" y="36"/>
                  </a:lnTo>
                  <a:lnTo>
                    <a:pt x="442" y="37"/>
                  </a:lnTo>
                  <a:lnTo>
                    <a:pt x="447" y="39"/>
                  </a:lnTo>
                  <a:lnTo>
                    <a:pt x="446" y="44"/>
                  </a:lnTo>
                  <a:lnTo>
                    <a:pt x="444" y="49"/>
                  </a:lnTo>
                  <a:lnTo>
                    <a:pt x="444" y="53"/>
                  </a:lnTo>
                  <a:lnTo>
                    <a:pt x="444" y="60"/>
                  </a:lnTo>
                  <a:lnTo>
                    <a:pt x="451" y="62"/>
                  </a:lnTo>
                  <a:lnTo>
                    <a:pt x="455" y="73"/>
                  </a:lnTo>
                  <a:lnTo>
                    <a:pt x="460" y="78"/>
                  </a:lnTo>
                  <a:lnTo>
                    <a:pt x="462" y="83"/>
                  </a:lnTo>
                  <a:lnTo>
                    <a:pt x="465" y="84"/>
                  </a:lnTo>
                  <a:lnTo>
                    <a:pt x="473" y="83"/>
                  </a:lnTo>
                  <a:lnTo>
                    <a:pt x="483" y="86"/>
                  </a:lnTo>
                  <a:lnTo>
                    <a:pt x="493" y="86"/>
                  </a:lnTo>
                  <a:lnTo>
                    <a:pt x="500" y="86"/>
                  </a:lnTo>
                  <a:lnTo>
                    <a:pt x="500" y="93"/>
                  </a:lnTo>
                  <a:lnTo>
                    <a:pt x="498" y="96"/>
                  </a:lnTo>
                  <a:lnTo>
                    <a:pt x="501" y="99"/>
                  </a:lnTo>
                  <a:lnTo>
                    <a:pt x="506" y="104"/>
                  </a:lnTo>
                  <a:lnTo>
                    <a:pt x="509" y="109"/>
                  </a:lnTo>
                  <a:lnTo>
                    <a:pt x="511" y="114"/>
                  </a:lnTo>
                  <a:lnTo>
                    <a:pt x="521" y="114"/>
                  </a:lnTo>
                  <a:lnTo>
                    <a:pt x="527" y="114"/>
                  </a:lnTo>
                  <a:lnTo>
                    <a:pt x="532" y="117"/>
                  </a:lnTo>
                  <a:lnTo>
                    <a:pt x="534" y="119"/>
                  </a:lnTo>
                  <a:lnTo>
                    <a:pt x="531" y="129"/>
                  </a:lnTo>
                  <a:lnTo>
                    <a:pt x="524" y="130"/>
                  </a:lnTo>
                  <a:lnTo>
                    <a:pt x="524" y="133"/>
                  </a:lnTo>
                  <a:lnTo>
                    <a:pt x="527" y="137"/>
                  </a:lnTo>
                  <a:lnTo>
                    <a:pt x="532" y="142"/>
                  </a:lnTo>
                  <a:lnTo>
                    <a:pt x="524" y="145"/>
                  </a:lnTo>
                  <a:lnTo>
                    <a:pt x="519" y="143"/>
                  </a:lnTo>
                  <a:lnTo>
                    <a:pt x="513" y="145"/>
                  </a:lnTo>
                  <a:lnTo>
                    <a:pt x="508" y="145"/>
                  </a:lnTo>
                  <a:lnTo>
                    <a:pt x="506" y="148"/>
                  </a:lnTo>
                  <a:lnTo>
                    <a:pt x="504" y="156"/>
                  </a:lnTo>
                  <a:lnTo>
                    <a:pt x="501" y="160"/>
                  </a:lnTo>
                  <a:lnTo>
                    <a:pt x="495" y="160"/>
                  </a:lnTo>
                  <a:lnTo>
                    <a:pt x="486" y="173"/>
                  </a:lnTo>
                  <a:lnTo>
                    <a:pt x="475" y="181"/>
                  </a:lnTo>
                  <a:lnTo>
                    <a:pt x="469" y="184"/>
                  </a:lnTo>
                  <a:lnTo>
                    <a:pt x="464" y="182"/>
                  </a:lnTo>
                  <a:lnTo>
                    <a:pt x="454" y="181"/>
                  </a:lnTo>
                  <a:lnTo>
                    <a:pt x="451" y="184"/>
                  </a:lnTo>
                  <a:lnTo>
                    <a:pt x="449" y="184"/>
                  </a:lnTo>
                  <a:lnTo>
                    <a:pt x="449" y="187"/>
                  </a:lnTo>
                  <a:lnTo>
                    <a:pt x="451" y="189"/>
                  </a:lnTo>
                  <a:lnTo>
                    <a:pt x="455" y="191"/>
                  </a:lnTo>
                  <a:lnTo>
                    <a:pt x="462" y="195"/>
                  </a:lnTo>
                  <a:lnTo>
                    <a:pt x="469" y="199"/>
                  </a:lnTo>
                  <a:lnTo>
                    <a:pt x="472" y="202"/>
                  </a:lnTo>
                  <a:lnTo>
                    <a:pt x="478" y="204"/>
                  </a:lnTo>
                  <a:lnTo>
                    <a:pt x="478" y="207"/>
                  </a:lnTo>
                  <a:lnTo>
                    <a:pt x="482" y="212"/>
                  </a:lnTo>
                  <a:lnTo>
                    <a:pt x="485" y="218"/>
                  </a:lnTo>
                  <a:lnTo>
                    <a:pt x="485" y="220"/>
                  </a:lnTo>
                  <a:lnTo>
                    <a:pt x="493" y="223"/>
                  </a:lnTo>
                  <a:lnTo>
                    <a:pt x="496" y="218"/>
                  </a:lnTo>
                  <a:lnTo>
                    <a:pt x="501" y="217"/>
                  </a:lnTo>
                  <a:lnTo>
                    <a:pt x="506" y="215"/>
                  </a:lnTo>
                  <a:lnTo>
                    <a:pt x="511" y="212"/>
                  </a:lnTo>
                  <a:lnTo>
                    <a:pt x="516" y="210"/>
                  </a:lnTo>
                  <a:lnTo>
                    <a:pt x="517" y="207"/>
                  </a:lnTo>
                  <a:lnTo>
                    <a:pt x="519" y="205"/>
                  </a:lnTo>
                  <a:lnTo>
                    <a:pt x="521" y="202"/>
                  </a:lnTo>
                  <a:lnTo>
                    <a:pt x="522" y="200"/>
                  </a:lnTo>
                  <a:lnTo>
                    <a:pt x="537" y="192"/>
                  </a:lnTo>
                  <a:lnTo>
                    <a:pt x="545" y="189"/>
                  </a:lnTo>
                  <a:lnTo>
                    <a:pt x="548" y="192"/>
                  </a:lnTo>
                  <a:lnTo>
                    <a:pt x="552" y="195"/>
                  </a:lnTo>
                  <a:lnTo>
                    <a:pt x="560" y="197"/>
                  </a:lnTo>
                  <a:lnTo>
                    <a:pt x="566" y="199"/>
                  </a:lnTo>
                  <a:lnTo>
                    <a:pt x="568" y="200"/>
                  </a:lnTo>
                  <a:lnTo>
                    <a:pt x="565" y="202"/>
                  </a:lnTo>
                  <a:lnTo>
                    <a:pt x="560" y="204"/>
                  </a:lnTo>
                  <a:lnTo>
                    <a:pt x="558" y="207"/>
                  </a:lnTo>
                  <a:lnTo>
                    <a:pt x="560" y="208"/>
                  </a:lnTo>
                  <a:lnTo>
                    <a:pt x="565" y="212"/>
                  </a:lnTo>
                  <a:lnTo>
                    <a:pt x="571" y="213"/>
                  </a:lnTo>
                  <a:lnTo>
                    <a:pt x="578" y="213"/>
                  </a:lnTo>
                  <a:lnTo>
                    <a:pt x="579" y="212"/>
                  </a:lnTo>
                  <a:lnTo>
                    <a:pt x="584" y="210"/>
                  </a:lnTo>
                  <a:lnTo>
                    <a:pt x="589" y="208"/>
                  </a:lnTo>
                  <a:lnTo>
                    <a:pt x="593" y="210"/>
                  </a:lnTo>
                  <a:lnTo>
                    <a:pt x="594" y="213"/>
                  </a:lnTo>
                  <a:lnTo>
                    <a:pt x="593" y="215"/>
                  </a:lnTo>
                  <a:lnTo>
                    <a:pt x="593" y="217"/>
                  </a:lnTo>
                  <a:lnTo>
                    <a:pt x="593" y="218"/>
                  </a:lnTo>
                  <a:lnTo>
                    <a:pt x="588" y="222"/>
                  </a:lnTo>
                  <a:lnTo>
                    <a:pt x="584" y="223"/>
                  </a:lnTo>
                  <a:lnTo>
                    <a:pt x="584" y="226"/>
                  </a:lnTo>
                  <a:lnTo>
                    <a:pt x="589" y="228"/>
                  </a:lnTo>
                  <a:lnTo>
                    <a:pt x="593" y="230"/>
                  </a:lnTo>
                  <a:lnTo>
                    <a:pt x="593" y="233"/>
                  </a:lnTo>
                  <a:lnTo>
                    <a:pt x="589" y="235"/>
                  </a:lnTo>
                  <a:lnTo>
                    <a:pt x="588" y="236"/>
                  </a:lnTo>
                  <a:lnTo>
                    <a:pt x="588" y="241"/>
                  </a:lnTo>
                  <a:lnTo>
                    <a:pt x="586" y="241"/>
                  </a:lnTo>
                  <a:lnTo>
                    <a:pt x="579" y="241"/>
                  </a:lnTo>
                  <a:lnTo>
                    <a:pt x="576" y="243"/>
                  </a:lnTo>
                  <a:lnTo>
                    <a:pt x="573" y="244"/>
                  </a:lnTo>
                  <a:lnTo>
                    <a:pt x="563" y="249"/>
                  </a:lnTo>
                  <a:lnTo>
                    <a:pt x="553" y="257"/>
                  </a:lnTo>
                  <a:lnTo>
                    <a:pt x="544" y="261"/>
                  </a:lnTo>
                  <a:lnTo>
                    <a:pt x="537" y="262"/>
                  </a:lnTo>
                  <a:lnTo>
                    <a:pt x="531" y="262"/>
                  </a:lnTo>
                  <a:lnTo>
                    <a:pt x="540" y="274"/>
                  </a:lnTo>
                  <a:lnTo>
                    <a:pt x="524" y="277"/>
                  </a:lnTo>
                  <a:lnTo>
                    <a:pt x="519" y="277"/>
                  </a:lnTo>
                  <a:lnTo>
                    <a:pt x="514" y="279"/>
                  </a:lnTo>
                  <a:lnTo>
                    <a:pt x="511" y="280"/>
                  </a:lnTo>
                  <a:lnTo>
                    <a:pt x="504" y="282"/>
                  </a:lnTo>
                  <a:lnTo>
                    <a:pt x="496" y="285"/>
                  </a:lnTo>
                  <a:lnTo>
                    <a:pt x="490" y="282"/>
                  </a:lnTo>
                  <a:lnTo>
                    <a:pt x="486" y="282"/>
                  </a:lnTo>
                  <a:lnTo>
                    <a:pt x="485" y="282"/>
                  </a:lnTo>
                  <a:lnTo>
                    <a:pt x="483" y="285"/>
                  </a:lnTo>
                  <a:lnTo>
                    <a:pt x="477" y="288"/>
                  </a:lnTo>
                  <a:lnTo>
                    <a:pt x="467" y="295"/>
                  </a:lnTo>
                  <a:lnTo>
                    <a:pt x="457" y="310"/>
                  </a:lnTo>
                  <a:lnTo>
                    <a:pt x="451" y="313"/>
                  </a:lnTo>
                  <a:lnTo>
                    <a:pt x="449" y="313"/>
                  </a:lnTo>
                  <a:lnTo>
                    <a:pt x="447" y="315"/>
                  </a:lnTo>
                  <a:lnTo>
                    <a:pt x="444" y="319"/>
                  </a:lnTo>
                  <a:lnTo>
                    <a:pt x="444" y="326"/>
                  </a:lnTo>
                  <a:lnTo>
                    <a:pt x="444" y="331"/>
                  </a:lnTo>
                  <a:lnTo>
                    <a:pt x="441" y="333"/>
                  </a:lnTo>
                  <a:lnTo>
                    <a:pt x="428" y="334"/>
                  </a:lnTo>
                  <a:lnTo>
                    <a:pt x="420" y="337"/>
                  </a:lnTo>
                  <a:lnTo>
                    <a:pt x="416" y="341"/>
                  </a:lnTo>
                  <a:lnTo>
                    <a:pt x="410" y="346"/>
                  </a:lnTo>
                  <a:lnTo>
                    <a:pt x="405" y="347"/>
                  </a:lnTo>
                  <a:lnTo>
                    <a:pt x="397" y="352"/>
                  </a:lnTo>
                  <a:lnTo>
                    <a:pt x="392" y="354"/>
                  </a:lnTo>
                  <a:lnTo>
                    <a:pt x="385" y="354"/>
                  </a:lnTo>
                  <a:lnTo>
                    <a:pt x="377" y="352"/>
                  </a:lnTo>
                  <a:lnTo>
                    <a:pt x="375" y="352"/>
                  </a:lnTo>
                  <a:lnTo>
                    <a:pt x="371" y="352"/>
                  </a:lnTo>
                  <a:lnTo>
                    <a:pt x="364" y="354"/>
                  </a:lnTo>
                  <a:lnTo>
                    <a:pt x="356" y="354"/>
                  </a:lnTo>
                  <a:lnTo>
                    <a:pt x="346" y="359"/>
                  </a:lnTo>
                  <a:lnTo>
                    <a:pt x="327" y="357"/>
                  </a:lnTo>
                  <a:lnTo>
                    <a:pt x="322" y="352"/>
                  </a:lnTo>
                  <a:lnTo>
                    <a:pt x="313" y="350"/>
                  </a:lnTo>
                  <a:lnTo>
                    <a:pt x="309" y="354"/>
                  </a:lnTo>
                  <a:lnTo>
                    <a:pt x="296" y="357"/>
                  </a:lnTo>
                  <a:lnTo>
                    <a:pt x="274" y="355"/>
                  </a:lnTo>
                  <a:lnTo>
                    <a:pt x="258" y="350"/>
                  </a:lnTo>
                  <a:lnTo>
                    <a:pt x="258" y="349"/>
                  </a:lnTo>
                  <a:lnTo>
                    <a:pt x="251" y="349"/>
                  </a:lnTo>
                  <a:lnTo>
                    <a:pt x="245" y="344"/>
                  </a:lnTo>
                  <a:lnTo>
                    <a:pt x="248" y="333"/>
                  </a:lnTo>
                  <a:lnTo>
                    <a:pt x="250" y="329"/>
                  </a:lnTo>
                  <a:lnTo>
                    <a:pt x="247" y="329"/>
                  </a:lnTo>
                  <a:lnTo>
                    <a:pt x="251" y="319"/>
                  </a:lnTo>
                  <a:lnTo>
                    <a:pt x="227" y="315"/>
                  </a:lnTo>
                  <a:lnTo>
                    <a:pt x="224" y="297"/>
                  </a:lnTo>
                  <a:lnTo>
                    <a:pt x="196" y="303"/>
                  </a:lnTo>
                  <a:lnTo>
                    <a:pt x="189" y="302"/>
                  </a:lnTo>
                  <a:lnTo>
                    <a:pt x="180" y="303"/>
                  </a:lnTo>
                  <a:lnTo>
                    <a:pt x="167" y="303"/>
                  </a:lnTo>
                  <a:lnTo>
                    <a:pt x="157" y="305"/>
                  </a:lnTo>
                  <a:lnTo>
                    <a:pt x="147" y="308"/>
                  </a:lnTo>
                  <a:lnTo>
                    <a:pt x="134" y="313"/>
                  </a:lnTo>
                  <a:lnTo>
                    <a:pt x="127" y="300"/>
                  </a:lnTo>
                  <a:lnTo>
                    <a:pt x="108" y="298"/>
                  </a:lnTo>
                  <a:lnTo>
                    <a:pt x="101" y="297"/>
                  </a:lnTo>
                  <a:lnTo>
                    <a:pt x="83" y="292"/>
                  </a:lnTo>
                  <a:lnTo>
                    <a:pt x="60" y="293"/>
                  </a:lnTo>
                  <a:lnTo>
                    <a:pt x="49" y="293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0" y="272"/>
                  </a:lnTo>
                  <a:lnTo>
                    <a:pt x="15" y="257"/>
                  </a:lnTo>
                  <a:lnTo>
                    <a:pt x="12" y="251"/>
                  </a:lnTo>
                  <a:lnTo>
                    <a:pt x="3" y="223"/>
                  </a:lnTo>
                  <a:lnTo>
                    <a:pt x="3" y="220"/>
                  </a:lnTo>
                  <a:lnTo>
                    <a:pt x="3" y="212"/>
                  </a:lnTo>
                  <a:lnTo>
                    <a:pt x="3" y="205"/>
                  </a:lnTo>
                  <a:lnTo>
                    <a:pt x="0" y="200"/>
                  </a:lnTo>
                  <a:lnTo>
                    <a:pt x="5" y="197"/>
                  </a:lnTo>
                  <a:lnTo>
                    <a:pt x="12" y="197"/>
                  </a:lnTo>
                  <a:lnTo>
                    <a:pt x="13" y="197"/>
                  </a:lnTo>
                  <a:lnTo>
                    <a:pt x="21" y="195"/>
                  </a:lnTo>
                  <a:lnTo>
                    <a:pt x="29" y="194"/>
                  </a:lnTo>
                  <a:lnTo>
                    <a:pt x="26" y="192"/>
                  </a:lnTo>
                  <a:lnTo>
                    <a:pt x="29" y="191"/>
                  </a:lnTo>
                  <a:lnTo>
                    <a:pt x="36" y="191"/>
                  </a:lnTo>
                  <a:lnTo>
                    <a:pt x="44" y="194"/>
                  </a:lnTo>
                  <a:lnTo>
                    <a:pt x="49" y="194"/>
                  </a:lnTo>
                  <a:lnTo>
                    <a:pt x="49" y="191"/>
                  </a:lnTo>
                  <a:lnTo>
                    <a:pt x="52" y="189"/>
                  </a:lnTo>
                  <a:lnTo>
                    <a:pt x="59" y="189"/>
                  </a:lnTo>
                  <a:lnTo>
                    <a:pt x="65" y="189"/>
                  </a:lnTo>
                  <a:lnTo>
                    <a:pt x="70" y="191"/>
                  </a:lnTo>
                  <a:lnTo>
                    <a:pt x="75" y="192"/>
                  </a:lnTo>
                  <a:lnTo>
                    <a:pt x="82" y="195"/>
                  </a:lnTo>
                  <a:lnTo>
                    <a:pt x="87" y="200"/>
                  </a:lnTo>
                  <a:lnTo>
                    <a:pt x="92" y="200"/>
                  </a:lnTo>
                  <a:lnTo>
                    <a:pt x="98" y="202"/>
                  </a:lnTo>
                  <a:lnTo>
                    <a:pt x="105" y="200"/>
                  </a:lnTo>
                  <a:lnTo>
                    <a:pt x="111" y="197"/>
                  </a:lnTo>
                  <a:lnTo>
                    <a:pt x="113" y="189"/>
                  </a:lnTo>
                  <a:lnTo>
                    <a:pt x="119" y="189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29" y="199"/>
                  </a:lnTo>
                  <a:lnTo>
                    <a:pt x="142" y="197"/>
                  </a:lnTo>
                  <a:lnTo>
                    <a:pt x="145" y="192"/>
                  </a:lnTo>
                  <a:lnTo>
                    <a:pt x="155" y="194"/>
                  </a:lnTo>
                  <a:lnTo>
                    <a:pt x="162" y="194"/>
                  </a:lnTo>
                  <a:lnTo>
                    <a:pt x="170" y="194"/>
                  </a:lnTo>
                  <a:lnTo>
                    <a:pt x="176" y="187"/>
                  </a:lnTo>
                  <a:lnTo>
                    <a:pt x="183" y="177"/>
                  </a:lnTo>
                  <a:lnTo>
                    <a:pt x="185" y="163"/>
                  </a:lnTo>
                  <a:lnTo>
                    <a:pt x="193" y="138"/>
                  </a:lnTo>
                  <a:lnTo>
                    <a:pt x="196" y="132"/>
                  </a:lnTo>
                  <a:lnTo>
                    <a:pt x="191" y="129"/>
                  </a:lnTo>
                  <a:lnTo>
                    <a:pt x="185" y="132"/>
                  </a:lnTo>
                  <a:lnTo>
                    <a:pt x="180" y="127"/>
                  </a:lnTo>
                  <a:lnTo>
                    <a:pt x="170" y="122"/>
                  </a:lnTo>
                  <a:lnTo>
                    <a:pt x="162" y="127"/>
                  </a:lnTo>
                  <a:lnTo>
                    <a:pt x="154" y="132"/>
                  </a:lnTo>
                  <a:lnTo>
                    <a:pt x="147" y="127"/>
                  </a:lnTo>
                  <a:lnTo>
                    <a:pt x="150" y="117"/>
                  </a:lnTo>
                  <a:lnTo>
                    <a:pt x="134" y="117"/>
                  </a:lnTo>
                  <a:lnTo>
                    <a:pt x="126" y="120"/>
                  </a:lnTo>
                  <a:lnTo>
                    <a:pt x="123" y="125"/>
                  </a:lnTo>
                  <a:lnTo>
                    <a:pt x="129" y="137"/>
                  </a:lnTo>
                  <a:lnTo>
                    <a:pt x="121" y="145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98" y="125"/>
                  </a:lnTo>
                  <a:lnTo>
                    <a:pt x="98" y="111"/>
                  </a:lnTo>
                  <a:lnTo>
                    <a:pt x="98" y="102"/>
                  </a:lnTo>
                  <a:lnTo>
                    <a:pt x="121" y="104"/>
                  </a:lnTo>
                  <a:lnTo>
                    <a:pt x="131" y="101"/>
                  </a:lnTo>
                  <a:lnTo>
                    <a:pt x="142" y="98"/>
                  </a:lnTo>
                  <a:lnTo>
                    <a:pt x="157" y="98"/>
                  </a:lnTo>
                  <a:lnTo>
                    <a:pt x="170" y="96"/>
                  </a:lnTo>
                  <a:lnTo>
                    <a:pt x="176" y="96"/>
                  </a:lnTo>
                  <a:lnTo>
                    <a:pt x="185" y="89"/>
                  </a:lnTo>
                  <a:lnTo>
                    <a:pt x="191" y="86"/>
                  </a:lnTo>
                  <a:lnTo>
                    <a:pt x="202" y="80"/>
                  </a:lnTo>
                  <a:lnTo>
                    <a:pt x="209" y="86"/>
                  </a:lnTo>
                  <a:lnTo>
                    <a:pt x="219" y="104"/>
                  </a:lnTo>
                  <a:lnTo>
                    <a:pt x="227" y="101"/>
                  </a:lnTo>
                  <a:lnTo>
                    <a:pt x="235" y="96"/>
                  </a:lnTo>
                  <a:lnTo>
                    <a:pt x="237" y="91"/>
                  </a:lnTo>
                  <a:lnTo>
                    <a:pt x="219" y="68"/>
                  </a:lnTo>
                  <a:lnTo>
                    <a:pt x="229" y="67"/>
                  </a:lnTo>
                  <a:lnTo>
                    <a:pt x="243" y="63"/>
                  </a:lnTo>
                  <a:lnTo>
                    <a:pt x="250" y="57"/>
                  </a:lnTo>
                  <a:lnTo>
                    <a:pt x="238" y="47"/>
                  </a:lnTo>
                  <a:lnTo>
                    <a:pt x="233" y="40"/>
                  </a:lnTo>
                  <a:lnTo>
                    <a:pt x="232" y="29"/>
                  </a:lnTo>
                  <a:lnTo>
                    <a:pt x="224" y="18"/>
                  </a:lnTo>
                  <a:lnTo>
                    <a:pt x="220" y="1"/>
                  </a:lnTo>
                  <a:lnTo>
                    <a:pt x="217" y="0"/>
                  </a:lnTo>
                  <a:close/>
                  <a:moveTo>
                    <a:pt x="222" y="169"/>
                  </a:moveTo>
                  <a:lnTo>
                    <a:pt x="243" y="166"/>
                  </a:lnTo>
                  <a:lnTo>
                    <a:pt x="243" y="164"/>
                  </a:lnTo>
                  <a:lnTo>
                    <a:pt x="253" y="160"/>
                  </a:lnTo>
                  <a:lnTo>
                    <a:pt x="264" y="151"/>
                  </a:lnTo>
                  <a:lnTo>
                    <a:pt x="268" y="148"/>
                  </a:lnTo>
                  <a:lnTo>
                    <a:pt x="264" y="146"/>
                  </a:lnTo>
                  <a:lnTo>
                    <a:pt x="261" y="145"/>
                  </a:lnTo>
                  <a:lnTo>
                    <a:pt x="253" y="145"/>
                  </a:lnTo>
                  <a:lnTo>
                    <a:pt x="243" y="145"/>
                  </a:lnTo>
                  <a:lnTo>
                    <a:pt x="220" y="151"/>
                  </a:lnTo>
                  <a:lnTo>
                    <a:pt x="207" y="164"/>
                  </a:lnTo>
                  <a:lnTo>
                    <a:pt x="206" y="168"/>
                  </a:lnTo>
                  <a:lnTo>
                    <a:pt x="222" y="169"/>
                  </a:lnTo>
                  <a:close/>
                  <a:moveTo>
                    <a:pt x="335" y="333"/>
                  </a:moveTo>
                  <a:lnTo>
                    <a:pt x="346" y="318"/>
                  </a:lnTo>
                  <a:lnTo>
                    <a:pt x="328" y="315"/>
                  </a:lnTo>
                  <a:lnTo>
                    <a:pt x="318" y="328"/>
                  </a:lnTo>
                  <a:lnTo>
                    <a:pt x="335" y="3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3342" y="2261"/>
              <a:ext cx="947" cy="392"/>
            </a:xfrm>
            <a:custGeom>
              <a:avLst/>
              <a:gdLst>
                <a:gd name="T0" fmla="*/ 93 w 945"/>
                <a:gd name="T1" fmla="*/ 69 h 385"/>
                <a:gd name="T2" fmla="*/ 131 w 945"/>
                <a:gd name="T3" fmla="*/ 36 h 385"/>
                <a:gd name="T4" fmla="*/ 170 w 945"/>
                <a:gd name="T5" fmla="*/ 0 h 385"/>
                <a:gd name="T6" fmla="*/ 180 w 945"/>
                <a:gd name="T7" fmla="*/ 56 h 385"/>
                <a:gd name="T8" fmla="*/ 201 w 945"/>
                <a:gd name="T9" fmla="*/ 96 h 385"/>
                <a:gd name="T10" fmla="*/ 263 w 945"/>
                <a:gd name="T11" fmla="*/ 119 h 385"/>
                <a:gd name="T12" fmla="*/ 297 w 945"/>
                <a:gd name="T13" fmla="*/ 109 h 385"/>
                <a:gd name="T14" fmla="*/ 361 w 945"/>
                <a:gd name="T15" fmla="*/ 118 h 385"/>
                <a:gd name="T16" fmla="*/ 413 w 945"/>
                <a:gd name="T17" fmla="*/ 127 h 385"/>
                <a:gd name="T18" fmla="*/ 483 w 945"/>
                <a:gd name="T19" fmla="*/ 96 h 385"/>
                <a:gd name="T20" fmla="*/ 524 w 945"/>
                <a:gd name="T21" fmla="*/ 82 h 385"/>
                <a:gd name="T22" fmla="*/ 560 w 945"/>
                <a:gd name="T23" fmla="*/ 119 h 385"/>
                <a:gd name="T24" fmla="*/ 650 w 945"/>
                <a:gd name="T25" fmla="*/ 96 h 385"/>
                <a:gd name="T26" fmla="*/ 753 w 945"/>
                <a:gd name="T27" fmla="*/ 108 h 385"/>
                <a:gd name="T28" fmla="*/ 872 w 945"/>
                <a:gd name="T29" fmla="*/ 149 h 385"/>
                <a:gd name="T30" fmla="*/ 926 w 945"/>
                <a:gd name="T31" fmla="*/ 145 h 385"/>
                <a:gd name="T32" fmla="*/ 908 w 945"/>
                <a:gd name="T33" fmla="*/ 160 h 385"/>
                <a:gd name="T34" fmla="*/ 930 w 945"/>
                <a:gd name="T35" fmla="*/ 173 h 385"/>
                <a:gd name="T36" fmla="*/ 942 w 945"/>
                <a:gd name="T37" fmla="*/ 194 h 385"/>
                <a:gd name="T38" fmla="*/ 911 w 945"/>
                <a:gd name="T39" fmla="*/ 204 h 385"/>
                <a:gd name="T40" fmla="*/ 904 w 945"/>
                <a:gd name="T41" fmla="*/ 219 h 385"/>
                <a:gd name="T42" fmla="*/ 890 w 945"/>
                <a:gd name="T43" fmla="*/ 212 h 385"/>
                <a:gd name="T44" fmla="*/ 893 w 945"/>
                <a:gd name="T45" fmla="*/ 234 h 385"/>
                <a:gd name="T46" fmla="*/ 917 w 945"/>
                <a:gd name="T47" fmla="*/ 250 h 385"/>
                <a:gd name="T48" fmla="*/ 929 w 945"/>
                <a:gd name="T49" fmla="*/ 274 h 385"/>
                <a:gd name="T50" fmla="*/ 922 w 945"/>
                <a:gd name="T51" fmla="*/ 284 h 385"/>
                <a:gd name="T52" fmla="*/ 893 w 945"/>
                <a:gd name="T53" fmla="*/ 297 h 385"/>
                <a:gd name="T54" fmla="*/ 911 w 945"/>
                <a:gd name="T55" fmla="*/ 312 h 385"/>
                <a:gd name="T56" fmla="*/ 883 w 945"/>
                <a:gd name="T57" fmla="*/ 312 h 385"/>
                <a:gd name="T58" fmla="*/ 867 w 945"/>
                <a:gd name="T59" fmla="*/ 315 h 385"/>
                <a:gd name="T60" fmla="*/ 868 w 945"/>
                <a:gd name="T61" fmla="*/ 296 h 385"/>
                <a:gd name="T62" fmla="*/ 823 w 945"/>
                <a:gd name="T63" fmla="*/ 305 h 385"/>
                <a:gd name="T64" fmla="*/ 800 w 945"/>
                <a:gd name="T65" fmla="*/ 323 h 385"/>
                <a:gd name="T66" fmla="*/ 790 w 945"/>
                <a:gd name="T67" fmla="*/ 331 h 385"/>
                <a:gd name="T68" fmla="*/ 749 w 945"/>
                <a:gd name="T69" fmla="*/ 348 h 385"/>
                <a:gd name="T70" fmla="*/ 740 w 945"/>
                <a:gd name="T71" fmla="*/ 366 h 385"/>
                <a:gd name="T72" fmla="*/ 710 w 945"/>
                <a:gd name="T73" fmla="*/ 354 h 385"/>
                <a:gd name="T74" fmla="*/ 682 w 945"/>
                <a:gd name="T75" fmla="*/ 348 h 385"/>
                <a:gd name="T76" fmla="*/ 655 w 945"/>
                <a:gd name="T77" fmla="*/ 346 h 385"/>
                <a:gd name="T78" fmla="*/ 632 w 945"/>
                <a:gd name="T79" fmla="*/ 338 h 385"/>
                <a:gd name="T80" fmla="*/ 580 w 945"/>
                <a:gd name="T81" fmla="*/ 366 h 385"/>
                <a:gd name="T82" fmla="*/ 562 w 945"/>
                <a:gd name="T83" fmla="*/ 380 h 385"/>
                <a:gd name="T84" fmla="*/ 545 w 945"/>
                <a:gd name="T85" fmla="*/ 371 h 385"/>
                <a:gd name="T86" fmla="*/ 527 w 945"/>
                <a:gd name="T87" fmla="*/ 338 h 385"/>
                <a:gd name="T88" fmla="*/ 509 w 945"/>
                <a:gd name="T89" fmla="*/ 336 h 385"/>
                <a:gd name="T90" fmla="*/ 490 w 945"/>
                <a:gd name="T91" fmla="*/ 325 h 385"/>
                <a:gd name="T92" fmla="*/ 462 w 945"/>
                <a:gd name="T93" fmla="*/ 323 h 385"/>
                <a:gd name="T94" fmla="*/ 441 w 945"/>
                <a:gd name="T95" fmla="*/ 327 h 385"/>
                <a:gd name="T96" fmla="*/ 425 w 945"/>
                <a:gd name="T97" fmla="*/ 315 h 385"/>
                <a:gd name="T98" fmla="*/ 423 w 945"/>
                <a:gd name="T99" fmla="*/ 297 h 385"/>
                <a:gd name="T100" fmla="*/ 400 w 945"/>
                <a:gd name="T101" fmla="*/ 307 h 385"/>
                <a:gd name="T102" fmla="*/ 382 w 945"/>
                <a:gd name="T103" fmla="*/ 296 h 385"/>
                <a:gd name="T104" fmla="*/ 420 w 945"/>
                <a:gd name="T105" fmla="*/ 281 h 385"/>
                <a:gd name="T106" fmla="*/ 387 w 945"/>
                <a:gd name="T107" fmla="*/ 274 h 385"/>
                <a:gd name="T108" fmla="*/ 336 w 945"/>
                <a:gd name="T109" fmla="*/ 282 h 385"/>
                <a:gd name="T110" fmla="*/ 212 w 945"/>
                <a:gd name="T111" fmla="*/ 268 h 385"/>
                <a:gd name="T112" fmla="*/ 105 w 945"/>
                <a:gd name="T113" fmla="*/ 258 h 385"/>
                <a:gd name="T114" fmla="*/ 49 w 945"/>
                <a:gd name="T115" fmla="*/ 199 h 385"/>
                <a:gd name="T116" fmla="*/ 15 w 945"/>
                <a:gd name="T117" fmla="*/ 167 h 385"/>
                <a:gd name="T118" fmla="*/ 0 w 945"/>
                <a:gd name="T119" fmla="*/ 127 h 385"/>
                <a:gd name="T120" fmla="*/ 33 w 945"/>
                <a:gd name="T121" fmla="*/ 98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5"/>
                <a:gd name="T184" fmla="*/ 0 h 385"/>
                <a:gd name="T185" fmla="*/ 945 w 945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5" h="385">
                  <a:moveTo>
                    <a:pt x="36" y="67"/>
                  </a:moveTo>
                  <a:lnTo>
                    <a:pt x="48" y="65"/>
                  </a:lnTo>
                  <a:lnTo>
                    <a:pt x="75" y="74"/>
                  </a:lnTo>
                  <a:lnTo>
                    <a:pt x="79" y="74"/>
                  </a:lnTo>
                  <a:lnTo>
                    <a:pt x="88" y="69"/>
                  </a:lnTo>
                  <a:lnTo>
                    <a:pt x="93" y="69"/>
                  </a:lnTo>
                  <a:lnTo>
                    <a:pt x="96" y="70"/>
                  </a:lnTo>
                  <a:lnTo>
                    <a:pt x="105" y="62"/>
                  </a:lnTo>
                  <a:lnTo>
                    <a:pt x="110" y="59"/>
                  </a:lnTo>
                  <a:lnTo>
                    <a:pt x="113" y="52"/>
                  </a:lnTo>
                  <a:lnTo>
                    <a:pt x="121" y="47"/>
                  </a:lnTo>
                  <a:lnTo>
                    <a:pt x="131" y="36"/>
                  </a:lnTo>
                  <a:lnTo>
                    <a:pt x="127" y="30"/>
                  </a:lnTo>
                  <a:lnTo>
                    <a:pt x="131" y="25"/>
                  </a:lnTo>
                  <a:lnTo>
                    <a:pt x="137" y="18"/>
                  </a:lnTo>
                  <a:lnTo>
                    <a:pt x="154" y="12"/>
                  </a:lnTo>
                  <a:lnTo>
                    <a:pt x="159" y="12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190" y="28"/>
                  </a:lnTo>
                  <a:lnTo>
                    <a:pt x="165" y="28"/>
                  </a:lnTo>
                  <a:lnTo>
                    <a:pt x="163" y="49"/>
                  </a:lnTo>
                  <a:lnTo>
                    <a:pt x="180" y="56"/>
                  </a:lnTo>
                  <a:lnTo>
                    <a:pt x="194" y="65"/>
                  </a:lnTo>
                  <a:lnTo>
                    <a:pt x="194" y="70"/>
                  </a:lnTo>
                  <a:lnTo>
                    <a:pt x="183" y="72"/>
                  </a:lnTo>
                  <a:lnTo>
                    <a:pt x="178" y="85"/>
                  </a:lnTo>
                  <a:lnTo>
                    <a:pt x="194" y="90"/>
                  </a:lnTo>
                  <a:lnTo>
                    <a:pt x="201" y="96"/>
                  </a:lnTo>
                  <a:lnTo>
                    <a:pt x="203" y="105"/>
                  </a:lnTo>
                  <a:lnTo>
                    <a:pt x="216" y="108"/>
                  </a:lnTo>
                  <a:lnTo>
                    <a:pt x="222" y="106"/>
                  </a:lnTo>
                  <a:lnTo>
                    <a:pt x="247" y="105"/>
                  </a:lnTo>
                  <a:lnTo>
                    <a:pt x="250" y="114"/>
                  </a:lnTo>
                  <a:lnTo>
                    <a:pt x="263" y="119"/>
                  </a:lnTo>
                  <a:lnTo>
                    <a:pt x="278" y="106"/>
                  </a:lnTo>
                  <a:lnTo>
                    <a:pt x="287" y="106"/>
                  </a:lnTo>
                  <a:lnTo>
                    <a:pt x="304" y="101"/>
                  </a:lnTo>
                  <a:lnTo>
                    <a:pt x="314" y="103"/>
                  </a:lnTo>
                  <a:lnTo>
                    <a:pt x="314" y="108"/>
                  </a:lnTo>
                  <a:lnTo>
                    <a:pt x="297" y="109"/>
                  </a:lnTo>
                  <a:lnTo>
                    <a:pt x="297" y="114"/>
                  </a:lnTo>
                  <a:lnTo>
                    <a:pt x="315" y="113"/>
                  </a:lnTo>
                  <a:lnTo>
                    <a:pt x="317" y="123"/>
                  </a:lnTo>
                  <a:lnTo>
                    <a:pt x="335" y="123"/>
                  </a:lnTo>
                  <a:lnTo>
                    <a:pt x="351" y="116"/>
                  </a:lnTo>
                  <a:lnTo>
                    <a:pt x="361" y="118"/>
                  </a:lnTo>
                  <a:lnTo>
                    <a:pt x="374" y="118"/>
                  </a:lnTo>
                  <a:lnTo>
                    <a:pt x="387" y="118"/>
                  </a:lnTo>
                  <a:lnTo>
                    <a:pt x="398" y="113"/>
                  </a:lnTo>
                  <a:lnTo>
                    <a:pt x="411" y="113"/>
                  </a:lnTo>
                  <a:lnTo>
                    <a:pt x="403" y="126"/>
                  </a:lnTo>
                  <a:lnTo>
                    <a:pt x="413" y="127"/>
                  </a:lnTo>
                  <a:lnTo>
                    <a:pt x="433" y="119"/>
                  </a:lnTo>
                  <a:lnTo>
                    <a:pt x="441" y="116"/>
                  </a:lnTo>
                  <a:lnTo>
                    <a:pt x="447" y="113"/>
                  </a:lnTo>
                  <a:lnTo>
                    <a:pt x="460" y="103"/>
                  </a:lnTo>
                  <a:lnTo>
                    <a:pt x="473" y="103"/>
                  </a:lnTo>
                  <a:lnTo>
                    <a:pt x="483" y="96"/>
                  </a:lnTo>
                  <a:lnTo>
                    <a:pt x="490" y="92"/>
                  </a:lnTo>
                  <a:lnTo>
                    <a:pt x="482" y="82"/>
                  </a:lnTo>
                  <a:lnTo>
                    <a:pt x="488" y="75"/>
                  </a:lnTo>
                  <a:lnTo>
                    <a:pt x="500" y="75"/>
                  </a:lnTo>
                  <a:lnTo>
                    <a:pt x="511" y="75"/>
                  </a:lnTo>
                  <a:lnTo>
                    <a:pt x="524" y="82"/>
                  </a:lnTo>
                  <a:lnTo>
                    <a:pt x="522" y="90"/>
                  </a:lnTo>
                  <a:lnTo>
                    <a:pt x="527" y="95"/>
                  </a:lnTo>
                  <a:lnTo>
                    <a:pt x="522" y="101"/>
                  </a:lnTo>
                  <a:lnTo>
                    <a:pt x="524" y="108"/>
                  </a:lnTo>
                  <a:lnTo>
                    <a:pt x="534" y="116"/>
                  </a:lnTo>
                  <a:lnTo>
                    <a:pt x="560" y="119"/>
                  </a:lnTo>
                  <a:lnTo>
                    <a:pt x="565" y="124"/>
                  </a:lnTo>
                  <a:lnTo>
                    <a:pt x="578" y="124"/>
                  </a:lnTo>
                  <a:lnTo>
                    <a:pt x="591" y="108"/>
                  </a:lnTo>
                  <a:lnTo>
                    <a:pt x="617" y="100"/>
                  </a:lnTo>
                  <a:lnTo>
                    <a:pt x="629" y="96"/>
                  </a:lnTo>
                  <a:lnTo>
                    <a:pt x="650" y="96"/>
                  </a:lnTo>
                  <a:lnTo>
                    <a:pt x="660" y="98"/>
                  </a:lnTo>
                  <a:lnTo>
                    <a:pt x="669" y="87"/>
                  </a:lnTo>
                  <a:lnTo>
                    <a:pt x="686" y="85"/>
                  </a:lnTo>
                  <a:lnTo>
                    <a:pt x="728" y="105"/>
                  </a:lnTo>
                  <a:lnTo>
                    <a:pt x="741" y="101"/>
                  </a:lnTo>
                  <a:lnTo>
                    <a:pt x="753" y="108"/>
                  </a:lnTo>
                  <a:lnTo>
                    <a:pt x="785" y="98"/>
                  </a:lnTo>
                  <a:lnTo>
                    <a:pt x="790" y="106"/>
                  </a:lnTo>
                  <a:lnTo>
                    <a:pt x="805" y="106"/>
                  </a:lnTo>
                  <a:lnTo>
                    <a:pt x="839" y="131"/>
                  </a:lnTo>
                  <a:lnTo>
                    <a:pt x="855" y="127"/>
                  </a:lnTo>
                  <a:lnTo>
                    <a:pt x="872" y="149"/>
                  </a:lnTo>
                  <a:lnTo>
                    <a:pt x="886" y="147"/>
                  </a:lnTo>
                  <a:lnTo>
                    <a:pt x="899" y="152"/>
                  </a:lnTo>
                  <a:lnTo>
                    <a:pt x="914" y="150"/>
                  </a:lnTo>
                  <a:lnTo>
                    <a:pt x="930" y="139"/>
                  </a:lnTo>
                  <a:lnTo>
                    <a:pt x="929" y="142"/>
                  </a:lnTo>
                  <a:lnTo>
                    <a:pt x="926" y="145"/>
                  </a:lnTo>
                  <a:lnTo>
                    <a:pt x="926" y="150"/>
                  </a:lnTo>
                  <a:lnTo>
                    <a:pt x="922" y="154"/>
                  </a:lnTo>
                  <a:lnTo>
                    <a:pt x="926" y="155"/>
                  </a:lnTo>
                  <a:lnTo>
                    <a:pt x="922" y="158"/>
                  </a:lnTo>
                  <a:lnTo>
                    <a:pt x="917" y="155"/>
                  </a:lnTo>
                  <a:lnTo>
                    <a:pt x="908" y="160"/>
                  </a:lnTo>
                  <a:lnTo>
                    <a:pt x="911" y="163"/>
                  </a:lnTo>
                  <a:lnTo>
                    <a:pt x="914" y="167"/>
                  </a:lnTo>
                  <a:lnTo>
                    <a:pt x="914" y="171"/>
                  </a:lnTo>
                  <a:lnTo>
                    <a:pt x="922" y="175"/>
                  </a:lnTo>
                  <a:lnTo>
                    <a:pt x="926" y="173"/>
                  </a:lnTo>
                  <a:lnTo>
                    <a:pt x="930" y="173"/>
                  </a:lnTo>
                  <a:lnTo>
                    <a:pt x="929" y="178"/>
                  </a:lnTo>
                  <a:lnTo>
                    <a:pt x="932" y="181"/>
                  </a:lnTo>
                  <a:lnTo>
                    <a:pt x="940" y="186"/>
                  </a:lnTo>
                  <a:lnTo>
                    <a:pt x="945" y="188"/>
                  </a:lnTo>
                  <a:lnTo>
                    <a:pt x="945" y="191"/>
                  </a:lnTo>
                  <a:lnTo>
                    <a:pt x="942" y="194"/>
                  </a:lnTo>
                  <a:lnTo>
                    <a:pt x="940" y="201"/>
                  </a:lnTo>
                  <a:lnTo>
                    <a:pt x="930" y="199"/>
                  </a:lnTo>
                  <a:lnTo>
                    <a:pt x="922" y="199"/>
                  </a:lnTo>
                  <a:lnTo>
                    <a:pt x="914" y="198"/>
                  </a:lnTo>
                  <a:lnTo>
                    <a:pt x="913" y="201"/>
                  </a:lnTo>
                  <a:lnTo>
                    <a:pt x="911" y="204"/>
                  </a:lnTo>
                  <a:lnTo>
                    <a:pt x="917" y="207"/>
                  </a:lnTo>
                  <a:lnTo>
                    <a:pt x="926" y="204"/>
                  </a:lnTo>
                  <a:lnTo>
                    <a:pt x="927" y="209"/>
                  </a:lnTo>
                  <a:lnTo>
                    <a:pt x="908" y="216"/>
                  </a:lnTo>
                  <a:lnTo>
                    <a:pt x="909" y="219"/>
                  </a:lnTo>
                  <a:lnTo>
                    <a:pt x="904" y="219"/>
                  </a:lnTo>
                  <a:lnTo>
                    <a:pt x="903" y="220"/>
                  </a:lnTo>
                  <a:lnTo>
                    <a:pt x="899" y="216"/>
                  </a:lnTo>
                  <a:lnTo>
                    <a:pt x="898" y="214"/>
                  </a:lnTo>
                  <a:lnTo>
                    <a:pt x="904" y="211"/>
                  </a:lnTo>
                  <a:lnTo>
                    <a:pt x="904" y="209"/>
                  </a:lnTo>
                  <a:lnTo>
                    <a:pt x="890" y="212"/>
                  </a:lnTo>
                  <a:lnTo>
                    <a:pt x="893" y="222"/>
                  </a:lnTo>
                  <a:lnTo>
                    <a:pt x="891" y="224"/>
                  </a:lnTo>
                  <a:lnTo>
                    <a:pt x="885" y="224"/>
                  </a:lnTo>
                  <a:lnTo>
                    <a:pt x="888" y="230"/>
                  </a:lnTo>
                  <a:lnTo>
                    <a:pt x="893" y="230"/>
                  </a:lnTo>
                  <a:lnTo>
                    <a:pt x="893" y="234"/>
                  </a:lnTo>
                  <a:lnTo>
                    <a:pt x="893" y="237"/>
                  </a:lnTo>
                  <a:lnTo>
                    <a:pt x="896" y="242"/>
                  </a:lnTo>
                  <a:lnTo>
                    <a:pt x="899" y="243"/>
                  </a:lnTo>
                  <a:lnTo>
                    <a:pt x="908" y="240"/>
                  </a:lnTo>
                  <a:lnTo>
                    <a:pt x="919" y="243"/>
                  </a:lnTo>
                  <a:lnTo>
                    <a:pt x="917" y="250"/>
                  </a:lnTo>
                  <a:lnTo>
                    <a:pt x="913" y="253"/>
                  </a:lnTo>
                  <a:lnTo>
                    <a:pt x="913" y="256"/>
                  </a:lnTo>
                  <a:lnTo>
                    <a:pt x="916" y="258"/>
                  </a:lnTo>
                  <a:lnTo>
                    <a:pt x="939" y="263"/>
                  </a:lnTo>
                  <a:lnTo>
                    <a:pt x="934" y="269"/>
                  </a:lnTo>
                  <a:lnTo>
                    <a:pt x="929" y="274"/>
                  </a:lnTo>
                  <a:lnTo>
                    <a:pt x="922" y="276"/>
                  </a:lnTo>
                  <a:lnTo>
                    <a:pt x="916" y="276"/>
                  </a:lnTo>
                  <a:lnTo>
                    <a:pt x="914" y="278"/>
                  </a:lnTo>
                  <a:lnTo>
                    <a:pt x="916" y="279"/>
                  </a:lnTo>
                  <a:lnTo>
                    <a:pt x="921" y="282"/>
                  </a:lnTo>
                  <a:lnTo>
                    <a:pt x="922" y="284"/>
                  </a:lnTo>
                  <a:lnTo>
                    <a:pt x="914" y="289"/>
                  </a:lnTo>
                  <a:lnTo>
                    <a:pt x="909" y="286"/>
                  </a:lnTo>
                  <a:lnTo>
                    <a:pt x="903" y="286"/>
                  </a:lnTo>
                  <a:lnTo>
                    <a:pt x="898" y="287"/>
                  </a:lnTo>
                  <a:lnTo>
                    <a:pt x="895" y="292"/>
                  </a:lnTo>
                  <a:lnTo>
                    <a:pt x="893" y="297"/>
                  </a:lnTo>
                  <a:lnTo>
                    <a:pt x="891" y="300"/>
                  </a:lnTo>
                  <a:lnTo>
                    <a:pt x="890" y="305"/>
                  </a:lnTo>
                  <a:lnTo>
                    <a:pt x="901" y="307"/>
                  </a:lnTo>
                  <a:lnTo>
                    <a:pt x="903" y="310"/>
                  </a:lnTo>
                  <a:lnTo>
                    <a:pt x="908" y="312"/>
                  </a:lnTo>
                  <a:lnTo>
                    <a:pt x="911" y="312"/>
                  </a:lnTo>
                  <a:lnTo>
                    <a:pt x="909" y="320"/>
                  </a:lnTo>
                  <a:lnTo>
                    <a:pt x="899" y="313"/>
                  </a:lnTo>
                  <a:lnTo>
                    <a:pt x="893" y="312"/>
                  </a:lnTo>
                  <a:lnTo>
                    <a:pt x="891" y="315"/>
                  </a:lnTo>
                  <a:lnTo>
                    <a:pt x="886" y="315"/>
                  </a:lnTo>
                  <a:lnTo>
                    <a:pt x="883" y="312"/>
                  </a:lnTo>
                  <a:lnTo>
                    <a:pt x="878" y="307"/>
                  </a:lnTo>
                  <a:lnTo>
                    <a:pt x="873" y="307"/>
                  </a:lnTo>
                  <a:lnTo>
                    <a:pt x="875" y="310"/>
                  </a:lnTo>
                  <a:lnTo>
                    <a:pt x="875" y="313"/>
                  </a:lnTo>
                  <a:lnTo>
                    <a:pt x="872" y="315"/>
                  </a:lnTo>
                  <a:lnTo>
                    <a:pt x="867" y="315"/>
                  </a:lnTo>
                  <a:lnTo>
                    <a:pt x="865" y="312"/>
                  </a:lnTo>
                  <a:lnTo>
                    <a:pt x="865" y="309"/>
                  </a:lnTo>
                  <a:lnTo>
                    <a:pt x="867" y="305"/>
                  </a:lnTo>
                  <a:lnTo>
                    <a:pt x="872" y="300"/>
                  </a:lnTo>
                  <a:lnTo>
                    <a:pt x="872" y="297"/>
                  </a:lnTo>
                  <a:lnTo>
                    <a:pt x="868" y="296"/>
                  </a:lnTo>
                  <a:lnTo>
                    <a:pt x="855" y="297"/>
                  </a:lnTo>
                  <a:lnTo>
                    <a:pt x="846" y="299"/>
                  </a:lnTo>
                  <a:lnTo>
                    <a:pt x="837" y="300"/>
                  </a:lnTo>
                  <a:lnTo>
                    <a:pt x="836" y="299"/>
                  </a:lnTo>
                  <a:lnTo>
                    <a:pt x="823" y="300"/>
                  </a:lnTo>
                  <a:lnTo>
                    <a:pt x="823" y="305"/>
                  </a:lnTo>
                  <a:lnTo>
                    <a:pt x="816" y="307"/>
                  </a:lnTo>
                  <a:lnTo>
                    <a:pt x="813" y="304"/>
                  </a:lnTo>
                  <a:lnTo>
                    <a:pt x="808" y="304"/>
                  </a:lnTo>
                  <a:lnTo>
                    <a:pt x="808" y="307"/>
                  </a:lnTo>
                  <a:lnTo>
                    <a:pt x="803" y="315"/>
                  </a:lnTo>
                  <a:lnTo>
                    <a:pt x="800" y="323"/>
                  </a:lnTo>
                  <a:lnTo>
                    <a:pt x="800" y="327"/>
                  </a:lnTo>
                  <a:lnTo>
                    <a:pt x="800" y="330"/>
                  </a:lnTo>
                  <a:lnTo>
                    <a:pt x="802" y="333"/>
                  </a:lnTo>
                  <a:lnTo>
                    <a:pt x="795" y="336"/>
                  </a:lnTo>
                  <a:lnTo>
                    <a:pt x="792" y="333"/>
                  </a:lnTo>
                  <a:lnTo>
                    <a:pt x="790" y="331"/>
                  </a:lnTo>
                  <a:lnTo>
                    <a:pt x="785" y="331"/>
                  </a:lnTo>
                  <a:lnTo>
                    <a:pt x="777" y="333"/>
                  </a:lnTo>
                  <a:lnTo>
                    <a:pt x="769" y="338"/>
                  </a:lnTo>
                  <a:lnTo>
                    <a:pt x="762" y="341"/>
                  </a:lnTo>
                  <a:lnTo>
                    <a:pt x="754" y="344"/>
                  </a:lnTo>
                  <a:lnTo>
                    <a:pt x="749" y="348"/>
                  </a:lnTo>
                  <a:lnTo>
                    <a:pt x="748" y="351"/>
                  </a:lnTo>
                  <a:lnTo>
                    <a:pt x="748" y="354"/>
                  </a:lnTo>
                  <a:lnTo>
                    <a:pt x="748" y="358"/>
                  </a:lnTo>
                  <a:lnTo>
                    <a:pt x="746" y="361"/>
                  </a:lnTo>
                  <a:lnTo>
                    <a:pt x="744" y="367"/>
                  </a:lnTo>
                  <a:lnTo>
                    <a:pt x="740" y="366"/>
                  </a:lnTo>
                  <a:lnTo>
                    <a:pt x="731" y="366"/>
                  </a:lnTo>
                  <a:lnTo>
                    <a:pt x="728" y="364"/>
                  </a:lnTo>
                  <a:lnTo>
                    <a:pt x="726" y="361"/>
                  </a:lnTo>
                  <a:lnTo>
                    <a:pt x="720" y="356"/>
                  </a:lnTo>
                  <a:lnTo>
                    <a:pt x="715" y="354"/>
                  </a:lnTo>
                  <a:lnTo>
                    <a:pt x="710" y="354"/>
                  </a:lnTo>
                  <a:lnTo>
                    <a:pt x="707" y="356"/>
                  </a:lnTo>
                  <a:lnTo>
                    <a:pt x="704" y="358"/>
                  </a:lnTo>
                  <a:lnTo>
                    <a:pt x="695" y="358"/>
                  </a:lnTo>
                  <a:lnTo>
                    <a:pt x="691" y="356"/>
                  </a:lnTo>
                  <a:lnTo>
                    <a:pt x="687" y="351"/>
                  </a:lnTo>
                  <a:lnTo>
                    <a:pt x="682" y="348"/>
                  </a:lnTo>
                  <a:lnTo>
                    <a:pt x="679" y="343"/>
                  </a:lnTo>
                  <a:lnTo>
                    <a:pt x="676" y="343"/>
                  </a:lnTo>
                  <a:lnTo>
                    <a:pt x="673" y="346"/>
                  </a:lnTo>
                  <a:lnTo>
                    <a:pt x="668" y="348"/>
                  </a:lnTo>
                  <a:lnTo>
                    <a:pt x="658" y="353"/>
                  </a:lnTo>
                  <a:lnTo>
                    <a:pt x="655" y="346"/>
                  </a:lnTo>
                  <a:lnTo>
                    <a:pt x="653" y="341"/>
                  </a:lnTo>
                  <a:lnTo>
                    <a:pt x="650" y="336"/>
                  </a:lnTo>
                  <a:lnTo>
                    <a:pt x="645" y="336"/>
                  </a:lnTo>
                  <a:lnTo>
                    <a:pt x="643" y="335"/>
                  </a:lnTo>
                  <a:lnTo>
                    <a:pt x="632" y="333"/>
                  </a:lnTo>
                  <a:lnTo>
                    <a:pt x="632" y="338"/>
                  </a:lnTo>
                  <a:lnTo>
                    <a:pt x="609" y="338"/>
                  </a:lnTo>
                  <a:lnTo>
                    <a:pt x="606" y="341"/>
                  </a:lnTo>
                  <a:lnTo>
                    <a:pt x="619" y="359"/>
                  </a:lnTo>
                  <a:lnTo>
                    <a:pt x="611" y="361"/>
                  </a:lnTo>
                  <a:lnTo>
                    <a:pt x="607" y="358"/>
                  </a:lnTo>
                  <a:lnTo>
                    <a:pt x="580" y="366"/>
                  </a:lnTo>
                  <a:lnTo>
                    <a:pt x="578" y="362"/>
                  </a:lnTo>
                  <a:lnTo>
                    <a:pt x="573" y="362"/>
                  </a:lnTo>
                  <a:lnTo>
                    <a:pt x="571" y="377"/>
                  </a:lnTo>
                  <a:lnTo>
                    <a:pt x="570" y="384"/>
                  </a:lnTo>
                  <a:lnTo>
                    <a:pt x="563" y="385"/>
                  </a:lnTo>
                  <a:lnTo>
                    <a:pt x="562" y="380"/>
                  </a:lnTo>
                  <a:lnTo>
                    <a:pt x="555" y="382"/>
                  </a:lnTo>
                  <a:lnTo>
                    <a:pt x="552" y="380"/>
                  </a:lnTo>
                  <a:lnTo>
                    <a:pt x="545" y="380"/>
                  </a:lnTo>
                  <a:lnTo>
                    <a:pt x="531" y="380"/>
                  </a:lnTo>
                  <a:lnTo>
                    <a:pt x="529" y="375"/>
                  </a:lnTo>
                  <a:lnTo>
                    <a:pt x="545" y="371"/>
                  </a:lnTo>
                  <a:lnTo>
                    <a:pt x="547" y="346"/>
                  </a:lnTo>
                  <a:lnTo>
                    <a:pt x="542" y="343"/>
                  </a:lnTo>
                  <a:lnTo>
                    <a:pt x="544" y="331"/>
                  </a:lnTo>
                  <a:lnTo>
                    <a:pt x="537" y="330"/>
                  </a:lnTo>
                  <a:lnTo>
                    <a:pt x="534" y="336"/>
                  </a:lnTo>
                  <a:lnTo>
                    <a:pt x="527" y="338"/>
                  </a:lnTo>
                  <a:lnTo>
                    <a:pt x="527" y="330"/>
                  </a:lnTo>
                  <a:lnTo>
                    <a:pt x="521" y="330"/>
                  </a:lnTo>
                  <a:lnTo>
                    <a:pt x="519" y="336"/>
                  </a:lnTo>
                  <a:lnTo>
                    <a:pt x="516" y="336"/>
                  </a:lnTo>
                  <a:lnTo>
                    <a:pt x="513" y="335"/>
                  </a:lnTo>
                  <a:lnTo>
                    <a:pt x="509" y="336"/>
                  </a:lnTo>
                  <a:lnTo>
                    <a:pt x="504" y="338"/>
                  </a:lnTo>
                  <a:lnTo>
                    <a:pt x="501" y="330"/>
                  </a:lnTo>
                  <a:lnTo>
                    <a:pt x="500" y="327"/>
                  </a:lnTo>
                  <a:lnTo>
                    <a:pt x="498" y="323"/>
                  </a:lnTo>
                  <a:lnTo>
                    <a:pt x="493" y="323"/>
                  </a:lnTo>
                  <a:lnTo>
                    <a:pt x="490" y="325"/>
                  </a:lnTo>
                  <a:lnTo>
                    <a:pt x="487" y="327"/>
                  </a:lnTo>
                  <a:lnTo>
                    <a:pt x="485" y="322"/>
                  </a:lnTo>
                  <a:lnTo>
                    <a:pt x="475" y="322"/>
                  </a:lnTo>
                  <a:lnTo>
                    <a:pt x="470" y="322"/>
                  </a:lnTo>
                  <a:lnTo>
                    <a:pt x="469" y="323"/>
                  </a:lnTo>
                  <a:lnTo>
                    <a:pt x="462" y="323"/>
                  </a:lnTo>
                  <a:lnTo>
                    <a:pt x="460" y="322"/>
                  </a:lnTo>
                  <a:lnTo>
                    <a:pt x="464" y="320"/>
                  </a:lnTo>
                  <a:lnTo>
                    <a:pt x="465" y="317"/>
                  </a:lnTo>
                  <a:lnTo>
                    <a:pt x="449" y="318"/>
                  </a:lnTo>
                  <a:lnTo>
                    <a:pt x="446" y="322"/>
                  </a:lnTo>
                  <a:lnTo>
                    <a:pt x="441" y="327"/>
                  </a:lnTo>
                  <a:lnTo>
                    <a:pt x="425" y="335"/>
                  </a:lnTo>
                  <a:lnTo>
                    <a:pt x="416" y="331"/>
                  </a:lnTo>
                  <a:lnTo>
                    <a:pt x="431" y="323"/>
                  </a:lnTo>
                  <a:lnTo>
                    <a:pt x="433" y="320"/>
                  </a:lnTo>
                  <a:lnTo>
                    <a:pt x="431" y="318"/>
                  </a:lnTo>
                  <a:lnTo>
                    <a:pt x="425" y="315"/>
                  </a:lnTo>
                  <a:lnTo>
                    <a:pt x="425" y="312"/>
                  </a:lnTo>
                  <a:lnTo>
                    <a:pt x="428" y="310"/>
                  </a:lnTo>
                  <a:lnTo>
                    <a:pt x="433" y="309"/>
                  </a:lnTo>
                  <a:lnTo>
                    <a:pt x="434" y="296"/>
                  </a:lnTo>
                  <a:lnTo>
                    <a:pt x="429" y="296"/>
                  </a:lnTo>
                  <a:lnTo>
                    <a:pt x="423" y="297"/>
                  </a:lnTo>
                  <a:lnTo>
                    <a:pt x="420" y="300"/>
                  </a:lnTo>
                  <a:lnTo>
                    <a:pt x="416" y="304"/>
                  </a:lnTo>
                  <a:lnTo>
                    <a:pt x="415" y="305"/>
                  </a:lnTo>
                  <a:lnTo>
                    <a:pt x="408" y="307"/>
                  </a:lnTo>
                  <a:lnTo>
                    <a:pt x="403" y="307"/>
                  </a:lnTo>
                  <a:lnTo>
                    <a:pt x="400" y="307"/>
                  </a:lnTo>
                  <a:lnTo>
                    <a:pt x="395" y="304"/>
                  </a:lnTo>
                  <a:lnTo>
                    <a:pt x="397" y="300"/>
                  </a:lnTo>
                  <a:lnTo>
                    <a:pt x="387" y="299"/>
                  </a:lnTo>
                  <a:lnTo>
                    <a:pt x="380" y="302"/>
                  </a:lnTo>
                  <a:lnTo>
                    <a:pt x="377" y="300"/>
                  </a:lnTo>
                  <a:lnTo>
                    <a:pt x="382" y="296"/>
                  </a:lnTo>
                  <a:lnTo>
                    <a:pt x="389" y="296"/>
                  </a:lnTo>
                  <a:lnTo>
                    <a:pt x="398" y="294"/>
                  </a:lnTo>
                  <a:lnTo>
                    <a:pt x="408" y="291"/>
                  </a:lnTo>
                  <a:lnTo>
                    <a:pt x="413" y="289"/>
                  </a:lnTo>
                  <a:lnTo>
                    <a:pt x="416" y="286"/>
                  </a:lnTo>
                  <a:lnTo>
                    <a:pt x="420" y="281"/>
                  </a:lnTo>
                  <a:lnTo>
                    <a:pt x="410" y="278"/>
                  </a:lnTo>
                  <a:lnTo>
                    <a:pt x="407" y="281"/>
                  </a:lnTo>
                  <a:lnTo>
                    <a:pt x="400" y="284"/>
                  </a:lnTo>
                  <a:lnTo>
                    <a:pt x="385" y="281"/>
                  </a:lnTo>
                  <a:lnTo>
                    <a:pt x="384" y="278"/>
                  </a:lnTo>
                  <a:lnTo>
                    <a:pt x="387" y="274"/>
                  </a:lnTo>
                  <a:lnTo>
                    <a:pt x="377" y="271"/>
                  </a:lnTo>
                  <a:lnTo>
                    <a:pt x="379" y="266"/>
                  </a:lnTo>
                  <a:lnTo>
                    <a:pt x="372" y="265"/>
                  </a:lnTo>
                  <a:lnTo>
                    <a:pt x="364" y="269"/>
                  </a:lnTo>
                  <a:lnTo>
                    <a:pt x="354" y="274"/>
                  </a:lnTo>
                  <a:lnTo>
                    <a:pt x="336" y="282"/>
                  </a:lnTo>
                  <a:lnTo>
                    <a:pt x="335" y="274"/>
                  </a:lnTo>
                  <a:lnTo>
                    <a:pt x="304" y="281"/>
                  </a:lnTo>
                  <a:lnTo>
                    <a:pt x="287" y="281"/>
                  </a:lnTo>
                  <a:lnTo>
                    <a:pt x="268" y="274"/>
                  </a:lnTo>
                  <a:lnTo>
                    <a:pt x="247" y="273"/>
                  </a:lnTo>
                  <a:lnTo>
                    <a:pt x="212" y="268"/>
                  </a:lnTo>
                  <a:lnTo>
                    <a:pt x="193" y="261"/>
                  </a:lnTo>
                  <a:lnTo>
                    <a:pt x="165" y="251"/>
                  </a:lnTo>
                  <a:lnTo>
                    <a:pt x="134" y="271"/>
                  </a:lnTo>
                  <a:lnTo>
                    <a:pt x="124" y="266"/>
                  </a:lnTo>
                  <a:lnTo>
                    <a:pt x="124" y="258"/>
                  </a:lnTo>
                  <a:lnTo>
                    <a:pt x="105" y="258"/>
                  </a:lnTo>
                  <a:lnTo>
                    <a:pt x="83" y="263"/>
                  </a:lnTo>
                  <a:lnTo>
                    <a:pt x="62" y="258"/>
                  </a:lnTo>
                  <a:lnTo>
                    <a:pt x="48" y="235"/>
                  </a:lnTo>
                  <a:lnTo>
                    <a:pt x="62" y="224"/>
                  </a:lnTo>
                  <a:lnTo>
                    <a:pt x="51" y="209"/>
                  </a:lnTo>
                  <a:lnTo>
                    <a:pt x="49" y="199"/>
                  </a:lnTo>
                  <a:lnTo>
                    <a:pt x="57" y="193"/>
                  </a:lnTo>
                  <a:lnTo>
                    <a:pt x="51" y="183"/>
                  </a:lnTo>
                  <a:lnTo>
                    <a:pt x="48" y="175"/>
                  </a:lnTo>
                  <a:lnTo>
                    <a:pt x="38" y="167"/>
                  </a:lnTo>
                  <a:lnTo>
                    <a:pt x="31" y="163"/>
                  </a:lnTo>
                  <a:lnTo>
                    <a:pt x="15" y="167"/>
                  </a:lnTo>
                  <a:lnTo>
                    <a:pt x="3" y="167"/>
                  </a:lnTo>
                  <a:lnTo>
                    <a:pt x="2" y="163"/>
                  </a:lnTo>
                  <a:lnTo>
                    <a:pt x="18" y="154"/>
                  </a:lnTo>
                  <a:lnTo>
                    <a:pt x="8" y="144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0" y="119"/>
                  </a:lnTo>
                  <a:lnTo>
                    <a:pt x="20" y="118"/>
                  </a:lnTo>
                  <a:lnTo>
                    <a:pt x="31" y="118"/>
                  </a:lnTo>
                  <a:lnTo>
                    <a:pt x="36" y="113"/>
                  </a:lnTo>
                  <a:lnTo>
                    <a:pt x="31" y="105"/>
                  </a:lnTo>
                  <a:lnTo>
                    <a:pt x="33" y="98"/>
                  </a:lnTo>
                  <a:lnTo>
                    <a:pt x="30" y="90"/>
                  </a:lnTo>
                  <a:lnTo>
                    <a:pt x="21" y="88"/>
                  </a:lnTo>
                  <a:lnTo>
                    <a:pt x="36" y="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4225" y="2281"/>
              <a:ext cx="675" cy="385"/>
            </a:xfrm>
            <a:custGeom>
              <a:avLst/>
              <a:gdLst>
                <a:gd name="T0" fmla="*/ 212 w 679"/>
                <a:gd name="T1" fmla="*/ 8 h 385"/>
                <a:gd name="T2" fmla="*/ 298 w 679"/>
                <a:gd name="T3" fmla="*/ 41 h 385"/>
                <a:gd name="T4" fmla="*/ 414 w 679"/>
                <a:gd name="T5" fmla="*/ 60 h 385"/>
                <a:gd name="T6" fmla="*/ 422 w 679"/>
                <a:gd name="T7" fmla="*/ 96 h 385"/>
                <a:gd name="T8" fmla="*/ 445 w 679"/>
                <a:gd name="T9" fmla="*/ 109 h 385"/>
                <a:gd name="T10" fmla="*/ 471 w 679"/>
                <a:gd name="T11" fmla="*/ 119 h 385"/>
                <a:gd name="T12" fmla="*/ 493 w 679"/>
                <a:gd name="T13" fmla="*/ 127 h 385"/>
                <a:gd name="T14" fmla="*/ 506 w 679"/>
                <a:gd name="T15" fmla="*/ 125 h 385"/>
                <a:gd name="T16" fmla="*/ 519 w 679"/>
                <a:gd name="T17" fmla="*/ 135 h 385"/>
                <a:gd name="T18" fmla="*/ 532 w 679"/>
                <a:gd name="T19" fmla="*/ 142 h 385"/>
                <a:gd name="T20" fmla="*/ 568 w 679"/>
                <a:gd name="T21" fmla="*/ 160 h 385"/>
                <a:gd name="T22" fmla="*/ 558 w 679"/>
                <a:gd name="T23" fmla="*/ 163 h 385"/>
                <a:gd name="T24" fmla="*/ 558 w 679"/>
                <a:gd name="T25" fmla="*/ 171 h 385"/>
                <a:gd name="T26" fmla="*/ 581 w 679"/>
                <a:gd name="T27" fmla="*/ 182 h 385"/>
                <a:gd name="T28" fmla="*/ 582 w 679"/>
                <a:gd name="T29" fmla="*/ 194 h 385"/>
                <a:gd name="T30" fmla="*/ 605 w 679"/>
                <a:gd name="T31" fmla="*/ 209 h 385"/>
                <a:gd name="T32" fmla="*/ 657 w 679"/>
                <a:gd name="T33" fmla="*/ 204 h 385"/>
                <a:gd name="T34" fmla="*/ 664 w 679"/>
                <a:gd name="T35" fmla="*/ 227 h 385"/>
                <a:gd name="T36" fmla="*/ 578 w 679"/>
                <a:gd name="T37" fmla="*/ 287 h 385"/>
                <a:gd name="T38" fmla="*/ 514 w 679"/>
                <a:gd name="T39" fmla="*/ 290 h 385"/>
                <a:gd name="T40" fmla="*/ 431 w 679"/>
                <a:gd name="T41" fmla="*/ 324 h 385"/>
                <a:gd name="T42" fmla="*/ 313 w 679"/>
                <a:gd name="T43" fmla="*/ 320 h 385"/>
                <a:gd name="T44" fmla="*/ 279 w 679"/>
                <a:gd name="T45" fmla="*/ 321 h 385"/>
                <a:gd name="T46" fmla="*/ 230 w 679"/>
                <a:gd name="T47" fmla="*/ 339 h 385"/>
                <a:gd name="T48" fmla="*/ 202 w 679"/>
                <a:gd name="T49" fmla="*/ 347 h 385"/>
                <a:gd name="T50" fmla="*/ 179 w 679"/>
                <a:gd name="T51" fmla="*/ 336 h 385"/>
                <a:gd name="T52" fmla="*/ 170 w 679"/>
                <a:gd name="T53" fmla="*/ 326 h 385"/>
                <a:gd name="T54" fmla="*/ 142 w 679"/>
                <a:gd name="T55" fmla="*/ 346 h 385"/>
                <a:gd name="T56" fmla="*/ 127 w 679"/>
                <a:gd name="T57" fmla="*/ 355 h 385"/>
                <a:gd name="T58" fmla="*/ 73 w 679"/>
                <a:gd name="T59" fmla="*/ 385 h 385"/>
                <a:gd name="T60" fmla="*/ 32 w 679"/>
                <a:gd name="T61" fmla="*/ 382 h 385"/>
                <a:gd name="T62" fmla="*/ 32 w 679"/>
                <a:gd name="T63" fmla="*/ 352 h 385"/>
                <a:gd name="T64" fmla="*/ 14 w 679"/>
                <a:gd name="T65" fmla="*/ 341 h 385"/>
                <a:gd name="T66" fmla="*/ 11 w 679"/>
                <a:gd name="T67" fmla="*/ 318 h 385"/>
                <a:gd name="T68" fmla="*/ 19 w 679"/>
                <a:gd name="T69" fmla="*/ 308 h 385"/>
                <a:gd name="T70" fmla="*/ 8 w 679"/>
                <a:gd name="T71" fmla="*/ 292 h 385"/>
                <a:gd name="T72" fmla="*/ 18 w 679"/>
                <a:gd name="T73" fmla="*/ 290 h 385"/>
                <a:gd name="T74" fmla="*/ 10 w 679"/>
                <a:gd name="T75" fmla="*/ 272 h 385"/>
                <a:gd name="T76" fmla="*/ 37 w 679"/>
                <a:gd name="T77" fmla="*/ 264 h 385"/>
                <a:gd name="T78" fmla="*/ 37 w 679"/>
                <a:gd name="T79" fmla="*/ 256 h 385"/>
                <a:gd name="T80" fmla="*/ 28 w 679"/>
                <a:gd name="T81" fmla="*/ 236 h 385"/>
                <a:gd name="T82" fmla="*/ 14 w 679"/>
                <a:gd name="T83" fmla="*/ 223 h 385"/>
                <a:gd name="T84" fmla="*/ 3 w 679"/>
                <a:gd name="T85" fmla="*/ 210 h 385"/>
                <a:gd name="T86" fmla="*/ 19 w 679"/>
                <a:gd name="T87" fmla="*/ 189 h 385"/>
                <a:gd name="T88" fmla="*/ 19 w 679"/>
                <a:gd name="T89" fmla="*/ 199 h 385"/>
                <a:gd name="T90" fmla="*/ 32 w 679"/>
                <a:gd name="T91" fmla="*/ 187 h 385"/>
                <a:gd name="T92" fmla="*/ 45 w 679"/>
                <a:gd name="T93" fmla="*/ 179 h 385"/>
                <a:gd name="T94" fmla="*/ 55 w 679"/>
                <a:gd name="T95" fmla="*/ 166 h 385"/>
                <a:gd name="T96" fmla="*/ 37 w 679"/>
                <a:gd name="T97" fmla="*/ 155 h 385"/>
                <a:gd name="T98" fmla="*/ 32 w 679"/>
                <a:gd name="T99" fmla="*/ 135 h 385"/>
                <a:gd name="T100" fmla="*/ 41 w 679"/>
                <a:gd name="T101" fmla="*/ 125 h 385"/>
                <a:gd name="T102" fmla="*/ 112 w 679"/>
                <a:gd name="T103" fmla="*/ 103 h 385"/>
                <a:gd name="T104" fmla="*/ 63 w 679"/>
                <a:gd name="T105" fmla="*/ 98 h 385"/>
                <a:gd name="T106" fmla="*/ 80 w 679"/>
                <a:gd name="T107" fmla="*/ 80 h 385"/>
                <a:gd name="T108" fmla="*/ 101 w 679"/>
                <a:gd name="T109" fmla="*/ 50 h 385"/>
                <a:gd name="T110" fmla="*/ 170 w 679"/>
                <a:gd name="T111" fmla="*/ 32 h 3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9"/>
                <a:gd name="T169" fmla="*/ 0 h 385"/>
                <a:gd name="T170" fmla="*/ 679 w 679"/>
                <a:gd name="T171" fmla="*/ 385 h 3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9" h="385">
                  <a:moveTo>
                    <a:pt x="168" y="24"/>
                  </a:moveTo>
                  <a:lnTo>
                    <a:pt x="176" y="23"/>
                  </a:lnTo>
                  <a:lnTo>
                    <a:pt x="171" y="10"/>
                  </a:lnTo>
                  <a:lnTo>
                    <a:pt x="192" y="0"/>
                  </a:lnTo>
                  <a:lnTo>
                    <a:pt x="212" y="8"/>
                  </a:lnTo>
                  <a:lnTo>
                    <a:pt x="218" y="8"/>
                  </a:lnTo>
                  <a:lnTo>
                    <a:pt x="238" y="18"/>
                  </a:lnTo>
                  <a:lnTo>
                    <a:pt x="259" y="14"/>
                  </a:lnTo>
                  <a:lnTo>
                    <a:pt x="276" y="26"/>
                  </a:lnTo>
                  <a:lnTo>
                    <a:pt x="298" y="41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46" y="58"/>
                  </a:lnTo>
                  <a:lnTo>
                    <a:pt x="388" y="58"/>
                  </a:lnTo>
                  <a:lnTo>
                    <a:pt x="414" y="60"/>
                  </a:lnTo>
                  <a:lnTo>
                    <a:pt x="414" y="65"/>
                  </a:lnTo>
                  <a:lnTo>
                    <a:pt x="413" y="81"/>
                  </a:lnTo>
                  <a:lnTo>
                    <a:pt x="427" y="88"/>
                  </a:lnTo>
                  <a:lnTo>
                    <a:pt x="427" y="91"/>
                  </a:lnTo>
                  <a:lnTo>
                    <a:pt x="422" y="96"/>
                  </a:lnTo>
                  <a:lnTo>
                    <a:pt x="416" y="99"/>
                  </a:lnTo>
                  <a:lnTo>
                    <a:pt x="422" y="104"/>
                  </a:lnTo>
                  <a:lnTo>
                    <a:pt x="436" y="103"/>
                  </a:lnTo>
                  <a:lnTo>
                    <a:pt x="442" y="107"/>
                  </a:lnTo>
                  <a:lnTo>
                    <a:pt x="445" y="109"/>
                  </a:lnTo>
                  <a:lnTo>
                    <a:pt x="440" y="114"/>
                  </a:lnTo>
                  <a:lnTo>
                    <a:pt x="440" y="119"/>
                  </a:lnTo>
                  <a:lnTo>
                    <a:pt x="449" y="125"/>
                  </a:lnTo>
                  <a:lnTo>
                    <a:pt x="457" y="124"/>
                  </a:lnTo>
                  <a:lnTo>
                    <a:pt x="471" y="119"/>
                  </a:lnTo>
                  <a:lnTo>
                    <a:pt x="483" y="119"/>
                  </a:lnTo>
                  <a:lnTo>
                    <a:pt x="489" y="119"/>
                  </a:lnTo>
                  <a:lnTo>
                    <a:pt x="493" y="122"/>
                  </a:lnTo>
                  <a:lnTo>
                    <a:pt x="493" y="125"/>
                  </a:lnTo>
                  <a:lnTo>
                    <a:pt x="493" y="127"/>
                  </a:lnTo>
                  <a:lnTo>
                    <a:pt x="494" y="127"/>
                  </a:lnTo>
                  <a:lnTo>
                    <a:pt x="498" y="127"/>
                  </a:lnTo>
                  <a:lnTo>
                    <a:pt x="499" y="125"/>
                  </a:lnTo>
                  <a:lnTo>
                    <a:pt x="502" y="125"/>
                  </a:lnTo>
                  <a:lnTo>
                    <a:pt x="506" y="125"/>
                  </a:lnTo>
                  <a:lnTo>
                    <a:pt x="507" y="127"/>
                  </a:lnTo>
                  <a:lnTo>
                    <a:pt x="509" y="129"/>
                  </a:lnTo>
                  <a:lnTo>
                    <a:pt x="507" y="132"/>
                  </a:lnTo>
                  <a:lnTo>
                    <a:pt x="512" y="134"/>
                  </a:lnTo>
                  <a:lnTo>
                    <a:pt x="519" y="135"/>
                  </a:lnTo>
                  <a:lnTo>
                    <a:pt x="525" y="137"/>
                  </a:lnTo>
                  <a:lnTo>
                    <a:pt x="527" y="138"/>
                  </a:lnTo>
                  <a:lnTo>
                    <a:pt x="527" y="140"/>
                  </a:lnTo>
                  <a:lnTo>
                    <a:pt x="530" y="142"/>
                  </a:lnTo>
                  <a:lnTo>
                    <a:pt x="532" y="142"/>
                  </a:lnTo>
                  <a:lnTo>
                    <a:pt x="537" y="140"/>
                  </a:lnTo>
                  <a:lnTo>
                    <a:pt x="540" y="142"/>
                  </a:lnTo>
                  <a:lnTo>
                    <a:pt x="556" y="151"/>
                  </a:lnTo>
                  <a:lnTo>
                    <a:pt x="558" y="155"/>
                  </a:lnTo>
                  <a:lnTo>
                    <a:pt x="568" y="160"/>
                  </a:lnTo>
                  <a:lnTo>
                    <a:pt x="568" y="161"/>
                  </a:lnTo>
                  <a:lnTo>
                    <a:pt x="566" y="163"/>
                  </a:lnTo>
                  <a:lnTo>
                    <a:pt x="564" y="163"/>
                  </a:lnTo>
                  <a:lnTo>
                    <a:pt x="561" y="163"/>
                  </a:lnTo>
                  <a:lnTo>
                    <a:pt x="558" y="163"/>
                  </a:lnTo>
                  <a:lnTo>
                    <a:pt x="555" y="163"/>
                  </a:lnTo>
                  <a:lnTo>
                    <a:pt x="553" y="166"/>
                  </a:lnTo>
                  <a:lnTo>
                    <a:pt x="555" y="169"/>
                  </a:lnTo>
                  <a:lnTo>
                    <a:pt x="556" y="171"/>
                  </a:lnTo>
                  <a:lnTo>
                    <a:pt x="558" y="171"/>
                  </a:lnTo>
                  <a:lnTo>
                    <a:pt x="566" y="171"/>
                  </a:lnTo>
                  <a:lnTo>
                    <a:pt x="568" y="174"/>
                  </a:lnTo>
                  <a:lnTo>
                    <a:pt x="569" y="176"/>
                  </a:lnTo>
                  <a:lnTo>
                    <a:pt x="576" y="179"/>
                  </a:lnTo>
                  <a:lnTo>
                    <a:pt x="581" y="182"/>
                  </a:lnTo>
                  <a:lnTo>
                    <a:pt x="589" y="186"/>
                  </a:lnTo>
                  <a:lnTo>
                    <a:pt x="591" y="187"/>
                  </a:lnTo>
                  <a:lnTo>
                    <a:pt x="589" y="189"/>
                  </a:lnTo>
                  <a:lnTo>
                    <a:pt x="584" y="192"/>
                  </a:lnTo>
                  <a:lnTo>
                    <a:pt x="582" y="194"/>
                  </a:lnTo>
                  <a:lnTo>
                    <a:pt x="586" y="200"/>
                  </a:lnTo>
                  <a:lnTo>
                    <a:pt x="589" y="200"/>
                  </a:lnTo>
                  <a:lnTo>
                    <a:pt x="597" y="202"/>
                  </a:lnTo>
                  <a:lnTo>
                    <a:pt x="600" y="204"/>
                  </a:lnTo>
                  <a:lnTo>
                    <a:pt x="605" y="209"/>
                  </a:lnTo>
                  <a:lnTo>
                    <a:pt x="618" y="215"/>
                  </a:lnTo>
                  <a:lnTo>
                    <a:pt x="623" y="218"/>
                  </a:lnTo>
                  <a:lnTo>
                    <a:pt x="630" y="218"/>
                  </a:lnTo>
                  <a:lnTo>
                    <a:pt x="640" y="215"/>
                  </a:lnTo>
                  <a:lnTo>
                    <a:pt x="657" y="204"/>
                  </a:lnTo>
                  <a:lnTo>
                    <a:pt x="672" y="200"/>
                  </a:lnTo>
                  <a:lnTo>
                    <a:pt x="679" y="202"/>
                  </a:lnTo>
                  <a:lnTo>
                    <a:pt x="679" y="212"/>
                  </a:lnTo>
                  <a:lnTo>
                    <a:pt x="674" y="220"/>
                  </a:lnTo>
                  <a:lnTo>
                    <a:pt x="664" y="227"/>
                  </a:lnTo>
                  <a:lnTo>
                    <a:pt x="654" y="248"/>
                  </a:lnTo>
                  <a:lnTo>
                    <a:pt x="649" y="262"/>
                  </a:lnTo>
                  <a:lnTo>
                    <a:pt x="641" y="266"/>
                  </a:lnTo>
                  <a:lnTo>
                    <a:pt x="643" y="269"/>
                  </a:lnTo>
                  <a:lnTo>
                    <a:pt x="578" y="287"/>
                  </a:lnTo>
                  <a:lnTo>
                    <a:pt x="574" y="295"/>
                  </a:lnTo>
                  <a:lnTo>
                    <a:pt x="545" y="292"/>
                  </a:lnTo>
                  <a:lnTo>
                    <a:pt x="538" y="287"/>
                  </a:lnTo>
                  <a:lnTo>
                    <a:pt x="519" y="287"/>
                  </a:lnTo>
                  <a:lnTo>
                    <a:pt x="514" y="290"/>
                  </a:lnTo>
                  <a:lnTo>
                    <a:pt x="525" y="298"/>
                  </a:lnTo>
                  <a:lnTo>
                    <a:pt x="524" y="303"/>
                  </a:lnTo>
                  <a:lnTo>
                    <a:pt x="514" y="308"/>
                  </a:lnTo>
                  <a:lnTo>
                    <a:pt x="468" y="311"/>
                  </a:lnTo>
                  <a:lnTo>
                    <a:pt x="431" y="324"/>
                  </a:lnTo>
                  <a:lnTo>
                    <a:pt x="422" y="331"/>
                  </a:lnTo>
                  <a:lnTo>
                    <a:pt x="385" y="334"/>
                  </a:lnTo>
                  <a:lnTo>
                    <a:pt x="370" y="326"/>
                  </a:lnTo>
                  <a:lnTo>
                    <a:pt x="323" y="326"/>
                  </a:lnTo>
                  <a:lnTo>
                    <a:pt x="313" y="320"/>
                  </a:lnTo>
                  <a:lnTo>
                    <a:pt x="307" y="316"/>
                  </a:lnTo>
                  <a:lnTo>
                    <a:pt x="298" y="316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9" y="321"/>
                  </a:lnTo>
                  <a:lnTo>
                    <a:pt x="271" y="326"/>
                  </a:lnTo>
                  <a:lnTo>
                    <a:pt x="263" y="331"/>
                  </a:lnTo>
                  <a:lnTo>
                    <a:pt x="253" y="336"/>
                  </a:lnTo>
                  <a:lnTo>
                    <a:pt x="243" y="339"/>
                  </a:lnTo>
                  <a:lnTo>
                    <a:pt x="230" y="339"/>
                  </a:lnTo>
                  <a:lnTo>
                    <a:pt x="220" y="339"/>
                  </a:lnTo>
                  <a:lnTo>
                    <a:pt x="209" y="339"/>
                  </a:lnTo>
                  <a:lnTo>
                    <a:pt x="205" y="341"/>
                  </a:lnTo>
                  <a:lnTo>
                    <a:pt x="204" y="344"/>
                  </a:lnTo>
                  <a:lnTo>
                    <a:pt x="202" y="347"/>
                  </a:lnTo>
                  <a:lnTo>
                    <a:pt x="187" y="341"/>
                  </a:lnTo>
                  <a:lnTo>
                    <a:pt x="187" y="336"/>
                  </a:lnTo>
                  <a:lnTo>
                    <a:pt x="184" y="336"/>
                  </a:lnTo>
                  <a:lnTo>
                    <a:pt x="181" y="338"/>
                  </a:lnTo>
                  <a:lnTo>
                    <a:pt x="179" y="336"/>
                  </a:lnTo>
                  <a:lnTo>
                    <a:pt x="178" y="328"/>
                  </a:lnTo>
                  <a:lnTo>
                    <a:pt x="181" y="326"/>
                  </a:lnTo>
                  <a:lnTo>
                    <a:pt x="181" y="324"/>
                  </a:lnTo>
                  <a:lnTo>
                    <a:pt x="174" y="324"/>
                  </a:lnTo>
                  <a:lnTo>
                    <a:pt x="170" y="326"/>
                  </a:lnTo>
                  <a:lnTo>
                    <a:pt x="163" y="328"/>
                  </a:lnTo>
                  <a:lnTo>
                    <a:pt x="156" y="333"/>
                  </a:lnTo>
                  <a:lnTo>
                    <a:pt x="150" y="336"/>
                  </a:lnTo>
                  <a:lnTo>
                    <a:pt x="147" y="344"/>
                  </a:lnTo>
                  <a:lnTo>
                    <a:pt x="142" y="346"/>
                  </a:lnTo>
                  <a:lnTo>
                    <a:pt x="138" y="344"/>
                  </a:lnTo>
                  <a:lnTo>
                    <a:pt x="129" y="351"/>
                  </a:lnTo>
                  <a:lnTo>
                    <a:pt x="134" y="354"/>
                  </a:lnTo>
                  <a:lnTo>
                    <a:pt x="132" y="357"/>
                  </a:lnTo>
                  <a:lnTo>
                    <a:pt x="127" y="355"/>
                  </a:lnTo>
                  <a:lnTo>
                    <a:pt x="121" y="357"/>
                  </a:lnTo>
                  <a:lnTo>
                    <a:pt x="111" y="372"/>
                  </a:lnTo>
                  <a:lnTo>
                    <a:pt x="103" y="377"/>
                  </a:lnTo>
                  <a:lnTo>
                    <a:pt x="88" y="383"/>
                  </a:lnTo>
                  <a:lnTo>
                    <a:pt x="73" y="385"/>
                  </a:lnTo>
                  <a:lnTo>
                    <a:pt x="72" y="378"/>
                  </a:lnTo>
                  <a:lnTo>
                    <a:pt x="65" y="378"/>
                  </a:lnTo>
                  <a:lnTo>
                    <a:pt x="57" y="382"/>
                  </a:lnTo>
                  <a:lnTo>
                    <a:pt x="41" y="380"/>
                  </a:lnTo>
                  <a:lnTo>
                    <a:pt x="32" y="382"/>
                  </a:lnTo>
                  <a:lnTo>
                    <a:pt x="16" y="382"/>
                  </a:lnTo>
                  <a:lnTo>
                    <a:pt x="24" y="370"/>
                  </a:lnTo>
                  <a:lnTo>
                    <a:pt x="29" y="364"/>
                  </a:lnTo>
                  <a:lnTo>
                    <a:pt x="31" y="357"/>
                  </a:lnTo>
                  <a:lnTo>
                    <a:pt x="32" y="352"/>
                  </a:lnTo>
                  <a:lnTo>
                    <a:pt x="34" y="347"/>
                  </a:lnTo>
                  <a:lnTo>
                    <a:pt x="36" y="342"/>
                  </a:lnTo>
                  <a:lnTo>
                    <a:pt x="28" y="342"/>
                  </a:lnTo>
                  <a:lnTo>
                    <a:pt x="19" y="342"/>
                  </a:lnTo>
                  <a:lnTo>
                    <a:pt x="14" y="341"/>
                  </a:lnTo>
                  <a:lnTo>
                    <a:pt x="13" y="339"/>
                  </a:lnTo>
                  <a:lnTo>
                    <a:pt x="11" y="334"/>
                  </a:lnTo>
                  <a:lnTo>
                    <a:pt x="10" y="328"/>
                  </a:lnTo>
                  <a:lnTo>
                    <a:pt x="10" y="323"/>
                  </a:lnTo>
                  <a:lnTo>
                    <a:pt x="11" y="318"/>
                  </a:lnTo>
                  <a:lnTo>
                    <a:pt x="18" y="318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4" y="310"/>
                  </a:lnTo>
                  <a:lnTo>
                    <a:pt x="19" y="308"/>
                  </a:lnTo>
                  <a:lnTo>
                    <a:pt x="16" y="305"/>
                  </a:lnTo>
                  <a:lnTo>
                    <a:pt x="13" y="302"/>
                  </a:lnTo>
                  <a:lnTo>
                    <a:pt x="11" y="300"/>
                  </a:lnTo>
                  <a:lnTo>
                    <a:pt x="6" y="295"/>
                  </a:lnTo>
                  <a:lnTo>
                    <a:pt x="8" y="292"/>
                  </a:lnTo>
                  <a:lnTo>
                    <a:pt x="14" y="293"/>
                  </a:lnTo>
                  <a:lnTo>
                    <a:pt x="24" y="300"/>
                  </a:lnTo>
                  <a:lnTo>
                    <a:pt x="26" y="292"/>
                  </a:lnTo>
                  <a:lnTo>
                    <a:pt x="23" y="292"/>
                  </a:lnTo>
                  <a:lnTo>
                    <a:pt x="18" y="290"/>
                  </a:lnTo>
                  <a:lnTo>
                    <a:pt x="16" y="287"/>
                  </a:lnTo>
                  <a:lnTo>
                    <a:pt x="5" y="285"/>
                  </a:lnTo>
                  <a:lnTo>
                    <a:pt x="6" y="280"/>
                  </a:lnTo>
                  <a:lnTo>
                    <a:pt x="8" y="277"/>
                  </a:lnTo>
                  <a:lnTo>
                    <a:pt x="10" y="272"/>
                  </a:lnTo>
                  <a:lnTo>
                    <a:pt x="13" y="267"/>
                  </a:lnTo>
                  <a:lnTo>
                    <a:pt x="18" y="266"/>
                  </a:lnTo>
                  <a:lnTo>
                    <a:pt x="24" y="266"/>
                  </a:lnTo>
                  <a:lnTo>
                    <a:pt x="29" y="269"/>
                  </a:lnTo>
                  <a:lnTo>
                    <a:pt x="37" y="264"/>
                  </a:lnTo>
                  <a:lnTo>
                    <a:pt x="36" y="262"/>
                  </a:lnTo>
                  <a:lnTo>
                    <a:pt x="31" y="259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7" y="256"/>
                  </a:lnTo>
                  <a:lnTo>
                    <a:pt x="44" y="254"/>
                  </a:lnTo>
                  <a:lnTo>
                    <a:pt x="49" y="249"/>
                  </a:lnTo>
                  <a:lnTo>
                    <a:pt x="54" y="243"/>
                  </a:lnTo>
                  <a:lnTo>
                    <a:pt x="31" y="238"/>
                  </a:lnTo>
                  <a:lnTo>
                    <a:pt x="28" y="236"/>
                  </a:lnTo>
                  <a:lnTo>
                    <a:pt x="28" y="233"/>
                  </a:lnTo>
                  <a:lnTo>
                    <a:pt x="32" y="230"/>
                  </a:lnTo>
                  <a:lnTo>
                    <a:pt x="34" y="223"/>
                  </a:lnTo>
                  <a:lnTo>
                    <a:pt x="23" y="220"/>
                  </a:lnTo>
                  <a:lnTo>
                    <a:pt x="14" y="223"/>
                  </a:lnTo>
                  <a:lnTo>
                    <a:pt x="11" y="222"/>
                  </a:lnTo>
                  <a:lnTo>
                    <a:pt x="8" y="217"/>
                  </a:lnTo>
                  <a:lnTo>
                    <a:pt x="8" y="214"/>
                  </a:lnTo>
                  <a:lnTo>
                    <a:pt x="8" y="210"/>
                  </a:lnTo>
                  <a:lnTo>
                    <a:pt x="3" y="210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8" y="202"/>
                  </a:lnTo>
                  <a:lnTo>
                    <a:pt x="5" y="192"/>
                  </a:lnTo>
                  <a:lnTo>
                    <a:pt x="19" y="189"/>
                  </a:lnTo>
                  <a:lnTo>
                    <a:pt x="19" y="191"/>
                  </a:lnTo>
                  <a:lnTo>
                    <a:pt x="13" y="194"/>
                  </a:lnTo>
                  <a:lnTo>
                    <a:pt x="14" y="196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4" y="199"/>
                  </a:lnTo>
                  <a:lnTo>
                    <a:pt x="23" y="196"/>
                  </a:lnTo>
                  <a:lnTo>
                    <a:pt x="42" y="189"/>
                  </a:lnTo>
                  <a:lnTo>
                    <a:pt x="41" y="184"/>
                  </a:lnTo>
                  <a:lnTo>
                    <a:pt x="32" y="187"/>
                  </a:lnTo>
                  <a:lnTo>
                    <a:pt x="26" y="184"/>
                  </a:lnTo>
                  <a:lnTo>
                    <a:pt x="28" y="181"/>
                  </a:lnTo>
                  <a:lnTo>
                    <a:pt x="29" y="178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55" y="181"/>
                  </a:lnTo>
                  <a:lnTo>
                    <a:pt x="57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55" y="166"/>
                  </a:lnTo>
                  <a:lnTo>
                    <a:pt x="47" y="161"/>
                  </a:lnTo>
                  <a:lnTo>
                    <a:pt x="44" y="158"/>
                  </a:lnTo>
                  <a:lnTo>
                    <a:pt x="45" y="153"/>
                  </a:lnTo>
                  <a:lnTo>
                    <a:pt x="41" y="153"/>
                  </a:lnTo>
                  <a:lnTo>
                    <a:pt x="37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6" y="143"/>
                  </a:lnTo>
                  <a:lnTo>
                    <a:pt x="23" y="140"/>
                  </a:lnTo>
                  <a:lnTo>
                    <a:pt x="32" y="135"/>
                  </a:lnTo>
                  <a:lnTo>
                    <a:pt x="37" y="138"/>
                  </a:lnTo>
                  <a:lnTo>
                    <a:pt x="41" y="135"/>
                  </a:lnTo>
                  <a:lnTo>
                    <a:pt x="37" y="134"/>
                  </a:lnTo>
                  <a:lnTo>
                    <a:pt x="41" y="130"/>
                  </a:lnTo>
                  <a:lnTo>
                    <a:pt x="41" y="125"/>
                  </a:lnTo>
                  <a:lnTo>
                    <a:pt x="44" y="122"/>
                  </a:lnTo>
                  <a:lnTo>
                    <a:pt x="45" y="119"/>
                  </a:lnTo>
                  <a:lnTo>
                    <a:pt x="49" y="112"/>
                  </a:lnTo>
                  <a:lnTo>
                    <a:pt x="112" y="104"/>
                  </a:lnTo>
                  <a:lnTo>
                    <a:pt x="112" y="103"/>
                  </a:lnTo>
                  <a:lnTo>
                    <a:pt x="106" y="98"/>
                  </a:lnTo>
                  <a:lnTo>
                    <a:pt x="78" y="103"/>
                  </a:lnTo>
                  <a:lnTo>
                    <a:pt x="70" y="103"/>
                  </a:lnTo>
                  <a:lnTo>
                    <a:pt x="67" y="99"/>
                  </a:lnTo>
                  <a:lnTo>
                    <a:pt x="63" y="98"/>
                  </a:lnTo>
                  <a:lnTo>
                    <a:pt x="73" y="96"/>
                  </a:lnTo>
                  <a:lnTo>
                    <a:pt x="80" y="91"/>
                  </a:lnTo>
                  <a:lnTo>
                    <a:pt x="80" y="88"/>
                  </a:lnTo>
                  <a:lnTo>
                    <a:pt x="78" y="85"/>
                  </a:lnTo>
                  <a:lnTo>
                    <a:pt x="80" y="80"/>
                  </a:lnTo>
                  <a:lnTo>
                    <a:pt x="78" y="75"/>
                  </a:lnTo>
                  <a:lnTo>
                    <a:pt x="73" y="70"/>
                  </a:lnTo>
                  <a:lnTo>
                    <a:pt x="67" y="60"/>
                  </a:lnTo>
                  <a:lnTo>
                    <a:pt x="85" y="58"/>
                  </a:lnTo>
                  <a:lnTo>
                    <a:pt x="101" y="50"/>
                  </a:lnTo>
                  <a:lnTo>
                    <a:pt x="114" y="44"/>
                  </a:lnTo>
                  <a:lnTo>
                    <a:pt x="129" y="44"/>
                  </a:lnTo>
                  <a:lnTo>
                    <a:pt x="132" y="45"/>
                  </a:lnTo>
                  <a:lnTo>
                    <a:pt x="160" y="36"/>
                  </a:lnTo>
                  <a:lnTo>
                    <a:pt x="170" y="32"/>
                  </a:lnTo>
                  <a:lnTo>
                    <a:pt x="168" y="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1052" y="2302"/>
              <a:ext cx="534" cy="383"/>
            </a:xfrm>
            <a:custGeom>
              <a:avLst/>
              <a:gdLst>
                <a:gd name="T0" fmla="*/ 212 w 532"/>
                <a:gd name="T1" fmla="*/ 37 h 383"/>
                <a:gd name="T2" fmla="*/ 310 w 532"/>
                <a:gd name="T3" fmla="*/ 13 h 383"/>
                <a:gd name="T4" fmla="*/ 384 w 532"/>
                <a:gd name="T5" fmla="*/ 2 h 383"/>
                <a:gd name="T6" fmla="*/ 426 w 532"/>
                <a:gd name="T7" fmla="*/ 11 h 383"/>
                <a:gd name="T8" fmla="*/ 436 w 532"/>
                <a:gd name="T9" fmla="*/ 18 h 383"/>
                <a:gd name="T10" fmla="*/ 483 w 532"/>
                <a:gd name="T11" fmla="*/ 33 h 383"/>
                <a:gd name="T12" fmla="*/ 491 w 532"/>
                <a:gd name="T13" fmla="*/ 47 h 383"/>
                <a:gd name="T14" fmla="*/ 468 w 532"/>
                <a:gd name="T15" fmla="*/ 54 h 383"/>
                <a:gd name="T16" fmla="*/ 475 w 532"/>
                <a:gd name="T17" fmla="*/ 65 h 383"/>
                <a:gd name="T18" fmla="*/ 506 w 532"/>
                <a:gd name="T19" fmla="*/ 67 h 383"/>
                <a:gd name="T20" fmla="*/ 532 w 532"/>
                <a:gd name="T21" fmla="*/ 83 h 383"/>
                <a:gd name="T22" fmla="*/ 464 w 532"/>
                <a:gd name="T23" fmla="*/ 111 h 383"/>
                <a:gd name="T24" fmla="*/ 450 w 532"/>
                <a:gd name="T25" fmla="*/ 155 h 383"/>
                <a:gd name="T26" fmla="*/ 475 w 532"/>
                <a:gd name="T27" fmla="*/ 197 h 383"/>
                <a:gd name="T28" fmla="*/ 480 w 532"/>
                <a:gd name="T29" fmla="*/ 241 h 383"/>
                <a:gd name="T30" fmla="*/ 263 w 532"/>
                <a:gd name="T31" fmla="*/ 382 h 383"/>
                <a:gd name="T32" fmla="*/ 144 w 532"/>
                <a:gd name="T33" fmla="*/ 362 h 383"/>
                <a:gd name="T34" fmla="*/ 100 w 532"/>
                <a:gd name="T35" fmla="*/ 334 h 383"/>
                <a:gd name="T36" fmla="*/ 51 w 532"/>
                <a:gd name="T37" fmla="*/ 348 h 383"/>
                <a:gd name="T38" fmla="*/ 8 w 532"/>
                <a:gd name="T39" fmla="*/ 333 h 383"/>
                <a:gd name="T40" fmla="*/ 0 w 532"/>
                <a:gd name="T41" fmla="*/ 321 h 383"/>
                <a:gd name="T42" fmla="*/ 41 w 532"/>
                <a:gd name="T43" fmla="*/ 308 h 383"/>
                <a:gd name="T44" fmla="*/ 59 w 532"/>
                <a:gd name="T45" fmla="*/ 307 h 383"/>
                <a:gd name="T46" fmla="*/ 83 w 532"/>
                <a:gd name="T47" fmla="*/ 294 h 383"/>
                <a:gd name="T48" fmla="*/ 111 w 532"/>
                <a:gd name="T49" fmla="*/ 284 h 383"/>
                <a:gd name="T50" fmla="*/ 116 w 532"/>
                <a:gd name="T51" fmla="*/ 266 h 383"/>
                <a:gd name="T52" fmla="*/ 144 w 532"/>
                <a:gd name="T53" fmla="*/ 241 h 383"/>
                <a:gd name="T54" fmla="*/ 157 w 532"/>
                <a:gd name="T55" fmla="*/ 235 h 383"/>
                <a:gd name="T56" fmla="*/ 181 w 532"/>
                <a:gd name="T57" fmla="*/ 232 h 383"/>
                <a:gd name="T58" fmla="*/ 198 w 532"/>
                <a:gd name="T59" fmla="*/ 215 h 383"/>
                <a:gd name="T60" fmla="*/ 230 w 532"/>
                <a:gd name="T61" fmla="*/ 202 h 383"/>
                <a:gd name="T62" fmla="*/ 253 w 532"/>
                <a:gd name="T63" fmla="*/ 194 h 383"/>
                <a:gd name="T64" fmla="*/ 260 w 532"/>
                <a:gd name="T65" fmla="*/ 186 h 383"/>
                <a:gd name="T66" fmla="*/ 251 w 532"/>
                <a:gd name="T67" fmla="*/ 176 h 383"/>
                <a:gd name="T68" fmla="*/ 260 w 532"/>
                <a:gd name="T69" fmla="*/ 168 h 383"/>
                <a:gd name="T70" fmla="*/ 251 w 532"/>
                <a:gd name="T71" fmla="*/ 163 h 383"/>
                <a:gd name="T72" fmla="*/ 232 w 532"/>
                <a:gd name="T73" fmla="*/ 165 h 383"/>
                <a:gd name="T74" fmla="*/ 232 w 532"/>
                <a:gd name="T75" fmla="*/ 155 h 383"/>
                <a:gd name="T76" fmla="*/ 219 w 532"/>
                <a:gd name="T77" fmla="*/ 148 h 383"/>
                <a:gd name="T78" fmla="*/ 189 w 532"/>
                <a:gd name="T79" fmla="*/ 153 h 383"/>
                <a:gd name="T80" fmla="*/ 183 w 532"/>
                <a:gd name="T81" fmla="*/ 163 h 383"/>
                <a:gd name="T82" fmla="*/ 163 w 532"/>
                <a:gd name="T83" fmla="*/ 171 h 383"/>
                <a:gd name="T84" fmla="*/ 149 w 532"/>
                <a:gd name="T85" fmla="*/ 165 h 383"/>
                <a:gd name="T86" fmla="*/ 136 w 532"/>
                <a:gd name="T87" fmla="*/ 152 h 383"/>
                <a:gd name="T88" fmla="*/ 116 w 532"/>
                <a:gd name="T89" fmla="*/ 140 h 383"/>
                <a:gd name="T90" fmla="*/ 131 w 532"/>
                <a:gd name="T91" fmla="*/ 135 h 383"/>
                <a:gd name="T92" fmla="*/ 162 w 532"/>
                <a:gd name="T93" fmla="*/ 113 h 383"/>
                <a:gd name="T94" fmla="*/ 175 w 532"/>
                <a:gd name="T95" fmla="*/ 98 h 383"/>
                <a:gd name="T96" fmla="*/ 199 w 532"/>
                <a:gd name="T97" fmla="*/ 95 h 383"/>
                <a:gd name="T98" fmla="*/ 198 w 532"/>
                <a:gd name="T99" fmla="*/ 82 h 383"/>
                <a:gd name="T100" fmla="*/ 188 w 532"/>
                <a:gd name="T101" fmla="*/ 67 h 383"/>
                <a:gd name="T102" fmla="*/ 168 w 532"/>
                <a:gd name="T103" fmla="*/ 52 h 3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2"/>
                <a:gd name="T157" fmla="*/ 0 h 383"/>
                <a:gd name="T158" fmla="*/ 532 w 532"/>
                <a:gd name="T159" fmla="*/ 383 h 3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2" h="383">
                  <a:moveTo>
                    <a:pt x="167" y="39"/>
                  </a:moveTo>
                  <a:lnTo>
                    <a:pt x="188" y="36"/>
                  </a:lnTo>
                  <a:lnTo>
                    <a:pt x="194" y="37"/>
                  </a:lnTo>
                  <a:lnTo>
                    <a:pt x="212" y="37"/>
                  </a:lnTo>
                  <a:lnTo>
                    <a:pt x="220" y="42"/>
                  </a:lnTo>
                  <a:lnTo>
                    <a:pt x="268" y="31"/>
                  </a:lnTo>
                  <a:lnTo>
                    <a:pt x="304" y="20"/>
                  </a:lnTo>
                  <a:lnTo>
                    <a:pt x="310" y="13"/>
                  </a:lnTo>
                  <a:lnTo>
                    <a:pt x="320" y="8"/>
                  </a:lnTo>
                  <a:lnTo>
                    <a:pt x="346" y="3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5" y="8"/>
                  </a:lnTo>
                  <a:lnTo>
                    <a:pt x="418" y="2"/>
                  </a:lnTo>
                  <a:lnTo>
                    <a:pt x="428" y="2"/>
                  </a:lnTo>
                  <a:lnTo>
                    <a:pt x="426" y="11"/>
                  </a:lnTo>
                  <a:lnTo>
                    <a:pt x="416" y="16"/>
                  </a:lnTo>
                  <a:lnTo>
                    <a:pt x="418" y="23"/>
                  </a:lnTo>
                  <a:lnTo>
                    <a:pt x="426" y="24"/>
                  </a:lnTo>
                  <a:lnTo>
                    <a:pt x="436" y="18"/>
                  </a:lnTo>
                  <a:lnTo>
                    <a:pt x="459" y="21"/>
                  </a:lnTo>
                  <a:lnTo>
                    <a:pt x="477" y="24"/>
                  </a:lnTo>
                  <a:lnTo>
                    <a:pt x="480" y="29"/>
                  </a:lnTo>
                  <a:lnTo>
                    <a:pt x="483" y="33"/>
                  </a:lnTo>
                  <a:lnTo>
                    <a:pt x="486" y="34"/>
                  </a:lnTo>
                  <a:lnTo>
                    <a:pt x="496" y="37"/>
                  </a:lnTo>
                  <a:lnTo>
                    <a:pt x="498" y="41"/>
                  </a:lnTo>
                  <a:lnTo>
                    <a:pt x="491" y="47"/>
                  </a:lnTo>
                  <a:lnTo>
                    <a:pt x="483" y="46"/>
                  </a:lnTo>
                  <a:lnTo>
                    <a:pt x="480" y="51"/>
                  </a:lnTo>
                  <a:lnTo>
                    <a:pt x="470" y="51"/>
                  </a:lnTo>
                  <a:lnTo>
                    <a:pt x="468" y="54"/>
                  </a:lnTo>
                  <a:lnTo>
                    <a:pt x="470" y="57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5" y="65"/>
                  </a:lnTo>
                  <a:lnTo>
                    <a:pt x="480" y="65"/>
                  </a:lnTo>
                  <a:lnTo>
                    <a:pt x="482" y="68"/>
                  </a:lnTo>
                  <a:lnTo>
                    <a:pt x="498" y="70"/>
                  </a:lnTo>
                  <a:lnTo>
                    <a:pt x="506" y="67"/>
                  </a:lnTo>
                  <a:lnTo>
                    <a:pt x="513" y="70"/>
                  </a:lnTo>
                  <a:lnTo>
                    <a:pt x="514" y="73"/>
                  </a:lnTo>
                  <a:lnTo>
                    <a:pt x="519" y="78"/>
                  </a:lnTo>
                  <a:lnTo>
                    <a:pt x="532" y="83"/>
                  </a:lnTo>
                  <a:lnTo>
                    <a:pt x="496" y="96"/>
                  </a:lnTo>
                  <a:lnTo>
                    <a:pt x="482" y="101"/>
                  </a:lnTo>
                  <a:lnTo>
                    <a:pt x="472" y="106"/>
                  </a:lnTo>
                  <a:lnTo>
                    <a:pt x="464" y="111"/>
                  </a:lnTo>
                  <a:lnTo>
                    <a:pt x="457" y="117"/>
                  </a:lnTo>
                  <a:lnTo>
                    <a:pt x="452" y="124"/>
                  </a:lnTo>
                  <a:lnTo>
                    <a:pt x="450" y="139"/>
                  </a:lnTo>
                  <a:lnTo>
                    <a:pt x="450" y="155"/>
                  </a:lnTo>
                  <a:lnTo>
                    <a:pt x="452" y="168"/>
                  </a:lnTo>
                  <a:lnTo>
                    <a:pt x="460" y="178"/>
                  </a:lnTo>
                  <a:lnTo>
                    <a:pt x="467" y="184"/>
                  </a:lnTo>
                  <a:lnTo>
                    <a:pt x="475" y="197"/>
                  </a:lnTo>
                  <a:lnTo>
                    <a:pt x="482" y="207"/>
                  </a:lnTo>
                  <a:lnTo>
                    <a:pt x="485" y="217"/>
                  </a:lnTo>
                  <a:lnTo>
                    <a:pt x="483" y="233"/>
                  </a:lnTo>
                  <a:lnTo>
                    <a:pt x="480" y="241"/>
                  </a:lnTo>
                  <a:lnTo>
                    <a:pt x="472" y="261"/>
                  </a:lnTo>
                  <a:lnTo>
                    <a:pt x="468" y="261"/>
                  </a:lnTo>
                  <a:lnTo>
                    <a:pt x="470" y="380"/>
                  </a:lnTo>
                  <a:lnTo>
                    <a:pt x="263" y="382"/>
                  </a:lnTo>
                  <a:lnTo>
                    <a:pt x="176" y="383"/>
                  </a:lnTo>
                  <a:lnTo>
                    <a:pt x="165" y="375"/>
                  </a:lnTo>
                  <a:lnTo>
                    <a:pt x="153" y="369"/>
                  </a:lnTo>
                  <a:lnTo>
                    <a:pt x="144" y="362"/>
                  </a:lnTo>
                  <a:lnTo>
                    <a:pt x="121" y="352"/>
                  </a:lnTo>
                  <a:lnTo>
                    <a:pt x="96" y="351"/>
                  </a:lnTo>
                  <a:lnTo>
                    <a:pt x="91" y="348"/>
                  </a:lnTo>
                  <a:lnTo>
                    <a:pt x="100" y="334"/>
                  </a:lnTo>
                  <a:lnTo>
                    <a:pt x="77" y="326"/>
                  </a:lnTo>
                  <a:lnTo>
                    <a:pt x="70" y="328"/>
                  </a:lnTo>
                  <a:lnTo>
                    <a:pt x="60" y="338"/>
                  </a:lnTo>
                  <a:lnTo>
                    <a:pt x="51" y="348"/>
                  </a:lnTo>
                  <a:lnTo>
                    <a:pt x="42" y="354"/>
                  </a:lnTo>
                  <a:lnTo>
                    <a:pt x="34" y="349"/>
                  </a:lnTo>
                  <a:lnTo>
                    <a:pt x="23" y="343"/>
                  </a:lnTo>
                  <a:lnTo>
                    <a:pt x="8" y="333"/>
                  </a:lnTo>
                  <a:lnTo>
                    <a:pt x="7" y="330"/>
                  </a:lnTo>
                  <a:lnTo>
                    <a:pt x="5" y="326"/>
                  </a:lnTo>
                  <a:lnTo>
                    <a:pt x="3" y="325"/>
                  </a:lnTo>
                  <a:lnTo>
                    <a:pt x="0" y="321"/>
                  </a:lnTo>
                  <a:lnTo>
                    <a:pt x="8" y="321"/>
                  </a:lnTo>
                  <a:lnTo>
                    <a:pt x="16" y="323"/>
                  </a:lnTo>
                  <a:lnTo>
                    <a:pt x="28" y="312"/>
                  </a:lnTo>
                  <a:lnTo>
                    <a:pt x="41" y="308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64" y="305"/>
                  </a:lnTo>
                  <a:lnTo>
                    <a:pt x="72" y="300"/>
                  </a:lnTo>
                  <a:lnTo>
                    <a:pt x="77" y="299"/>
                  </a:lnTo>
                  <a:lnTo>
                    <a:pt x="83" y="294"/>
                  </a:lnTo>
                  <a:lnTo>
                    <a:pt x="87" y="290"/>
                  </a:lnTo>
                  <a:lnTo>
                    <a:pt x="95" y="287"/>
                  </a:lnTo>
                  <a:lnTo>
                    <a:pt x="108" y="286"/>
                  </a:lnTo>
                  <a:lnTo>
                    <a:pt x="111" y="284"/>
                  </a:lnTo>
                  <a:lnTo>
                    <a:pt x="111" y="279"/>
                  </a:lnTo>
                  <a:lnTo>
                    <a:pt x="111" y="272"/>
                  </a:lnTo>
                  <a:lnTo>
                    <a:pt x="114" y="268"/>
                  </a:lnTo>
                  <a:lnTo>
                    <a:pt x="116" y="266"/>
                  </a:lnTo>
                  <a:lnTo>
                    <a:pt x="118" y="266"/>
                  </a:lnTo>
                  <a:lnTo>
                    <a:pt x="124" y="263"/>
                  </a:lnTo>
                  <a:lnTo>
                    <a:pt x="134" y="248"/>
                  </a:lnTo>
                  <a:lnTo>
                    <a:pt x="144" y="241"/>
                  </a:lnTo>
                  <a:lnTo>
                    <a:pt x="150" y="238"/>
                  </a:lnTo>
                  <a:lnTo>
                    <a:pt x="152" y="235"/>
                  </a:lnTo>
                  <a:lnTo>
                    <a:pt x="153" y="235"/>
                  </a:lnTo>
                  <a:lnTo>
                    <a:pt x="157" y="235"/>
                  </a:lnTo>
                  <a:lnTo>
                    <a:pt x="163" y="238"/>
                  </a:lnTo>
                  <a:lnTo>
                    <a:pt x="171" y="235"/>
                  </a:lnTo>
                  <a:lnTo>
                    <a:pt x="178" y="233"/>
                  </a:lnTo>
                  <a:lnTo>
                    <a:pt x="181" y="232"/>
                  </a:lnTo>
                  <a:lnTo>
                    <a:pt x="186" y="230"/>
                  </a:lnTo>
                  <a:lnTo>
                    <a:pt x="191" y="230"/>
                  </a:lnTo>
                  <a:lnTo>
                    <a:pt x="207" y="227"/>
                  </a:lnTo>
                  <a:lnTo>
                    <a:pt x="198" y="215"/>
                  </a:lnTo>
                  <a:lnTo>
                    <a:pt x="204" y="215"/>
                  </a:lnTo>
                  <a:lnTo>
                    <a:pt x="211" y="214"/>
                  </a:lnTo>
                  <a:lnTo>
                    <a:pt x="220" y="210"/>
                  </a:lnTo>
                  <a:lnTo>
                    <a:pt x="230" y="202"/>
                  </a:lnTo>
                  <a:lnTo>
                    <a:pt x="240" y="197"/>
                  </a:lnTo>
                  <a:lnTo>
                    <a:pt x="243" y="196"/>
                  </a:lnTo>
                  <a:lnTo>
                    <a:pt x="246" y="194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55" y="189"/>
                  </a:lnTo>
                  <a:lnTo>
                    <a:pt x="256" y="188"/>
                  </a:lnTo>
                  <a:lnTo>
                    <a:pt x="260" y="186"/>
                  </a:lnTo>
                  <a:lnTo>
                    <a:pt x="260" y="183"/>
                  </a:lnTo>
                  <a:lnTo>
                    <a:pt x="256" y="181"/>
                  </a:lnTo>
                  <a:lnTo>
                    <a:pt x="251" y="179"/>
                  </a:lnTo>
                  <a:lnTo>
                    <a:pt x="251" y="176"/>
                  </a:lnTo>
                  <a:lnTo>
                    <a:pt x="255" y="175"/>
                  </a:lnTo>
                  <a:lnTo>
                    <a:pt x="260" y="171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1" y="166"/>
                  </a:lnTo>
                  <a:lnTo>
                    <a:pt x="260" y="163"/>
                  </a:lnTo>
                  <a:lnTo>
                    <a:pt x="256" y="161"/>
                  </a:lnTo>
                  <a:lnTo>
                    <a:pt x="251" y="163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38" y="166"/>
                  </a:lnTo>
                  <a:lnTo>
                    <a:pt x="232" y="165"/>
                  </a:lnTo>
                  <a:lnTo>
                    <a:pt x="227" y="161"/>
                  </a:lnTo>
                  <a:lnTo>
                    <a:pt x="225" y="160"/>
                  </a:lnTo>
                  <a:lnTo>
                    <a:pt x="227" y="157"/>
                  </a:lnTo>
                  <a:lnTo>
                    <a:pt x="232" y="155"/>
                  </a:lnTo>
                  <a:lnTo>
                    <a:pt x="235" y="153"/>
                  </a:lnTo>
                  <a:lnTo>
                    <a:pt x="233" y="152"/>
                  </a:lnTo>
                  <a:lnTo>
                    <a:pt x="227" y="150"/>
                  </a:lnTo>
                  <a:lnTo>
                    <a:pt x="219" y="148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04" y="145"/>
                  </a:lnTo>
                  <a:lnTo>
                    <a:pt x="189" y="153"/>
                  </a:lnTo>
                  <a:lnTo>
                    <a:pt x="188" y="155"/>
                  </a:lnTo>
                  <a:lnTo>
                    <a:pt x="186" y="158"/>
                  </a:lnTo>
                  <a:lnTo>
                    <a:pt x="184" y="160"/>
                  </a:lnTo>
                  <a:lnTo>
                    <a:pt x="183" y="163"/>
                  </a:lnTo>
                  <a:lnTo>
                    <a:pt x="178" y="165"/>
                  </a:lnTo>
                  <a:lnTo>
                    <a:pt x="173" y="168"/>
                  </a:lnTo>
                  <a:lnTo>
                    <a:pt x="168" y="170"/>
                  </a:lnTo>
                  <a:lnTo>
                    <a:pt x="163" y="171"/>
                  </a:lnTo>
                  <a:lnTo>
                    <a:pt x="160" y="176"/>
                  </a:lnTo>
                  <a:lnTo>
                    <a:pt x="152" y="173"/>
                  </a:lnTo>
                  <a:lnTo>
                    <a:pt x="152" y="171"/>
                  </a:lnTo>
                  <a:lnTo>
                    <a:pt x="149" y="165"/>
                  </a:lnTo>
                  <a:lnTo>
                    <a:pt x="145" y="160"/>
                  </a:lnTo>
                  <a:lnTo>
                    <a:pt x="145" y="157"/>
                  </a:lnTo>
                  <a:lnTo>
                    <a:pt x="139" y="155"/>
                  </a:lnTo>
                  <a:lnTo>
                    <a:pt x="136" y="152"/>
                  </a:lnTo>
                  <a:lnTo>
                    <a:pt x="129" y="148"/>
                  </a:lnTo>
                  <a:lnTo>
                    <a:pt x="122" y="144"/>
                  </a:lnTo>
                  <a:lnTo>
                    <a:pt x="118" y="142"/>
                  </a:lnTo>
                  <a:lnTo>
                    <a:pt x="116" y="140"/>
                  </a:lnTo>
                  <a:lnTo>
                    <a:pt x="116" y="137"/>
                  </a:lnTo>
                  <a:lnTo>
                    <a:pt x="118" y="137"/>
                  </a:lnTo>
                  <a:lnTo>
                    <a:pt x="121" y="134"/>
                  </a:lnTo>
                  <a:lnTo>
                    <a:pt x="131" y="135"/>
                  </a:lnTo>
                  <a:lnTo>
                    <a:pt x="136" y="137"/>
                  </a:lnTo>
                  <a:lnTo>
                    <a:pt x="142" y="134"/>
                  </a:lnTo>
                  <a:lnTo>
                    <a:pt x="153" y="126"/>
                  </a:lnTo>
                  <a:lnTo>
                    <a:pt x="162" y="113"/>
                  </a:lnTo>
                  <a:lnTo>
                    <a:pt x="168" y="113"/>
                  </a:lnTo>
                  <a:lnTo>
                    <a:pt x="171" y="109"/>
                  </a:lnTo>
                  <a:lnTo>
                    <a:pt x="173" y="101"/>
                  </a:lnTo>
                  <a:lnTo>
                    <a:pt x="175" y="98"/>
                  </a:lnTo>
                  <a:lnTo>
                    <a:pt x="180" y="98"/>
                  </a:lnTo>
                  <a:lnTo>
                    <a:pt x="186" y="96"/>
                  </a:lnTo>
                  <a:lnTo>
                    <a:pt x="191" y="98"/>
                  </a:lnTo>
                  <a:lnTo>
                    <a:pt x="199" y="95"/>
                  </a:lnTo>
                  <a:lnTo>
                    <a:pt x="194" y="90"/>
                  </a:lnTo>
                  <a:lnTo>
                    <a:pt x="191" y="86"/>
                  </a:lnTo>
                  <a:lnTo>
                    <a:pt x="191" y="83"/>
                  </a:lnTo>
                  <a:lnTo>
                    <a:pt x="198" y="82"/>
                  </a:lnTo>
                  <a:lnTo>
                    <a:pt x="201" y="72"/>
                  </a:lnTo>
                  <a:lnTo>
                    <a:pt x="199" y="70"/>
                  </a:lnTo>
                  <a:lnTo>
                    <a:pt x="194" y="67"/>
                  </a:lnTo>
                  <a:lnTo>
                    <a:pt x="188" y="67"/>
                  </a:lnTo>
                  <a:lnTo>
                    <a:pt x="178" y="67"/>
                  </a:lnTo>
                  <a:lnTo>
                    <a:pt x="176" y="62"/>
                  </a:lnTo>
                  <a:lnTo>
                    <a:pt x="173" y="57"/>
                  </a:lnTo>
                  <a:lnTo>
                    <a:pt x="168" y="52"/>
                  </a:lnTo>
                  <a:lnTo>
                    <a:pt x="165" y="49"/>
                  </a:lnTo>
                  <a:lnTo>
                    <a:pt x="167" y="46"/>
                  </a:lnTo>
                  <a:lnTo>
                    <a:pt x="167" y="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637" y="2369"/>
              <a:ext cx="563" cy="308"/>
            </a:xfrm>
            <a:custGeom>
              <a:avLst/>
              <a:gdLst>
                <a:gd name="T0" fmla="*/ 97 w 563"/>
                <a:gd name="T1" fmla="*/ 16 h 308"/>
                <a:gd name="T2" fmla="*/ 211 w 563"/>
                <a:gd name="T3" fmla="*/ 21 h 308"/>
                <a:gd name="T4" fmla="*/ 293 w 563"/>
                <a:gd name="T5" fmla="*/ 18 h 308"/>
                <a:gd name="T6" fmla="*/ 342 w 563"/>
                <a:gd name="T7" fmla="*/ 28 h 308"/>
                <a:gd name="T8" fmla="*/ 342 w 563"/>
                <a:gd name="T9" fmla="*/ 44 h 308"/>
                <a:gd name="T10" fmla="*/ 361 w 563"/>
                <a:gd name="T11" fmla="*/ 67 h 308"/>
                <a:gd name="T12" fmla="*/ 415 w 563"/>
                <a:gd name="T13" fmla="*/ 77 h 308"/>
                <a:gd name="T14" fmla="*/ 410 w 563"/>
                <a:gd name="T15" fmla="*/ 91 h 308"/>
                <a:gd name="T16" fmla="*/ 449 w 563"/>
                <a:gd name="T17" fmla="*/ 119 h 308"/>
                <a:gd name="T18" fmla="*/ 506 w 563"/>
                <a:gd name="T19" fmla="*/ 122 h 308"/>
                <a:gd name="T20" fmla="*/ 559 w 563"/>
                <a:gd name="T21" fmla="*/ 124 h 308"/>
                <a:gd name="T22" fmla="*/ 537 w 563"/>
                <a:gd name="T23" fmla="*/ 143 h 308"/>
                <a:gd name="T24" fmla="*/ 541 w 563"/>
                <a:gd name="T25" fmla="*/ 158 h 308"/>
                <a:gd name="T26" fmla="*/ 508 w 563"/>
                <a:gd name="T27" fmla="*/ 166 h 308"/>
                <a:gd name="T28" fmla="*/ 441 w 563"/>
                <a:gd name="T29" fmla="*/ 184 h 308"/>
                <a:gd name="T30" fmla="*/ 397 w 563"/>
                <a:gd name="T31" fmla="*/ 173 h 308"/>
                <a:gd name="T32" fmla="*/ 430 w 563"/>
                <a:gd name="T33" fmla="*/ 192 h 308"/>
                <a:gd name="T34" fmla="*/ 443 w 563"/>
                <a:gd name="T35" fmla="*/ 202 h 308"/>
                <a:gd name="T36" fmla="*/ 456 w 563"/>
                <a:gd name="T37" fmla="*/ 205 h 308"/>
                <a:gd name="T38" fmla="*/ 470 w 563"/>
                <a:gd name="T39" fmla="*/ 228 h 308"/>
                <a:gd name="T40" fmla="*/ 469 w 563"/>
                <a:gd name="T41" fmla="*/ 248 h 308"/>
                <a:gd name="T42" fmla="*/ 435 w 563"/>
                <a:gd name="T43" fmla="*/ 263 h 308"/>
                <a:gd name="T44" fmla="*/ 402 w 563"/>
                <a:gd name="T45" fmla="*/ 276 h 308"/>
                <a:gd name="T46" fmla="*/ 373 w 563"/>
                <a:gd name="T47" fmla="*/ 279 h 308"/>
                <a:gd name="T48" fmla="*/ 350 w 563"/>
                <a:gd name="T49" fmla="*/ 267 h 308"/>
                <a:gd name="T50" fmla="*/ 343 w 563"/>
                <a:gd name="T51" fmla="*/ 274 h 308"/>
                <a:gd name="T52" fmla="*/ 327 w 563"/>
                <a:gd name="T53" fmla="*/ 274 h 308"/>
                <a:gd name="T54" fmla="*/ 314 w 563"/>
                <a:gd name="T55" fmla="*/ 282 h 308"/>
                <a:gd name="T56" fmla="*/ 297 w 563"/>
                <a:gd name="T57" fmla="*/ 285 h 308"/>
                <a:gd name="T58" fmla="*/ 293 w 563"/>
                <a:gd name="T59" fmla="*/ 305 h 308"/>
                <a:gd name="T60" fmla="*/ 258 w 563"/>
                <a:gd name="T61" fmla="*/ 300 h 308"/>
                <a:gd name="T62" fmla="*/ 231 w 563"/>
                <a:gd name="T63" fmla="*/ 302 h 308"/>
                <a:gd name="T64" fmla="*/ 217 w 563"/>
                <a:gd name="T65" fmla="*/ 292 h 308"/>
                <a:gd name="T66" fmla="*/ 214 w 563"/>
                <a:gd name="T67" fmla="*/ 308 h 308"/>
                <a:gd name="T68" fmla="*/ 204 w 563"/>
                <a:gd name="T69" fmla="*/ 294 h 308"/>
                <a:gd name="T70" fmla="*/ 177 w 563"/>
                <a:gd name="T71" fmla="*/ 282 h 308"/>
                <a:gd name="T72" fmla="*/ 169 w 563"/>
                <a:gd name="T73" fmla="*/ 302 h 308"/>
                <a:gd name="T74" fmla="*/ 131 w 563"/>
                <a:gd name="T75" fmla="*/ 294 h 308"/>
                <a:gd name="T76" fmla="*/ 124 w 563"/>
                <a:gd name="T77" fmla="*/ 279 h 308"/>
                <a:gd name="T78" fmla="*/ 77 w 563"/>
                <a:gd name="T79" fmla="*/ 259 h 308"/>
                <a:gd name="T80" fmla="*/ 93 w 563"/>
                <a:gd name="T81" fmla="*/ 245 h 308"/>
                <a:gd name="T82" fmla="*/ 80 w 563"/>
                <a:gd name="T83" fmla="*/ 230 h 308"/>
                <a:gd name="T84" fmla="*/ 54 w 563"/>
                <a:gd name="T85" fmla="*/ 215 h 308"/>
                <a:gd name="T86" fmla="*/ 64 w 563"/>
                <a:gd name="T87" fmla="*/ 212 h 308"/>
                <a:gd name="T88" fmla="*/ 87 w 563"/>
                <a:gd name="T89" fmla="*/ 204 h 308"/>
                <a:gd name="T90" fmla="*/ 95 w 563"/>
                <a:gd name="T91" fmla="*/ 191 h 308"/>
                <a:gd name="T92" fmla="*/ 80 w 563"/>
                <a:gd name="T93" fmla="*/ 181 h 308"/>
                <a:gd name="T94" fmla="*/ 97 w 563"/>
                <a:gd name="T95" fmla="*/ 163 h 308"/>
                <a:gd name="T96" fmla="*/ 98 w 563"/>
                <a:gd name="T97" fmla="*/ 155 h 308"/>
                <a:gd name="T98" fmla="*/ 110 w 563"/>
                <a:gd name="T99" fmla="*/ 152 h 308"/>
                <a:gd name="T100" fmla="*/ 121 w 563"/>
                <a:gd name="T101" fmla="*/ 163 h 308"/>
                <a:gd name="T102" fmla="*/ 139 w 563"/>
                <a:gd name="T103" fmla="*/ 173 h 308"/>
                <a:gd name="T104" fmla="*/ 142 w 563"/>
                <a:gd name="T105" fmla="*/ 165 h 308"/>
                <a:gd name="T106" fmla="*/ 144 w 563"/>
                <a:gd name="T107" fmla="*/ 157 h 308"/>
                <a:gd name="T108" fmla="*/ 146 w 563"/>
                <a:gd name="T109" fmla="*/ 143 h 308"/>
                <a:gd name="T110" fmla="*/ 113 w 563"/>
                <a:gd name="T111" fmla="*/ 143 h 308"/>
                <a:gd name="T112" fmla="*/ 95 w 563"/>
                <a:gd name="T113" fmla="*/ 135 h 308"/>
                <a:gd name="T114" fmla="*/ 67 w 563"/>
                <a:gd name="T115" fmla="*/ 129 h 308"/>
                <a:gd name="T116" fmla="*/ 40 w 563"/>
                <a:gd name="T117" fmla="*/ 117 h 308"/>
                <a:gd name="T118" fmla="*/ 9 w 563"/>
                <a:gd name="T119" fmla="*/ 98 h 308"/>
                <a:gd name="T120" fmla="*/ 33 w 563"/>
                <a:gd name="T121" fmla="*/ 72 h 308"/>
                <a:gd name="T122" fmla="*/ 13 w 563"/>
                <a:gd name="T123" fmla="*/ 19 h 3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3"/>
                <a:gd name="T187" fmla="*/ 0 h 308"/>
                <a:gd name="T188" fmla="*/ 563 w 563"/>
                <a:gd name="T189" fmla="*/ 308 h 3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3" h="308">
                  <a:moveTo>
                    <a:pt x="72" y="8"/>
                  </a:moveTo>
                  <a:lnTo>
                    <a:pt x="77" y="10"/>
                  </a:lnTo>
                  <a:lnTo>
                    <a:pt x="85" y="15"/>
                  </a:lnTo>
                  <a:lnTo>
                    <a:pt x="93" y="16"/>
                  </a:lnTo>
                  <a:lnTo>
                    <a:pt x="97" y="16"/>
                  </a:lnTo>
                  <a:lnTo>
                    <a:pt x="128" y="3"/>
                  </a:lnTo>
                  <a:lnTo>
                    <a:pt x="131" y="1"/>
                  </a:lnTo>
                  <a:lnTo>
                    <a:pt x="136" y="1"/>
                  </a:lnTo>
                  <a:lnTo>
                    <a:pt x="178" y="0"/>
                  </a:lnTo>
                  <a:lnTo>
                    <a:pt x="198" y="23"/>
                  </a:lnTo>
                  <a:lnTo>
                    <a:pt x="211" y="21"/>
                  </a:lnTo>
                  <a:lnTo>
                    <a:pt x="214" y="16"/>
                  </a:lnTo>
                  <a:lnTo>
                    <a:pt x="235" y="11"/>
                  </a:lnTo>
                  <a:lnTo>
                    <a:pt x="242" y="16"/>
                  </a:lnTo>
                  <a:lnTo>
                    <a:pt x="263" y="16"/>
                  </a:lnTo>
                  <a:lnTo>
                    <a:pt x="291" y="16"/>
                  </a:lnTo>
                  <a:lnTo>
                    <a:pt x="293" y="18"/>
                  </a:lnTo>
                  <a:lnTo>
                    <a:pt x="302" y="18"/>
                  </a:lnTo>
                  <a:lnTo>
                    <a:pt x="312" y="23"/>
                  </a:lnTo>
                  <a:lnTo>
                    <a:pt x="319" y="24"/>
                  </a:lnTo>
                  <a:lnTo>
                    <a:pt x="328" y="28"/>
                  </a:lnTo>
                  <a:lnTo>
                    <a:pt x="335" y="26"/>
                  </a:lnTo>
                  <a:lnTo>
                    <a:pt x="342" y="28"/>
                  </a:lnTo>
                  <a:lnTo>
                    <a:pt x="337" y="34"/>
                  </a:lnTo>
                  <a:lnTo>
                    <a:pt x="340" y="36"/>
                  </a:lnTo>
                  <a:lnTo>
                    <a:pt x="335" y="39"/>
                  </a:lnTo>
                  <a:lnTo>
                    <a:pt x="337" y="42"/>
                  </a:lnTo>
                  <a:lnTo>
                    <a:pt x="343" y="42"/>
                  </a:lnTo>
                  <a:lnTo>
                    <a:pt x="342" y="44"/>
                  </a:lnTo>
                  <a:lnTo>
                    <a:pt x="340" y="47"/>
                  </a:lnTo>
                  <a:lnTo>
                    <a:pt x="345" y="52"/>
                  </a:lnTo>
                  <a:lnTo>
                    <a:pt x="351" y="54"/>
                  </a:lnTo>
                  <a:lnTo>
                    <a:pt x="356" y="60"/>
                  </a:lnTo>
                  <a:lnTo>
                    <a:pt x="353" y="62"/>
                  </a:lnTo>
                  <a:lnTo>
                    <a:pt x="361" y="67"/>
                  </a:lnTo>
                  <a:lnTo>
                    <a:pt x="363" y="65"/>
                  </a:lnTo>
                  <a:lnTo>
                    <a:pt x="377" y="67"/>
                  </a:lnTo>
                  <a:lnTo>
                    <a:pt x="381" y="70"/>
                  </a:lnTo>
                  <a:lnTo>
                    <a:pt x="417" y="73"/>
                  </a:lnTo>
                  <a:lnTo>
                    <a:pt x="417" y="75"/>
                  </a:lnTo>
                  <a:lnTo>
                    <a:pt x="415" y="77"/>
                  </a:lnTo>
                  <a:lnTo>
                    <a:pt x="415" y="78"/>
                  </a:lnTo>
                  <a:lnTo>
                    <a:pt x="428" y="80"/>
                  </a:lnTo>
                  <a:lnTo>
                    <a:pt x="435" y="81"/>
                  </a:lnTo>
                  <a:lnTo>
                    <a:pt x="431" y="85"/>
                  </a:lnTo>
                  <a:lnTo>
                    <a:pt x="425" y="86"/>
                  </a:lnTo>
                  <a:lnTo>
                    <a:pt x="410" y="91"/>
                  </a:lnTo>
                  <a:lnTo>
                    <a:pt x="412" y="98"/>
                  </a:lnTo>
                  <a:lnTo>
                    <a:pt x="426" y="99"/>
                  </a:lnTo>
                  <a:lnTo>
                    <a:pt x="431" y="109"/>
                  </a:lnTo>
                  <a:lnTo>
                    <a:pt x="441" y="111"/>
                  </a:lnTo>
                  <a:lnTo>
                    <a:pt x="443" y="116"/>
                  </a:lnTo>
                  <a:lnTo>
                    <a:pt x="449" y="119"/>
                  </a:lnTo>
                  <a:lnTo>
                    <a:pt x="459" y="122"/>
                  </a:lnTo>
                  <a:lnTo>
                    <a:pt x="470" y="122"/>
                  </a:lnTo>
                  <a:lnTo>
                    <a:pt x="475" y="121"/>
                  </a:lnTo>
                  <a:lnTo>
                    <a:pt x="485" y="117"/>
                  </a:lnTo>
                  <a:lnTo>
                    <a:pt x="497" y="119"/>
                  </a:lnTo>
                  <a:lnTo>
                    <a:pt x="506" y="122"/>
                  </a:lnTo>
                  <a:lnTo>
                    <a:pt x="519" y="121"/>
                  </a:lnTo>
                  <a:lnTo>
                    <a:pt x="536" y="121"/>
                  </a:lnTo>
                  <a:lnTo>
                    <a:pt x="544" y="119"/>
                  </a:lnTo>
                  <a:lnTo>
                    <a:pt x="552" y="119"/>
                  </a:lnTo>
                  <a:lnTo>
                    <a:pt x="555" y="121"/>
                  </a:lnTo>
                  <a:lnTo>
                    <a:pt x="559" y="124"/>
                  </a:lnTo>
                  <a:lnTo>
                    <a:pt x="563" y="130"/>
                  </a:lnTo>
                  <a:lnTo>
                    <a:pt x="557" y="134"/>
                  </a:lnTo>
                  <a:lnTo>
                    <a:pt x="552" y="135"/>
                  </a:lnTo>
                  <a:lnTo>
                    <a:pt x="549" y="142"/>
                  </a:lnTo>
                  <a:lnTo>
                    <a:pt x="544" y="143"/>
                  </a:lnTo>
                  <a:lnTo>
                    <a:pt x="537" y="143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7" y="152"/>
                  </a:lnTo>
                  <a:lnTo>
                    <a:pt x="542" y="153"/>
                  </a:lnTo>
                  <a:lnTo>
                    <a:pt x="544" y="155"/>
                  </a:lnTo>
                  <a:lnTo>
                    <a:pt x="541" y="158"/>
                  </a:lnTo>
                  <a:lnTo>
                    <a:pt x="537" y="161"/>
                  </a:lnTo>
                  <a:lnTo>
                    <a:pt x="529" y="163"/>
                  </a:lnTo>
                  <a:lnTo>
                    <a:pt x="523" y="165"/>
                  </a:lnTo>
                  <a:lnTo>
                    <a:pt x="518" y="166"/>
                  </a:lnTo>
                  <a:lnTo>
                    <a:pt x="511" y="170"/>
                  </a:lnTo>
                  <a:lnTo>
                    <a:pt x="508" y="166"/>
                  </a:lnTo>
                  <a:lnTo>
                    <a:pt x="482" y="173"/>
                  </a:lnTo>
                  <a:lnTo>
                    <a:pt x="470" y="166"/>
                  </a:lnTo>
                  <a:lnTo>
                    <a:pt x="464" y="168"/>
                  </a:lnTo>
                  <a:lnTo>
                    <a:pt x="469" y="174"/>
                  </a:lnTo>
                  <a:lnTo>
                    <a:pt x="459" y="183"/>
                  </a:lnTo>
                  <a:lnTo>
                    <a:pt x="441" y="184"/>
                  </a:lnTo>
                  <a:lnTo>
                    <a:pt x="443" y="179"/>
                  </a:lnTo>
                  <a:lnTo>
                    <a:pt x="441" y="176"/>
                  </a:lnTo>
                  <a:lnTo>
                    <a:pt x="431" y="176"/>
                  </a:lnTo>
                  <a:lnTo>
                    <a:pt x="405" y="176"/>
                  </a:lnTo>
                  <a:lnTo>
                    <a:pt x="400" y="176"/>
                  </a:lnTo>
                  <a:lnTo>
                    <a:pt x="397" y="173"/>
                  </a:lnTo>
                  <a:lnTo>
                    <a:pt x="394" y="174"/>
                  </a:lnTo>
                  <a:lnTo>
                    <a:pt x="394" y="179"/>
                  </a:lnTo>
                  <a:lnTo>
                    <a:pt x="407" y="181"/>
                  </a:lnTo>
                  <a:lnTo>
                    <a:pt x="420" y="186"/>
                  </a:lnTo>
                  <a:lnTo>
                    <a:pt x="435" y="189"/>
                  </a:lnTo>
                  <a:lnTo>
                    <a:pt x="430" y="192"/>
                  </a:lnTo>
                  <a:lnTo>
                    <a:pt x="425" y="196"/>
                  </a:lnTo>
                  <a:lnTo>
                    <a:pt x="423" y="197"/>
                  </a:lnTo>
                  <a:lnTo>
                    <a:pt x="433" y="199"/>
                  </a:lnTo>
                  <a:lnTo>
                    <a:pt x="441" y="197"/>
                  </a:lnTo>
                  <a:lnTo>
                    <a:pt x="443" y="201"/>
                  </a:lnTo>
                  <a:lnTo>
                    <a:pt x="443" y="202"/>
                  </a:lnTo>
                  <a:lnTo>
                    <a:pt x="441" y="205"/>
                  </a:lnTo>
                  <a:lnTo>
                    <a:pt x="439" y="209"/>
                  </a:lnTo>
                  <a:lnTo>
                    <a:pt x="443" y="209"/>
                  </a:lnTo>
                  <a:lnTo>
                    <a:pt x="449" y="207"/>
                  </a:lnTo>
                  <a:lnTo>
                    <a:pt x="452" y="205"/>
                  </a:lnTo>
                  <a:lnTo>
                    <a:pt x="456" y="205"/>
                  </a:lnTo>
                  <a:lnTo>
                    <a:pt x="459" y="207"/>
                  </a:lnTo>
                  <a:lnTo>
                    <a:pt x="462" y="212"/>
                  </a:lnTo>
                  <a:lnTo>
                    <a:pt x="462" y="217"/>
                  </a:lnTo>
                  <a:lnTo>
                    <a:pt x="462" y="222"/>
                  </a:lnTo>
                  <a:lnTo>
                    <a:pt x="462" y="225"/>
                  </a:lnTo>
                  <a:lnTo>
                    <a:pt x="470" y="228"/>
                  </a:lnTo>
                  <a:lnTo>
                    <a:pt x="475" y="230"/>
                  </a:lnTo>
                  <a:lnTo>
                    <a:pt x="482" y="235"/>
                  </a:lnTo>
                  <a:lnTo>
                    <a:pt x="485" y="240"/>
                  </a:lnTo>
                  <a:lnTo>
                    <a:pt x="480" y="243"/>
                  </a:lnTo>
                  <a:lnTo>
                    <a:pt x="474" y="246"/>
                  </a:lnTo>
                  <a:lnTo>
                    <a:pt x="469" y="248"/>
                  </a:lnTo>
                  <a:lnTo>
                    <a:pt x="462" y="250"/>
                  </a:lnTo>
                  <a:lnTo>
                    <a:pt x="456" y="251"/>
                  </a:lnTo>
                  <a:lnTo>
                    <a:pt x="449" y="253"/>
                  </a:lnTo>
                  <a:lnTo>
                    <a:pt x="444" y="256"/>
                  </a:lnTo>
                  <a:lnTo>
                    <a:pt x="438" y="259"/>
                  </a:lnTo>
                  <a:lnTo>
                    <a:pt x="435" y="263"/>
                  </a:lnTo>
                  <a:lnTo>
                    <a:pt x="428" y="269"/>
                  </a:lnTo>
                  <a:lnTo>
                    <a:pt x="426" y="272"/>
                  </a:lnTo>
                  <a:lnTo>
                    <a:pt x="420" y="271"/>
                  </a:lnTo>
                  <a:lnTo>
                    <a:pt x="413" y="271"/>
                  </a:lnTo>
                  <a:lnTo>
                    <a:pt x="407" y="272"/>
                  </a:lnTo>
                  <a:lnTo>
                    <a:pt x="402" y="276"/>
                  </a:lnTo>
                  <a:lnTo>
                    <a:pt x="399" y="277"/>
                  </a:lnTo>
                  <a:lnTo>
                    <a:pt x="390" y="279"/>
                  </a:lnTo>
                  <a:lnTo>
                    <a:pt x="384" y="277"/>
                  </a:lnTo>
                  <a:lnTo>
                    <a:pt x="379" y="277"/>
                  </a:lnTo>
                  <a:lnTo>
                    <a:pt x="374" y="277"/>
                  </a:lnTo>
                  <a:lnTo>
                    <a:pt x="373" y="279"/>
                  </a:lnTo>
                  <a:lnTo>
                    <a:pt x="363" y="279"/>
                  </a:lnTo>
                  <a:lnTo>
                    <a:pt x="368" y="269"/>
                  </a:lnTo>
                  <a:lnTo>
                    <a:pt x="361" y="271"/>
                  </a:lnTo>
                  <a:lnTo>
                    <a:pt x="358" y="266"/>
                  </a:lnTo>
                  <a:lnTo>
                    <a:pt x="355" y="266"/>
                  </a:lnTo>
                  <a:lnTo>
                    <a:pt x="350" y="267"/>
                  </a:lnTo>
                  <a:lnTo>
                    <a:pt x="348" y="269"/>
                  </a:lnTo>
                  <a:lnTo>
                    <a:pt x="350" y="271"/>
                  </a:lnTo>
                  <a:lnTo>
                    <a:pt x="350" y="274"/>
                  </a:lnTo>
                  <a:lnTo>
                    <a:pt x="348" y="277"/>
                  </a:lnTo>
                  <a:lnTo>
                    <a:pt x="345" y="277"/>
                  </a:lnTo>
                  <a:lnTo>
                    <a:pt x="343" y="274"/>
                  </a:lnTo>
                  <a:lnTo>
                    <a:pt x="342" y="272"/>
                  </a:lnTo>
                  <a:lnTo>
                    <a:pt x="338" y="272"/>
                  </a:lnTo>
                  <a:lnTo>
                    <a:pt x="337" y="276"/>
                  </a:lnTo>
                  <a:lnTo>
                    <a:pt x="333" y="277"/>
                  </a:lnTo>
                  <a:lnTo>
                    <a:pt x="328" y="276"/>
                  </a:lnTo>
                  <a:lnTo>
                    <a:pt x="327" y="274"/>
                  </a:lnTo>
                  <a:lnTo>
                    <a:pt x="322" y="272"/>
                  </a:lnTo>
                  <a:lnTo>
                    <a:pt x="320" y="274"/>
                  </a:lnTo>
                  <a:lnTo>
                    <a:pt x="320" y="276"/>
                  </a:lnTo>
                  <a:lnTo>
                    <a:pt x="319" y="277"/>
                  </a:lnTo>
                  <a:lnTo>
                    <a:pt x="317" y="281"/>
                  </a:lnTo>
                  <a:lnTo>
                    <a:pt x="314" y="282"/>
                  </a:lnTo>
                  <a:lnTo>
                    <a:pt x="315" y="285"/>
                  </a:lnTo>
                  <a:lnTo>
                    <a:pt x="315" y="289"/>
                  </a:lnTo>
                  <a:lnTo>
                    <a:pt x="315" y="292"/>
                  </a:lnTo>
                  <a:lnTo>
                    <a:pt x="312" y="292"/>
                  </a:lnTo>
                  <a:lnTo>
                    <a:pt x="309" y="289"/>
                  </a:lnTo>
                  <a:lnTo>
                    <a:pt x="297" y="285"/>
                  </a:lnTo>
                  <a:lnTo>
                    <a:pt x="291" y="292"/>
                  </a:lnTo>
                  <a:lnTo>
                    <a:pt x="289" y="294"/>
                  </a:lnTo>
                  <a:lnTo>
                    <a:pt x="294" y="297"/>
                  </a:lnTo>
                  <a:lnTo>
                    <a:pt x="296" y="298"/>
                  </a:lnTo>
                  <a:lnTo>
                    <a:pt x="296" y="302"/>
                  </a:lnTo>
                  <a:lnTo>
                    <a:pt x="293" y="305"/>
                  </a:lnTo>
                  <a:lnTo>
                    <a:pt x="291" y="307"/>
                  </a:lnTo>
                  <a:lnTo>
                    <a:pt x="286" y="307"/>
                  </a:lnTo>
                  <a:lnTo>
                    <a:pt x="283" y="305"/>
                  </a:lnTo>
                  <a:lnTo>
                    <a:pt x="278" y="298"/>
                  </a:lnTo>
                  <a:lnTo>
                    <a:pt x="266" y="300"/>
                  </a:lnTo>
                  <a:lnTo>
                    <a:pt x="258" y="300"/>
                  </a:lnTo>
                  <a:lnTo>
                    <a:pt x="245" y="305"/>
                  </a:lnTo>
                  <a:lnTo>
                    <a:pt x="242" y="303"/>
                  </a:lnTo>
                  <a:lnTo>
                    <a:pt x="239" y="303"/>
                  </a:lnTo>
                  <a:lnTo>
                    <a:pt x="234" y="307"/>
                  </a:lnTo>
                  <a:lnTo>
                    <a:pt x="231" y="307"/>
                  </a:lnTo>
                  <a:lnTo>
                    <a:pt x="231" y="302"/>
                  </a:lnTo>
                  <a:lnTo>
                    <a:pt x="232" y="298"/>
                  </a:lnTo>
                  <a:lnTo>
                    <a:pt x="235" y="294"/>
                  </a:lnTo>
                  <a:lnTo>
                    <a:pt x="231" y="292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7" y="292"/>
                  </a:lnTo>
                  <a:lnTo>
                    <a:pt x="217" y="295"/>
                  </a:lnTo>
                  <a:lnTo>
                    <a:pt x="216" y="298"/>
                  </a:lnTo>
                  <a:lnTo>
                    <a:pt x="217" y="302"/>
                  </a:lnTo>
                  <a:lnTo>
                    <a:pt x="217" y="303"/>
                  </a:lnTo>
                  <a:lnTo>
                    <a:pt x="217" y="307"/>
                  </a:lnTo>
                  <a:lnTo>
                    <a:pt x="214" y="308"/>
                  </a:lnTo>
                  <a:lnTo>
                    <a:pt x="209" y="308"/>
                  </a:lnTo>
                  <a:lnTo>
                    <a:pt x="206" y="307"/>
                  </a:lnTo>
                  <a:lnTo>
                    <a:pt x="203" y="305"/>
                  </a:lnTo>
                  <a:lnTo>
                    <a:pt x="201" y="302"/>
                  </a:lnTo>
                  <a:lnTo>
                    <a:pt x="201" y="298"/>
                  </a:lnTo>
                  <a:lnTo>
                    <a:pt x="204" y="294"/>
                  </a:lnTo>
                  <a:lnTo>
                    <a:pt x="193" y="292"/>
                  </a:lnTo>
                  <a:lnTo>
                    <a:pt x="195" y="287"/>
                  </a:lnTo>
                  <a:lnTo>
                    <a:pt x="190" y="284"/>
                  </a:lnTo>
                  <a:lnTo>
                    <a:pt x="185" y="282"/>
                  </a:lnTo>
                  <a:lnTo>
                    <a:pt x="180" y="282"/>
                  </a:lnTo>
                  <a:lnTo>
                    <a:pt x="177" y="282"/>
                  </a:lnTo>
                  <a:lnTo>
                    <a:pt x="173" y="284"/>
                  </a:lnTo>
                  <a:lnTo>
                    <a:pt x="172" y="287"/>
                  </a:lnTo>
                  <a:lnTo>
                    <a:pt x="172" y="290"/>
                  </a:lnTo>
                  <a:lnTo>
                    <a:pt x="178" y="302"/>
                  </a:lnTo>
                  <a:lnTo>
                    <a:pt x="175" y="302"/>
                  </a:lnTo>
                  <a:lnTo>
                    <a:pt x="169" y="302"/>
                  </a:lnTo>
                  <a:lnTo>
                    <a:pt x="155" y="303"/>
                  </a:lnTo>
                  <a:lnTo>
                    <a:pt x="151" y="303"/>
                  </a:lnTo>
                  <a:lnTo>
                    <a:pt x="144" y="300"/>
                  </a:lnTo>
                  <a:lnTo>
                    <a:pt x="136" y="298"/>
                  </a:lnTo>
                  <a:lnTo>
                    <a:pt x="133" y="297"/>
                  </a:lnTo>
                  <a:lnTo>
                    <a:pt x="131" y="294"/>
                  </a:lnTo>
                  <a:lnTo>
                    <a:pt x="131" y="290"/>
                  </a:lnTo>
                  <a:lnTo>
                    <a:pt x="131" y="289"/>
                  </a:lnTo>
                  <a:lnTo>
                    <a:pt x="128" y="285"/>
                  </a:lnTo>
                  <a:lnTo>
                    <a:pt x="126" y="284"/>
                  </a:lnTo>
                  <a:lnTo>
                    <a:pt x="128" y="281"/>
                  </a:lnTo>
                  <a:lnTo>
                    <a:pt x="124" y="279"/>
                  </a:lnTo>
                  <a:lnTo>
                    <a:pt x="89" y="269"/>
                  </a:lnTo>
                  <a:lnTo>
                    <a:pt x="85" y="267"/>
                  </a:lnTo>
                  <a:lnTo>
                    <a:pt x="85" y="264"/>
                  </a:lnTo>
                  <a:lnTo>
                    <a:pt x="82" y="263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6"/>
                  </a:lnTo>
                  <a:lnTo>
                    <a:pt x="80" y="253"/>
                  </a:lnTo>
                  <a:lnTo>
                    <a:pt x="82" y="250"/>
                  </a:lnTo>
                  <a:lnTo>
                    <a:pt x="84" y="248"/>
                  </a:lnTo>
                  <a:lnTo>
                    <a:pt x="90" y="246"/>
                  </a:lnTo>
                  <a:lnTo>
                    <a:pt x="93" y="245"/>
                  </a:lnTo>
                  <a:lnTo>
                    <a:pt x="93" y="240"/>
                  </a:lnTo>
                  <a:lnTo>
                    <a:pt x="89" y="240"/>
                  </a:lnTo>
                  <a:lnTo>
                    <a:pt x="82" y="238"/>
                  </a:lnTo>
                  <a:lnTo>
                    <a:pt x="85" y="236"/>
                  </a:lnTo>
                  <a:lnTo>
                    <a:pt x="84" y="233"/>
                  </a:lnTo>
                  <a:lnTo>
                    <a:pt x="80" y="230"/>
                  </a:lnTo>
                  <a:lnTo>
                    <a:pt x="75" y="228"/>
                  </a:lnTo>
                  <a:lnTo>
                    <a:pt x="69" y="227"/>
                  </a:lnTo>
                  <a:lnTo>
                    <a:pt x="67" y="222"/>
                  </a:lnTo>
                  <a:lnTo>
                    <a:pt x="66" y="219"/>
                  </a:lnTo>
                  <a:lnTo>
                    <a:pt x="61" y="217"/>
                  </a:lnTo>
                  <a:lnTo>
                    <a:pt x="54" y="215"/>
                  </a:lnTo>
                  <a:lnTo>
                    <a:pt x="49" y="214"/>
                  </a:lnTo>
                  <a:lnTo>
                    <a:pt x="43" y="215"/>
                  </a:lnTo>
                  <a:lnTo>
                    <a:pt x="38" y="214"/>
                  </a:lnTo>
                  <a:lnTo>
                    <a:pt x="43" y="209"/>
                  </a:lnTo>
                  <a:lnTo>
                    <a:pt x="53" y="210"/>
                  </a:lnTo>
                  <a:lnTo>
                    <a:pt x="64" y="212"/>
                  </a:lnTo>
                  <a:lnTo>
                    <a:pt x="69" y="214"/>
                  </a:lnTo>
                  <a:lnTo>
                    <a:pt x="74" y="210"/>
                  </a:lnTo>
                  <a:lnTo>
                    <a:pt x="84" y="212"/>
                  </a:lnTo>
                  <a:lnTo>
                    <a:pt x="92" y="210"/>
                  </a:lnTo>
                  <a:lnTo>
                    <a:pt x="95" y="207"/>
                  </a:lnTo>
                  <a:lnTo>
                    <a:pt x="87" y="204"/>
                  </a:lnTo>
                  <a:lnTo>
                    <a:pt x="84" y="205"/>
                  </a:lnTo>
                  <a:lnTo>
                    <a:pt x="72" y="202"/>
                  </a:lnTo>
                  <a:lnTo>
                    <a:pt x="75" y="194"/>
                  </a:lnTo>
                  <a:lnTo>
                    <a:pt x="87" y="192"/>
                  </a:lnTo>
                  <a:lnTo>
                    <a:pt x="90" y="192"/>
                  </a:lnTo>
                  <a:lnTo>
                    <a:pt x="95" y="191"/>
                  </a:lnTo>
                  <a:lnTo>
                    <a:pt x="102" y="188"/>
                  </a:lnTo>
                  <a:lnTo>
                    <a:pt x="103" y="183"/>
                  </a:lnTo>
                  <a:lnTo>
                    <a:pt x="95" y="179"/>
                  </a:lnTo>
                  <a:lnTo>
                    <a:pt x="92" y="179"/>
                  </a:lnTo>
                  <a:lnTo>
                    <a:pt x="89" y="183"/>
                  </a:lnTo>
                  <a:lnTo>
                    <a:pt x="80" y="181"/>
                  </a:lnTo>
                  <a:lnTo>
                    <a:pt x="75" y="179"/>
                  </a:lnTo>
                  <a:lnTo>
                    <a:pt x="80" y="176"/>
                  </a:lnTo>
                  <a:lnTo>
                    <a:pt x="87" y="171"/>
                  </a:lnTo>
                  <a:lnTo>
                    <a:pt x="90" y="168"/>
                  </a:lnTo>
                  <a:lnTo>
                    <a:pt x="93" y="166"/>
                  </a:lnTo>
                  <a:lnTo>
                    <a:pt x="97" y="163"/>
                  </a:lnTo>
                  <a:lnTo>
                    <a:pt x="92" y="161"/>
                  </a:lnTo>
                  <a:lnTo>
                    <a:pt x="87" y="160"/>
                  </a:lnTo>
                  <a:lnTo>
                    <a:pt x="87" y="157"/>
                  </a:lnTo>
                  <a:lnTo>
                    <a:pt x="90" y="155"/>
                  </a:lnTo>
                  <a:lnTo>
                    <a:pt x="95" y="157"/>
                  </a:lnTo>
                  <a:lnTo>
                    <a:pt x="98" y="155"/>
                  </a:lnTo>
                  <a:lnTo>
                    <a:pt x="98" y="150"/>
                  </a:lnTo>
                  <a:lnTo>
                    <a:pt x="103" y="147"/>
                  </a:lnTo>
                  <a:lnTo>
                    <a:pt x="106" y="147"/>
                  </a:lnTo>
                  <a:lnTo>
                    <a:pt x="110" y="147"/>
                  </a:lnTo>
                  <a:lnTo>
                    <a:pt x="111" y="148"/>
                  </a:lnTo>
                  <a:lnTo>
                    <a:pt x="110" y="152"/>
                  </a:lnTo>
                  <a:lnTo>
                    <a:pt x="113" y="153"/>
                  </a:lnTo>
                  <a:lnTo>
                    <a:pt x="116" y="152"/>
                  </a:lnTo>
                  <a:lnTo>
                    <a:pt x="121" y="153"/>
                  </a:lnTo>
                  <a:lnTo>
                    <a:pt x="121" y="157"/>
                  </a:lnTo>
                  <a:lnTo>
                    <a:pt x="123" y="160"/>
                  </a:lnTo>
                  <a:lnTo>
                    <a:pt x="121" y="163"/>
                  </a:lnTo>
                  <a:lnTo>
                    <a:pt x="120" y="165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29" y="170"/>
                  </a:lnTo>
                  <a:lnTo>
                    <a:pt x="136" y="171"/>
                  </a:lnTo>
                  <a:lnTo>
                    <a:pt x="139" y="173"/>
                  </a:lnTo>
                  <a:lnTo>
                    <a:pt x="146" y="171"/>
                  </a:lnTo>
                  <a:lnTo>
                    <a:pt x="149" y="170"/>
                  </a:lnTo>
                  <a:lnTo>
                    <a:pt x="149" y="166"/>
                  </a:lnTo>
                  <a:lnTo>
                    <a:pt x="149" y="165"/>
                  </a:lnTo>
                  <a:lnTo>
                    <a:pt x="144" y="165"/>
                  </a:lnTo>
                  <a:lnTo>
                    <a:pt x="142" y="165"/>
                  </a:lnTo>
                  <a:lnTo>
                    <a:pt x="138" y="165"/>
                  </a:lnTo>
                  <a:lnTo>
                    <a:pt x="138" y="161"/>
                  </a:lnTo>
                  <a:lnTo>
                    <a:pt x="138" y="158"/>
                  </a:lnTo>
                  <a:lnTo>
                    <a:pt x="139" y="157"/>
                  </a:lnTo>
                  <a:lnTo>
                    <a:pt x="141" y="157"/>
                  </a:lnTo>
                  <a:lnTo>
                    <a:pt x="144" y="157"/>
                  </a:lnTo>
                  <a:lnTo>
                    <a:pt x="147" y="157"/>
                  </a:lnTo>
                  <a:lnTo>
                    <a:pt x="157" y="153"/>
                  </a:lnTo>
                  <a:lnTo>
                    <a:pt x="157" y="148"/>
                  </a:lnTo>
                  <a:lnTo>
                    <a:pt x="155" y="147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2" y="145"/>
                  </a:lnTo>
                  <a:lnTo>
                    <a:pt x="138" y="145"/>
                  </a:lnTo>
                  <a:lnTo>
                    <a:pt x="129" y="145"/>
                  </a:lnTo>
                  <a:lnTo>
                    <a:pt x="123" y="147"/>
                  </a:lnTo>
                  <a:lnTo>
                    <a:pt x="121" y="145"/>
                  </a:lnTo>
                  <a:lnTo>
                    <a:pt x="113" y="143"/>
                  </a:lnTo>
                  <a:lnTo>
                    <a:pt x="110" y="140"/>
                  </a:lnTo>
                  <a:lnTo>
                    <a:pt x="110" y="139"/>
                  </a:lnTo>
                  <a:lnTo>
                    <a:pt x="111" y="137"/>
                  </a:lnTo>
                  <a:lnTo>
                    <a:pt x="108" y="135"/>
                  </a:lnTo>
                  <a:lnTo>
                    <a:pt x="103" y="135"/>
                  </a:lnTo>
                  <a:lnTo>
                    <a:pt x="95" y="135"/>
                  </a:lnTo>
                  <a:lnTo>
                    <a:pt x="89" y="135"/>
                  </a:lnTo>
                  <a:lnTo>
                    <a:pt x="84" y="134"/>
                  </a:lnTo>
                  <a:lnTo>
                    <a:pt x="80" y="132"/>
                  </a:lnTo>
                  <a:lnTo>
                    <a:pt x="75" y="130"/>
                  </a:lnTo>
                  <a:lnTo>
                    <a:pt x="72" y="129"/>
                  </a:lnTo>
                  <a:lnTo>
                    <a:pt x="67" y="129"/>
                  </a:lnTo>
                  <a:lnTo>
                    <a:pt x="62" y="127"/>
                  </a:lnTo>
                  <a:lnTo>
                    <a:pt x="59" y="127"/>
                  </a:lnTo>
                  <a:lnTo>
                    <a:pt x="53" y="129"/>
                  </a:lnTo>
                  <a:lnTo>
                    <a:pt x="41" y="130"/>
                  </a:lnTo>
                  <a:lnTo>
                    <a:pt x="36" y="127"/>
                  </a:lnTo>
                  <a:lnTo>
                    <a:pt x="40" y="117"/>
                  </a:lnTo>
                  <a:lnTo>
                    <a:pt x="48" y="108"/>
                  </a:lnTo>
                  <a:lnTo>
                    <a:pt x="40" y="103"/>
                  </a:lnTo>
                  <a:lnTo>
                    <a:pt x="41" y="91"/>
                  </a:lnTo>
                  <a:lnTo>
                    <a:pt x="33" y="93"/>
                  </a:lnTo>
                  <a:lnTo>
                    <a:pt x="22" y="96"/>
                  </a:lnTo>
                  <a:lnTo>
                    <a:pt x="9" y="98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4" y="85"/>
                  </a:lnTo>
                  <a:lnTo>
                    <a:pt x="15" y="86"/>
                  </a:lnTo>
                  <a:lnTo>
                    <a:pt x="22" y="78"/>
                  </a:lnTo>
                  <a:lnTo>
                    <a:pt x="33" y="72"/>
                  </a:lnTo>
                  <a:lnTo>
                    <a:pt x="46" y="67"/>
                  </a:lnTo>
                  <a:lnTo>
                    <a:pt x="35" y="57"/>
                  </a:lnTo>
                  <a:lnTo>
                    <a:pt x="22" y="44"/>
                  </a:lnTo>
                  <a:lnTo>
                    <a:pt x="10" y="31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23" y="23"/>
                  </a:lnTo>
                  <a:lnTo>
                    <a:pt x="35" y="24"/>
                  </a:lnTo>
                  <a:lnTo>
                    <a:pt x="51" y="18"/>
                  </a:lnTo>
                  <a:lnTo>
                    <a:pt x="56" y="13"/>
                  </a:lnTo>
                  <a:lnTo>
                    <a:pt x="72" y="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012" y="2377"/>
              <a:ext cx="480" cy="398"/>
            </a:xfrm>
            <a:custGeom>
              <a:avLst/>
              <a:gdLst>
                <a:gd name="T0" fmla="*/ 477 w 483"/>
                <a:gd name="T1" fmla="*/ 163 h 398"/>
                <a:gd name="T2" fmla="*/ 474 w 483"/>
                <a:gd name="T3" fmla="*/ 189 h 398"/>
                <a:gd name="T4" fmla="*/ 467 w 483"/>
                <a:gd name="T5" fmla="*/ 199 h 398"/>
                <a:gd name="T6" fmla="*/ 483 w 483"/>
                <a:gd name="T7" fmla="*/ 235 h 398"/>
                <a:gd name="T8" fmla="*/ 403 w 483"/>
                <a:gd name="T9" fmla="*/ 273 h 398"/>
                <a:gd name="T10" fmla="*/ 351 w 483"/>
                <a:gd name="T11" fmla="*/ 305 h 398"/>
                <a:gd name="T12" fmla="*/ 325 w 483"/>
                <a:gd name="T13" fmla="*/ 317 h 398"/>
                <a:gd name="T14" fmla="*/ 341 w 483"/>
                <a:gd name="T15" fmla="*/ 322 h 398"/>
                <a:gd name="T16" fmla="*/ 310 w 483"/>
                <a:gd name="T17" fmla="*/ 313 h 398"/>
                <a:gd name="T18" fmla="*/ 296 w 483"/>
                <a:gd name="T19" fmla="*/ 330 h 398"/>
                <a:gd name="T20" fmla="*/ 315 w 483"/>
                <a:gd name="T21" fmla="*/ 348 h 398"/>
                <a:gd name="T22" fmla="*/ 291 w 483"/>
                <a:gd name="T23" fmla="*/ 366 h 398"/>
                <a:gd name="T24" fmla="*/ 327 w 483"/>
                <a:gd name="T25" fmla="*/ 380 h 398"/>
                <a:gd name="T26" fmla="*/ 345 w 483"/>
                <a:gd name="T27" fmla="*/ 384 h 398"/>
                <a:gd name="T28" fmla="*/ 271 w 483"/>
                <a:gd name="T29" fmla="*/ 395 h 398"/>
                <a:gd name="T30" fmla="*/ 168 w 483"/>
                <a:gd name="T31" fmla="*/ 351 h 398"/>
                <a:gd name="T32" fmla="*/ 155 w 483"/>
                <a:gd name="T33" fmla="*/ 339 h 398"/>
                <a:gd name="T34" fmla="*/ 178 w 483"/>
                <a:gd name="T35" fmla="*/ 328 h 398"/>
                <a:gd name="T36" fmla="*/ 178 w 483"/>
                <a:gd name="T37" fmla="*/ 308 h 398"/>
                <a:gd name="T38" fmla="*/ 167 w 483"/>
                <a:gd name="T39" fmla="*/ 294 h 398"/>
                <a:gd name="T40" fmla="*/ 144 w 483"/>
                <a:gd name="T41" fmla="*/ 302 h 398"/>
                <a:gd name="T42" fmla="*/ 139 w 483"/>
                <a:gd name="T43" fmla="*/ 284 h 398"/>
                <a:gd name="T44" fmla="*/ 85 w 483"/>
                <a:gd name="T45" fmla="*/ 281 h 398"/>
                <a:gd name="T46" fmla="*/ 66 w 483"/>
                <a:gd name="T47" fmla="*/ 268 h 398"/>
                <a:gd name="T48" fmla="*/ 57 w 483"/>
                <a:gd name="T49" fmla="*/ 235 h 398"/>
                <a:gd name="T50" fmla="*/ 31 w 483"/>
                <a:gd name="T51" fmla="*/ 211 h 398"/>
                <a:gd name="T52" fmla="*/ 17 w 483"/>
                <a:gd name="T53" fmla="*/ 201 h 398"/>
                <a:gd name="T54" fmla="*/ 7 w 483"/>
                <a:gd name="T55" fmla="*/ 189 h 398"/>
                <a:gd name="T56" fmla="*/ 5 w 483"/>
                <a:gd name="T57" fmla="*/ 163 h 398"/>
                <a:gd name="T58" fmla="*/ 22 w 483"/>
                <a:gd name="T59" fmla="*/ 144 h 398"/>
                <a:gd name="T60" fmla="*/ 17 w 483"/>
                <a:gd name="T61" fmla="*/ 124 h 398"/>
                <a:gd name="T62" fmla="*/ 2 w 483"/>
                <a:gd name="T63" fmla="*/ 106 h 398"/>
                <a:gd name="T64" fmla="*/ 26 w 483"/>
                <a:gd name="T65" fmla="*/ 93 h 398"/>
                <a:gd name="T66" fmla="*/ 56 w 483"/>
                <a:gd name="T67" fmla="*/ 85 h 398"/>
                <a:gd name="T68" fmla="*/ 82 w 483"/>
                <a:gd name="T69" fmla="*/ 72 h 398"/>
                <a:gd name="T70" fmla="*/ 105 w 483"/>
                <a:gd name="T71" fmla="*/ 57 h 398"/>
                <a:gd name="T72" fmla="*/ 129 w 483"/>
                <a:gd name="T73" fmla="*/ 29 h 398"/>
                <a:gd name="T74" fmla="*/ 154 w 483"/>
                <a:gd name="T75" fmla="*/ 18 h 398"/>
                <a:gd name="T76" fmla="*/ 191 w 483"/>
                <a:gd name="T77" fmla="*/ 8 h 398"/>
                <a:gd name="T78" fmla="*/ 206 w 483"/>
                <a:gd name="T79" fmla="*/ 10 h 398"/>
                <a:gd name="T80" fmla="*/ 240 w 483"/>
                <a:gd name="T81" fmla="*/ 26 h 398"/>
                <a:gd name="T82" fmla="*/ 276 w 483"/>
                <a:gd name="T83" fmla="*/ 20 h 398"/>
                <a:gd name="T84" fmla="*/ 332 w 483"/>
                <a:gd name="T85" fmla="*/ 24 h 398"/>
                <a:gd name="T86" fmla="*/ 356 w 483"/>
                <a:gd name="T87" fmla="*/ 36 h 398"/>
                <a:gd name="T88" fmla="*/ 371 w 483"/>
                <a:gd name="T89" fmla="*/ 41 h 398"/>
                <a:gd name="T90" fmla="*/ 395 w 483"/>
                <a:gd name="T91" fmla="*/ 41 h 398"/>
                <a:gd name="T92" fmla="*/ 387 w 483"/>
                <a:gd name="T93" fmla="*/ 52 h 398"/>
                <a:gd name="T94" fmla="*/ 385 w 483"/>
                <a:gd name="T95" fmla="*/ 64 h 398"/>
                <a:gd name="T96" fmla="*/ 381 w 483"/>
                <a:gd name="T97" fmla="*/ 78 h 398"/>
                <a:gd name="T98" fmla="*/ 376 w 483"/>
                <a:gd name="T99" fmla="*/ 93 h 398"/>
                <a:gd name="T100" fmla="*/ 402 w 483"/>
                <a:gd name="T101" fmla="*/ 95 h 398"/>
                <a:gd name="T102" fmla="*/ 444 w 483"/>
                <a:gd name="T103" fmla="*/ 111 h 398"/>
                <a:gd name="T104" fmla="*/ 446 w 483"/>
                <a:gd name="T105" fmla="*/ 127 h 3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3"/>
                <a:gd name="T160" fmla="*/ 0 h 398"/>
                <a:gd name="T161" fmla="*/ 483 w 483"/>
                <a:gd name="T162" fmla="*/ 398 h 3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3" h="398">
                  <a:moveTo>
                    <a:pt x="472" y="140"/>
                  </a:moveTo>
                  <a:lnTo>
                    <a:pt x="467" y="150"/>
                  </a:lnTo>
                  <a:lnTo>
                    <a:pt x="462" y="157"/>
                  </a:lnTo>
                  <a:lnTo>
                    <a:pt x="462" y="162"/>
                  </a:lnTo>
                  <a:lnTo>
                    <a:pt x="470" y="162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0" y="171"/>
                  </a:lnTo>
                  <a:lnTo>
                    <a:pt x="480" y="176"/>
                  </a:lnTo>
                  <a:lnTo>
                    <a:pt x="479" y="181"/>
                  </a:lnTo>
                  <a:lnTo>
                    <a:pt x="474" y="186"/>
                  </a:lnTo>
                  <a:lnTo>
                    <a:pt x="474" y="189"/>
                  </a:lnTo>
                  <a:lnTo>
                    <a:pt x="475" y="191"/>
                  </a:lnTo>
                  <a:lnTo>
                    <a:pt x="477" y="193"/>
                  </a:lnTo>
                  <a:lnTo>
                    <a:pt x="477" y="194"/>
                  </a:lnTo>
                  <a:lnTo>
                    <a:pt x="474" y="196"/>
                  </a:lnTo>
                  <a:lnTo>
                    <a:pt x="474" y="197"/>
                  </a:lnTo>
                  <a:lnTo>
                    <a:pt x="467" y="199"/>
                  </a:lnTo>
                  <a:lnTo>
                    <a:pt x="462" y="202"/>
                  </a:lnTo>
                  <a:lnTo>
                    <a:pt x="464" y="209"/>
                  </a:lnTo>
                  <a:lnTo>
                    <a:pt x="470" y="214"/>
                  </a:lnTo>
                  <a:lnTo>
                    <a:pt x="475" y="219"/>
                  </a:lnTo>
                  <a:lnTo>
                    <a:pt x="472" y="224"/>
                  </a:lnTo>
                  <a:lnTo>
                    <a:pt x="483" y="235"/>
                  </a:lnTo>
                  <a:lnTo>
                    <a:pt x="459" y="253"/>
                  </a:lnTo>
                  <a:lnTo>
                    <a:pt x="451" y="256"/>
                  </a:lnTo>
                  <a:lnTo>
                    <a:pt x="441" y="261"/>
                  </a:lnTo>
                  <a:lnTo>
                    <a:pt x="426" y="268"/>
                  </a:lnTo>
                  <a:lnTo>
                    <a:pt x="420" y="266"/>
                  </a:lnTo>
                  <a:lnTo>
                    <a:pt x="403" y="273"/>
                  </a:lnTo>
                  <a:lnTo>
                    <a:pt x="408" y="279"/>
                  </a:lnTo>
                  <a:lnTo>
                    <a:pt x="412" y="294"/>
                  </a:lnTo>
                  <a:lnTo>
                    <a:pt x="436" y="302"/>
                  </a:lnTo>
                  <a:lnTo>
                    <a:pt x="433" y="308"/>
                  </a:lnTo>
                  <a:lnTo>
                    <a:pt x="382" y="307"/>
                  </a:lnTo>
                  <a:lnTo>
                    <a:pt x="351" y="305"/>
                  </a:lnTo>
                  <a:lnTo>
                    <a:pt x="330" y="304"/>
                  </a:lnTo>
                  <a:lnTo>
                    <a:pt x="317" y="307"/>
                  </a:lnTo>
                  <a:lnTo>
                    <a:pt x="322" y="312"/>
                  </a:lnTo>
                  <a:lnTo>
                    <a:pt x="327" y="315"/>
                  </a:lnTo>
                  <a:lnTo>
                    <a:pt x="323" y="317"/>
                  </a:lnTo>
                  <a:lnTo>
                    <a:pt x="325" y="317"/>
                  </a:lnTo>
                  <a:lnTo>
                    <a:pt x="332" y="317"/>
                  </a:lnTo>
                  <a:lnTo>
                    <a:pt x="338" y="317"/>
                  </a:lnTo>
                  <a:lnTo>
                    <a:pt x="345" y="317"/>
                  </a:lnTo>
                  <a:lnTo>
                    <a:pt x="348" y="318"/>
                  </a:lnTo>
                  <a:lnTo>
                    <a:pt x="348" y="322"/>
                  </a:lnTo>
                  <a:lnTo>
                    <a:pt x="341" y="322"/>
                  </a:lnTo>
                  <a:lnTo>
                    <a:pt x="333" y="322"/>
                  </a:lnTo>
                  <a:lnTo>
                    <a:pt x="325" y="320"/>
                  </a:lnTo>
                  <a:lnTo>
                    <a:pt x="322" y="318"/>
                  </a:lnTo>
                  <a:lnTo>
                    <a:pt x="317" y="317"/>
                  </a:lnTo>
                  <a:lnTo>
                    <a:pt x="315" y="315"/>
                  </a:lnTo>
                  <a:lnTo>
                    <a:pt x="310" y="313"/>
                  </a:lnTo>
                  <a:lnTo>
                    <a:pt x="304" y="313"/>
                  </a:lnTo>
                  <a:lnTo>
                    <a:pt x="299" y="317"/>
                  </a:lnTo>
                  <a:lnTo>
                    <a:pt x="297" y="320"/>
                  </a:lnTo>
                  <a:lnTo>
                    <a:pt x="299" y="325"/>
                  </a:lnTo>
                  <a:lnTo>
                    <a:pt x="296" y="326"/>
                  </a:lnTo>
                  <a:lnTo>
                    <a:pt x="296" y="330"/>
                  </a:lnTo>
                  <a:lnTo>
                    <a:pt x="297" y="333"/>
                  </a:lnTo>
                  <a:lnTo>
                    <a:pt x="302" y="336"/>
                  </a:lnTo>
                  <a:lnTo>
                    <a:pt x="307" y="336"/>
                  </a:lnTo>
                  <a:lnTo>
                    <a:pt x="312" y="338"/>
                  </a:lnTo>
                  <a:lnTo>
                    <a:pt x="315" y="341"/>
                  </a:lnTo>
                  <a:lnTo>
                    <a:pt x="315" y="348"/>
                  </a:lnTo>
                  <a:lnTo>
                    <a:pt x="309" y="349"/>
                  </a:lnTo>
                  <a:lnTo>
                    <a:pt x="297" y="351"/>
                  </a:lnTo>
                  <a:lnTo>
                    <a:pt x="297" y="357"/>
                  </a:lnTo>
                  <a:lnTo>
                    <a:pt x="292" y="361"/>
                  </a:lnTo>
                  <a:lnTo>
                    <a:pt x="289" y="362"/>
                  </a:lnTo>
                  <a:lnTo>
                    <a:pt x="291" y="366"/>
                  </a:lnTo>
                  <a:lnTo>
                    <a:pt x="304" y="374"/>
                  </a:lnTo>
                  <a:lnTo>
                    <a:pt x="310" y="372"/>
                  </a:lnTo>
                  <a:lnTo>
                    <a:pt x="315" y="377"/>
                  </a:lnTo>
                  <a:lnTo>
                    <a:pt x="320" y="377"/>
                  </a:lnTo>
                  <a:lnTo>
                    <a:pt x="330" y="377"/>
                  </a:lnTo>
                  <a:lnTo>
                    <a:pt x="327" y="380"/>
                  </a:lnTo>
                  <a:lnTo>
                    <a:pt x="322" y="384"/>
                  </a:lnTo>
                  <a:lnTo>
                    <a:pt x="322" y="385"/>
                  </a:lnTo>
                  <a:lnTo>
                    <a:pt x="325" y="385"/>
                  </a:lnTo>
                  <a:lnTo>
                    <a:pt x="328" y="384"/>
                  </a:lnTo>
                  <a:lnTo>
                    <a:pt x="332" y="382"/>
                  </a:lnTo>
                  <a:lnTo>
                    <a:pt x="345" y="384"/>
                  </a:lnTo>
                  <a:lnTo>
                    <a:pt x="346" y="390"/>
                  </a:lnTo>
                  <a:lnTo>
                    <a:pt x="319" y="390"/>
                  </a:lnTo>
                  <a:lnTo>
                    <a:pt x="302" y="384"/>
                  </a:lnTo>
                  <a:lnTo>
                    <a:pt x="288" y="392"/>
                  </a:lnTo>
                  <a:lnTo>
                    <a:pt x="281" y="398"/>
                  </a:lnTo>
                  <a:lnTo>
                    <a:pt x="271" y="395"/>
                  </a:lnTo>
                  <a:lnTo>
                    <a:pt x="270" y="377"/>
                  </a:lnTo>
                  <a:lnTo>
                    <a:pt x="255" y="372"/>
                  </a:lnTo>
                  <a:lnTo>
                    <a:pt x="198" y="370"/>
                  </a:lnTo>
                  <a:lnTo>
                    <a:pt x="186" y="366"/>
                  </a:lnTo>
                  <a:lnTo>
                    <a:pt x="181" y="361"/>
                  </a:lnTo>
                  <a:lnTo>
                    <a:pt x="168" y="351"/>
                  </a:lnTo>
                  <a:lnTo>
                    <a:pt x="159" y="353"/>
                  </a:lnTo>
                  <a:lnTo>
                    <a:pt x="150" y="351"/>
                  </a:lnTo>
                  <a:lnTo>
                    <a:pt x="137" y="346"/>
                  </a:lnTo>
                  <a:lnTo>
                    <a:pt x="144" y="341"/>
                  </a:lnTo>
                  <a:lnTo>
                    <a:pt x="150" y="341"/>
                  </a:lnTo>
                  <a:lnTo>
                    <a:pt x="155" y="339"/>
                  </a:lnTo>
                  <a:lnTo>
                    <a:pt x="159" y="338"/>
                  </a:lnTo>
                  <a:lnTo>
                    <a:pt x="160" y="333"/>
                  </a:lnTo>
                  <a:lnTo>
                    <a:pt x="162" y="331"/>
                  </a:lnTo>
                  <a:lnTo>
                    <a:pt x="165" y="330"/>
                  </a:lnTo>
                  <a:lnTo>
                    <a:pt x="172" y="328"/>
                  </a:lnTo>
                  <a:lnTo>
                    <a:pt x="178" y="328"/>
                  </a:lnTo>
                  <a:lnTo>
                    <a:pt x="183" y="328"/>
                  </a:lnTo>
                  <a:lnTo>
                    <a:pt x="185" y="323"/>
                  </a:lnTo>
                  <a:lnTo>
                    <a:pt x="183" y="320"/>
                  </a:lnTo>
                  <a:lnTo>
                    <a:pt x="181" y="315"/>
                  </a:lnTo>
                  <a:lnTo>
                    <a:pt x="180" y="312"/>
                  </a:lnTo>
                  <a:lnTo>
                    <a:pt x="178" y="308"/>
                  </a:lnTo>
                  <a:lnTo>
                    <a:pt x="177" y="305"/>
                  </a:lnTo>
                  <a:lnTo>
                    <a:pt x="178" y="302"/>
                  </a:lnTo>
                  <a:lnTo>
                    <a:pt x="177" y="299"/>
                  </a:lnTo>
                  <a:lnTo>
                    <a:pt x="175" y="297"/>
                  </a:lnTo>
                  <a:lnTo>
                    <a:pt x="170" y="295"/>
                  </a:lnTo>
                  <a:lnTo>
                    <a:pt x="167" y="294"/>
                  </a:lnTo>
                  <a:lnTo>
                    <a:pt x="155" y="294"/>
                  </a:lnTo>
                  <a:lnTo>
                    <a:pt x="154" y="294"/>
                  </a:lnTo>
                  <a:lnTo>
                    <a:pt x="154" y="299"/>
                  </a:lnTo>
                  <a:lnTo>
                    <a:pt x="152" y="300"/>
                  </a:lnTo>
                  <a:lnTo>
                    <a:pt x="149" y="302"/>
                  </a:lnTo>
                  <a:lnTo>
                    <a:pt x="144" y="302"/>
                  </a:lnTo>
                  <a:lnTo>
                    <a:pt x="137" y="300"/>
                  </a:lnTo>
                  <a:lnTo>
                    <a:pt x="141" y="297"/>
                  </a:lnTo>
                  <a:lnTo>
                    <a:pt x="141" y="294"/>
                  </a:lnTo>
                  <a:lnTo>
                    <a:pt x="137" y="290"/>
                  </a:lnTo>
                  <a:lnTo>
                    <a:pt x="139" y="287"/>
                  </a:lnTo>
                  <a:lnTo>
                    <a:pt x="139" y="284"/>
                  </a:lnTo>
                  <a:lnTo>
                    <a:pt x="136" y="282"/>
                  </a:lnTo>
                  <a:lnTo>
                    <a:pt x="128" y="284"/>
                  </a:lnTo>
                  <a:lnTo>
                    <a:pt x="116" y="284"/>
                  </a:lnTo>
                  <a:lnTo>
                    <a:pt x="108" y="284"/>
                  </a:lnTo>
                  <a:lnTo>
                    <a:pt x="100" y="287"/>
                  </a:lnTo>
                  <a:lnTo>
                    <a:pt x="85" y="281"/>
                  </a:lnTo>
                  <a:lnTo>
                    <a:pt x="85" y="279"/>
                  </a:lnTo>
                  <a:lnTo>
                    <a:pt x="80" y="277"/>
                  </a:lnTo>
                  <a:lnTo>
                    <a:pt x="72" y="281"/>
                  </a:lnTo>
                  <a:lnTo>
                    <a:pt x="62" y="276"/>
                  </a:lnTo>
                  <a:lnTo>
                    <a:pt x="67" y="271"/>
                  </a:lnTo>
                  <a:lnTo>
                    <a:pt x="66" y="268"/>
                  </a:lnTo>
                  <a:lnTo>
                    <a:pt x="59" y="264"/>
                  </a:lnTo>
                  <a:lnTo>
                    <a:pt x="61" y="259"/>
                  </a:lnTo>
                  <a:lnTo>
                    <a:pt x="62" y="253"/>
                  </a:lnTo>
                  <a:lnTo>
                    <a:pt x="61" y="245"/>
                  </a:lnTo>
                  <a:lnTo>
                    <a:pt x="59" y="240"/>
                  </a:lnTo>
                  <a:lnTo>
                    <a:pt x="57" y="235"/>
                  </a:lnTo>
                  <a:lnTo>
                    <a:pt x="56" y="230"/>
                  </a:lnTo>
                  <a:lnTo>
                    <a:pt x="64" y="225"/>
                  </a:lnTo>
                  <a:lnTo>
                    <a:pt x="53" y="219"/>
                  </a:lnTo>
                  <a:lnTo>
                    <a:pt x="35" y="217"/>
                  </a:lnTo>
                  <a:lnTo>
                    <a:pt x="30" y="215"/>
                  </a:lnTo>
                  <a:lnTo>
                    <a:pt x="31" y="211"/>
                  </a:lnTo>
                  <a:lnTo>
                    <a:pt x="35" y="209"/>
                  </a:lnTo>
                  <a:lnTo>
                    <a:pt x="35" y="204"/>
                  </a:lnTo>
                  <a:lnTo>
                    <a:pt x="36" y="201"/>
                  </a:lnTo>
                  <a:lnTo>
                    <a:pt x="31" y="199"/>
                  </a:lnTo>
                  <a:lnTo>
                    <a:pt x="23" y="199"/>
                  </a:lnTo>
                  <a:lnTo>
                    <a:pt x="17" y="201"/>
                  </a:lnTo>
                  <a:lnTo>
                    <a:pt x="8" y="202"/>
                  </a:lnTo>
                  <a:lnTo>
                    <a:pt x="5" y="201"/>
                  </a:lnTo>
                  <a:lnTo>
                    <a:pt x="2" y="199"/>
                  </a:lnTo>
                  <a:lnTo>
                    <a:pt x="4" y="194"/>
                  </a:lnTo>
                  <a:lnTo>
                    <a:pt x="4" y="193"/>
                  </a:lnTo>
                  <a:lnTo>
                    <a:pt x="7" y="189"/>
                  </a:lnTo>
                  <a:lnTo>
                    <a:pt x="5" y="186"/>
                  </a:lnTo>
                  <a:lnTo>
                    <a:pt x="2" y="183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2" y="170"/>
                  </a:lnTo>
                  <a:lnTo>
                    <a:pt x="5" y="163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3" y="152"/>
                  </a:lnTo>
                  <a:lnTo>
                    <a:pt x="17" y="152"/>
                  </a:lnTo>
                  <a:lnTo>
                    <a:pt x="18" y="149"/>
                  </a:lnTo>
                  <a:lnTo>
                    <a:pt x="22" y="144"/>
                  </a:lnTo>
                  <a:lnTo>
                    <a:pt x="26" y="140"/>
                  </a:lnTo>
                  <a:lnTo>
                    <a:pt x="31" y="137"/>
                  </a:lnTo>
                  <a:lnTo>
                    <a:pt x="31" y="132"/>
                  </a:lnTo>
                  <a:lnTo>
                    <a:pt x="22" y="129"/>
                  </a:lnTo>
                  <a:lnTo>
                    <a:pt x="17" y="127"/>
                  </a:lnTo>
                  <a:lnTo>
                    <a:pt x="17" y="124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18" y="111"/>
                  </a:lnTo>
                  <a:lnTo>
                    <a:pt x="12" y="109"/>
                  </a:lnTo>
                  <a:lnTo>
                    <a:pt x="4" y="109"/>
                  </a:lnTo>
                  <a:lnTo>
                    <a:pt x="2" y="106"/>
                  </a:lnTo>
                  <a:lnTo>
                    <a:pt x="2" y="103"/>
                  </a:lnTo>
                  <a:lnTo>
                    <a:pt x="8" y="101"/>
                  </a:lnTo>
                  <a:lnTo>
                    <a:pt x="12" y="100"/>
                  </a:lnTo>
                  <a:lnTo>
                    <a:pt x="13" y="95"/>
                  </a:lnTo>
                  <a:lnTo>
                    <a:pt x="18" y="93"/>
                  </a:lnTo>
                  <a:lnTo>
                    <a:pt x="26" y="93"/>
                  </a:lnTo>
                  <a:lnTo>
                    <a:pt x="33" y="90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6" y="85"/>
                  </a:lnTo>
                  <a:lnTo>
                    <a:pt x="53" y="83"/>
                  </a:lnTo>
                  <a:lnTo>
                    <a:pt x="53" y="80"/>
                  </a:lnTo>
                  <a:lnTo>
                    <a:pt x="59" y="77"/>
                  </a:lnTo>
                  <a:lnTo>
                    <a:pt x="67" y="73"/>
                  </a:lnTo>
                  <a:lnTo>
                    <a:pt x="74" y="70"/>
                  </a:lnTo>
                  <a:lnTo>
                    <a:pt x="82" y="72"/>
                  </a:lnTo>
                  <a:lnTo>
                    <a:pt x="87" y="69"/>
                  </a:lnTo>
                  <a:lnTo>
                    <a:pt x="95" y="67"/>
                  </a:lnTo>
                  <a:lnTo>
                    <a:pt x="100" y="65"/>
                  </a:lnTo>
                  <a:lnTo>
                    <a:pt x="100" y="64"/>
                  </a:lnTo>
                  <a:lnTo>
                    <a:pt x="98" y="59"/>
                  </a:lnTo>
                  <a:lnTo>
                    <a:pt x="105" y="57"/>
                  </a:lnTo>
                  <a:lnTo>
                    <a:pt x="118" y="54"/>
                  </a:lnTo>
                  <a:lnTo>
                    <a:pt x="128" y="51"/>
                  </a:lnTo>
                  <a:lnTo>
                    <a:pt x="131" y="44"/>
                  </a:lnTo>
                  <a:lnTo>
                    <a:pt x="134" y="41"/>
                  </a:lnTo>
                  <a:lnTo>
                    <a:pt x="137" y="36"/>
                  </a:lnTo>
                  <a:lnTo>
                    <a:pt x="129" y="29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41" y="16"/>
                  </a:lnTo>
                  <a:lnTo>
                    <a:pt x="144" y="18"/>
                  </a:lnTo>
                  <a:lnTo>
                    <a:pt x="147" y="16"/>
                  </a:lnTo>
                  <a:lnTo>
                    <a:pt x="154" y="18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8" y="11"/>
                  </a:lnTo>
                  <a:lnTo>
                    <a:pt x="191" y="8"/>
                  </a:lnTo>
                  <a:lnTo>
                    <a:pt x="193" y="5"/>
                  </a:lnTo>
                  <a:lnTo>
                    <a:pt x="196" y="3"/>
                  </a:lnTo>
                  <a:lnTo>
                    <a:pt x="201" y="0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4" y="15"/>
                  </a:lnTo>
                  <a:lnTo>
                    <a:pt x="224" y="16"/>
                  </a:lnTo>
                  <a:lnTo>
                    <a:pt x="227" y="18"/>
                  </a:lnTo>
                  <a:lnTo>
                    <a:pt x="232" y="20"/>
                  </a:lnTo>
                  <a:lnTo>
                    <a:pt x="240" y="26"/>
                  </a:lnTo>
                  <a:lnTo>
                    <a:pt x="242" y="28"/>
                  </a:lnTo>
                  <a:lnTo>
                    <a:pt x="248" y="26"/>
                  </a:lnTo>
                  <a:lnTo>
                    <a:pt x="257" y="24"/>
                  </a:lnTo>
                  <a:lnTo>
                    <a:pt x="258" y="21"/>
                  </a:lnTo>
                  <a:lnTo>
                    <a:pt x="268" y="21"/>
                  </a:lnTo>
                  <a:lnTo>
                    <a:pt x="276" y="20"/>
                  </a:lnTo>
                  <a:lnTo>
                    <a:pt x="283" y="21"/>
                  </a:lnTo>
                  <a:lnTo>
                    <a:pt x="289" y="24"/>
                  </a:lnTo>
                  <a:lnTo>
                    <a:pt x="296" y="26"/>
                  </a:lnTo>
                  <a:lnTo>
                    <a:pt x="312" y="24"/>
                  </a:lnTo>
                  <a:lnTo>
                    <a:pt x="323" y="24"/>
                  </a:lnTo>
                  <a:lnTo>
                    <a:pt x="332" y="24"/>
                  </a:lnTo>
                  <a:lnTo>
                    <a:pt x="335" y="21"/>
                  </a:lnTo>
                  <a:lnTo>
                    <a:pt x="358" y="23"/>
                  </a:lnTo>
                  <a:lnTo>
                    <a:pt x="361" y="26"/>
                  </a:lnTo>
                  <a:lnTo>
                    <a:pt x="368" y="26"/>
                  </a:lnTo>
                  <a:lnTo>
                    <a:pt x="369" y="34"/>
                  </a:lnTo>
                  <a:lnTo>
                    <a:pt x="356" y="36"/>
                  </a:lnTo>
                  <a:lnTo>
                    <a:pt x="356" y="38"/>
                  </a:lnTo>
                  <a:lnTo>
                    <a:pt x="358" y="41"/>
                  </a:lnTo>
                  <a:lnTo>
                    <a:pt x="361" y="42"/>
                  </a:lnTo>
                  <a:lnTo>
                    <a:pt x="366" y="41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4" y="42"/>
                  </a:lnTo>
                  <a:lnTo>
                    <a:pt x="379" y="41"/>
                  </a:lnTo>
                  <a:lnTo>
                    <a:pt x="385" y="39"/>
                  </a:lnTo>
                  <a:lnTo>
                    <a:pt x="394" y="36"/>
                  </a:lnTo>
                  <a:lnTo>
                    <a:pt x="395" y="39"/>
                  </a:lnTo>
                  <a:lnTo>
                    <a:pt x="395" y="41"/>
                  </a:lnTo>
                  <a:lnTo>
                    <a:pt x="394" y="44"/>
                  </a:lnTo>
                  <a:lnTo>
                    <a:pt x="392" y="44"/>
                  </a:lnTo>
                  <a:lnTo>
                    <a:pt x="390" y="46"/>
                  </a:lnTo>
                  <a:lnTo>
                    <a:pt x="389" y="49"/>
                  </a:lnTo>
                  <a:lnTo>
                    <a:pt x="390" y="51"/>
                  </a:lnTo>
                  <a:lnTo>
                    <a:pt x="387" y="52"/>
                  </a:lnTo>
                  <a:lnTo>
                    <a:pt x="379" y="54"/>
                  </a:lnTo>
                  <a:lnTo>
                    <a:pt x="376" y="55"/>
                  </a:lnTo>
                  <a:lnTo>
                    <a:pt x="381" y="57"/>
                  </a:lnTo>
                  <a:lnTo>
                    <a:pt x="389" y="57"/>
                  </a:lnTo>
                  <a:lnTo>
                    <a:pt x="387" y="60"/>
                  </a:lnTo>
                  <a:lnTo>
                    <a:pt x="385" y="64"/>
                  </a:lnTo>
                  <a:lnTo>
                    <a:pt x="384" y="65"/>
                  </a:lnTo>
                  <a:lnTo>
                    <a:pt x="382" y="69"/>
                  </a:lnTo>
                  <a:lnTo>
                    <a:pt x="384" y="70"/>
                  </a:lnTo>
                  <a:lnTo>
                    <a:pt x="385" y="72"/>
                  </a:lnTo>
                  <a:lnTo>
                    <a:pt x="384" y="75"/>
                  </a:lnTo>
                  <a:lnTo>
                    <a:pt x="381" y="78"/>
                  </a:lnTo>
                  <a:lnTo>
                    <a:pt x="384" y="82"/>
                  </a:lnTo>
                  <a:lnTo>
                    <a:pt x="381" y="85"/>
                  </a:lnTo>
                  <a:lnTo>
                    <a:pt x="374" y="88"/>
                  </a:lnTo>
                  <a:lnTo>
                    <a:pt x="371" y="91"/>
                  </a:lnTo>
                  <a:lnTo>
                    <a:pt x="371" y="93"/>
                  </a:lnTo>
                  <a:lnTo>
                    <a:pt x="376" y="93"/>
                  </a:lnTo>
                  <a:lnTo>
                    <a:pt x="381" y="91"/>
                  </a:lnTo>
                  <a:lnTo>
                    <a:pt x="387" y="90"/>
                  </a:lnTo>
                  <a:lnTo>
                    <a:pt x="397" y="90"/>
                  </a:lnTo>
                  <a:lnTo>
                    <a:pt x="402" y="90"/>
                  </a:lnTo>
                  <a:lnTo>
                    <a:pt x="402" y="91"/>
                  </a:lnTo>
                  <a:lnTo>
                    <a:pt x="402" y="95"/>
                  </a:lnTo>
                  <a:lnTo>
                    <a:pt x="407" y="95"/>
                  </a:lnTo>
                  <a:lnTo>
                    <a:pt x="413" y="93"/>
                  </a:lnTo>
                  <a:lnTo>
                    <a:pt x="434" y="101"/>
                  </a:lnTo>
                  <a:lnTo>
                    <a:pt x="444" y="106"/>
                  </a:lnTo>
                  <a:lnTo>
                    <a:pt x="446" y="108"/>
                  </a:lnTo>
                  <a:lnTo>
                    <a:pt x="444" y="111"/>
                  </a:lnTo>
                  <a:lnTo>
                    <a:pt x="441" y="113"/>
                  </a:lnTo>
                  <a:lnTo>
                    <a:pt x="438" y="114"/>
                  </a:lnTo>
                  <a:lnTo>
                    <a:pt x="436" y="118"/>
                  </a:lnTo>
                  <a:lnTo>
                    <a:pt x="438" y="121"/>
                  </a:lnTo>
                  <a:lnTo>
                    <a:pt x="441" y="122"/>
                  </a:lnTo>
                  <a:lnTo>
                    <a:pt x="446" y="127"/>
                  </a:lnTo>
                  <a:lnTo>
                    <a:pt x="452" y="132"/>
                  </a:lnTo>
                  <a:lnTo>
                    <a:pt x="459" y="137"/>
                  </a:lnTo>
                  <a:lnTo>
                    <a:pt x="464" y="139"/>
                  </a:lnTo>
                  <a:lnTo>
                    <a:pt x="472" y="1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3032" y="2450"/>
              <a:ext cx="646" cy="280"/>
            </a:xfrm>
            <a:custGeom>
              <a:avLst/>
              <a:gdLst>
                <a:gd name="T0" fmla="*/ 370 w 644"/>
                <a:gd name="T1" fmla="*/ 35 h 281"/>
                <a:gd name="T2" fmla="*/ 413 w 644"/>
                <a:gd name="T3" fmla="*/ 69 h 281"/>
                <a:gd name="T4" fmla="*/ 473 w 644"/>
                <a:gd name="T5" fmla="*/ 62 h 281"/>
                <a:gd name="T6" fmla="*/ 576 w 644"/>
                <a:gd name="T7" fmla="*/ 85 h 281"/>
                <a:gd name="T8" fmla="*/ 644 w 644"/>
                <a:gd name="T9" fmla="*/ 93 h 281"/>
                <a:gd name="T10" fmla="*/ 599 w 644"/>
                <a:gd name="T11" fmla="*/ 124 h 281"/>
                <a:gd name="T12" fmla="*/ 600 w 644"/>
                <a:gd name="T13" fmla="*/ 159 h 281"/>
                <a:gd name="T14" fmla="*/ 620 w 644"/>
                <a:gd name="T15" fmla="*/ 154 h 281"/>
                <a:gd name="T16" fmla="*/ 595 w 644"/>
                <a:gd name="T17" fmla="*/ 180 h 281"/>
                <a:gd name="T18" fmla="*/ 543 w 644"/>
                <a:gd name="T19" fmla="*/ 211 h 281"/>
                <a:gd name="T20" fmla="*/ 530 w 644"/>
                <a:gd name="T21" fmla="*/ 247 h 281"/>
                <a:gd name="T22" fmla="*/ 501 w 644"/>
                <a:gd name="T23" fmla="*/ 281 h 281"/>
                <a:gd name="T24" fmla="*/ 455 w 644"/>
                <a:gd name="T25" fmla="*/ 273 h 281"/>
                <a:gd name="T26" fmla="*/ 439 w 644"/>
                <a:gd name="T27" fmla="*/ 270 h 281"/>
                <a:gd name="T28" fmla="*/ 409 w 644"/>
                <a:gd name="T29" fmla="*/ 237 h 281"/>
                <a:gd name="T30" fmla="*/ 391 w 644"/>
                <a:gd name="T31" fmla="*/ 231 h 281"/>
                <a:gd name="T32" fmla="*/ 382 w 644"/>
                <a:gd name="T33" fmla="*/ 221 h 281"/>
                <a:gd name="T34" fmla="*/ 380 w 644"/>
                <a:gd name="T35" fmla="*/ 216 h 281"/>
                <a:gd name="T36" fmla="*/ 346 w 644"/>
                <a:gd name="T37" fmla="*/ 211 h 281"/>
                <a:gd name="T38" fmla="*/ 328 w 644"/>
                <a:gd name="T39" fmla="*/ 203 h 281"/>
                <a:gd name="T40" fmla="*/ 316 w 644"/>
                <a:gd name="T41" fmla="*/ 200 h 281"/>
                <a:gd name="T42" fmla="*/ 307 w 644"/>
                <a:gd name="T43" fmla="*/ 203 h 281"/>
                <a:gd name="T44" fmla="*/ 284 w 644"/>
                <a:gd name="T45" fmla="*/ 198 h 281"/>
                <a:gd name="T46" fmla="*/ 259 w 644"/>
                <a:gd name="T47" fmla="*/ 203 h 281"/>
                <a:gd name="T48" fmla="*/ 241 w 644"/>
                <a:gd name="T49" fmla="*/ 213 h 281"/>
                <a:gd name="T50" fmla="*/ 214 w 644"/>
                <a:gd name="T51" fmla="*/ 214 h 281"/>
                <a:gd name="T52" fmla="*/ 200 w 644"/>
                <a:gd name="T53" fmla="*/ 217 h 281"/>
                <a:gd name="T54" fmla="*/ 181 w 644"/>
                <a:gd name="T55" fmla="*/ 224 h 281"/>
                <a:gd name="T56" fmla="*/ 156 w 644"/>
                <a:gd name="T57" fmla="*/ 221 h 281"/>
                <a:gd name="T58" fmla="*/ 135 w 644"/>
                <a:gd name="T59" fmla="*/ 204 h 281"/>
                <a:gd name="T60" fmla="*/ 62 w 644"/>
                <a:gd name="T61" fmla="*/ 219 h 281"/>
                <a:gd name="T62" fmla="*/ 34 w 644"/>
                <a:gd name="T63" fmla="*/ 188 h 281"/>
                <a:gd name="T64" fmla="*/ 55 w 644"/>
                <a:gd name="T65" fmla="*/ 172 h 281"/>
                <a:gd name="T66" fmla="*/ 80 w 644"/>
                <a:gd name="T67" fmla="*/ 165 h 281"/>
                <a:gd name="T68" fmla="*/ 81 w 644"/>
                <a:gd name="T69" fmla="*/ 149 h 281"/>
                <a:gd name="T70" fmla="*/ 68 w 644"/>
                <a:gd name="T71" fmla="*/ 136 h 281"/>
                <a:gd name="T72" fmla="*/ 58 w 644"/>
                <a:gd name="T73" fmla="*/ 124 h 281"/>
                <a:gd name="T74" fmla="*/ 47 w 644"/>
                <a:gd name="T75" fmla="*/ 124 h 281"/>
                <a:gd name="T76" fmla="*/ 39 w 644"/>
                <a:gd name="T77" fmla="*/ 118 h 281"/>
                <a:gd name="T78" fmla="*/ 41 w 644"/>
                <a:gd name="T79" fmla="*/ 108 h 281"/>
                <a:gd name="T80" fmla="*/ 0 w 644"/>
                <a:gd name="T81" fmla="*/ 93 h 281"/>
                <a:gd name="T82" fmla="*/ 37 w 644"/>
                <a:gd name="T83" fmla="*/ 95 h 281"/>
                <a:gd name="T84" fmla="*/ 65 w 644"/>
                <a:gd name="T85" fmla="*/ 102 h 281"/>
                <a:gd name="T86" fmla="*/ 88 w 644"/>
                <a:gd name="T87" fmla="*/ 92 h 281"/>
                <a:gd name="T88" fmla="*/ 129 w 644"/>
                <a:gd name="T89" fmla="*/ 84 h 281"/>
                <a:gd name="T90" fmla="*/ 150 w 644"/>
                <a:gd name="T91" fmla="*/ 74 h 281"/>
                <a:gd name="T92" fmla="*/ 140 w 644"/>
                <a:gd name="T93" fmla="*/ 66 h 281"/>
                <a:gd name="T94" fmla="*/ 161 w 644"/>
                <a:gd name="T95" fmla="*/ 64 h 281"/>
                <a:gd name="T96" fmla="*/ 158 w 644"/>
                <a:gd name="T97" fmla="*/ 71 h 281"/>
                <a:gd name="T98" fmla="*/ 174 w 644"/>
                <a:gd name="T99" fmla="*/ 66 h 281"/>
                <a:gd name="T100" fmla="*/ 186 w 644"/>
                <a:gd name="T101" fmla="*/ 58 h 281"/>
                <a:gd name="T102" fmla="*/ 194 w 644"/>
                <a:gd name="T103" fmla="*/ 45 h 281"/>
                <a:gd name="T104" fmla="*/ 207 w 644"/>
                <a:gd name="T105" fmla="*/ 40 h 281"/>
                <a:gd name="T106" fmla="*/ 236 w 644"/>
                <a:gd name="T107" fmla="*/ 17 h 281"/>
                <a:gd name="T108" fmla="*/ 258 w 644"/>
                <a:gd name="T109" fmla="*/ 5 h 281"/>
                <a:gd name="T110" fmla="*/ 287 w 644"/>
                <a:gd name="T111" fmla="*/ 2 h 281"/>
                <a:gd name="T112" fmla="*/ 315 w 644"/>
                <a:gd name="T113" fmla="*/ 0 h 281"/>
                <a:gd name="T114" fmla="*/ 351 w 644"/>
                <a:gd name="T115" fmla="*/ 2 h 2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4"/>
                <a:gd name="T175" fmla="*/ 0 h 281"/>
                <a:gd name="T176" fmla="*/ 644 w 644"/>
                <a:gd name="T177" fmla="*/ 281 h 2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4" h="281">
                  <a:moveTo>
                    <a:pt x="365" y="4"/>
                  </a:moveTo>
                  <a:lnTo>
                    <a:pt x="357" y="10"/>
                  </a:lnTo>
                  <a:lnTo>
                    <a:pt x="359" y="20"/>
                  </a:lnTo>
                  <a:lnTo>
                    <a:pt x="370" y="35"/>
                  </a:lnTo>
                  <a:lnTo>
                    <a:pt x="356" y="46"/>
                  </a:lnTo>
                  <a:lnTo>
                    <a:pt x="370" y="69"/>
                  </a:lnTo>
                  <a:lnTo>
                    <a:pt x="391" y="74"/>
                  </a:lnTo>
                  <a:lnTo>
                    <a:pt x="413" y="69"/>
                  </a:lnTo>
                  <a:lnTo>
                    <a:pt x="432" y="69"/>
                  </a:lnTo>
                  <a:lnTo>
                    <a:pt x="432" y="77"/>
                  </a:lnTo>
                  <a:lnTo>
                    <a:pt x="442" y="82"/>
                  </a:lnTo>
                  <a:lnTo>
                    <a:pt x="473" y="62"/>
                  </a:lnTo>
                  <a:lnTo>
                    <a:pt x="501" y="72"/>
                  </a:lnTo>
                  <a:lnTo>
                    <a:pt x="520" y="79"/>
                  </a:lnTo>
                  <a:lnTo>
                    <a:pt x="555" y="84"/>
                  </a:lnTo>
                  <a:lnTo>
                    <a:pt x="576" y="85"/>
                  </a:lnTo>
                  <a:lnTo>
                    <a:pt x="595" y="92"/>
                  </a:lnTo>
                  <a:lnTo>
                    <a:pt x="612" y="92"/>
                  </a:lnTo>
                  <a:lnTo>
                    <a:pt x="643" y="85"/>
                  </a:lnTo>
                  <a:lnTo>
                    <a:pt x="644" y="93"/>
                  </a:lnTo>
                  <a:lnTo>
                    <a:pt x="628" y="100"/>
                  </a:lnTo>
                  <a:lnTo>
                    <a:pt x="620" y="105"/>
                  </a:lnTo>
                  <a:lnTo>
                    <a:pt x="612" y="110"/>
                  </a:lnTo>
                  <a:lnTo>
                    <a:pt x="599" y="124"/>
                  </a:lnTo>
                  <a:lnTo>
                    <a:pt x="610" y="129"/>
                  </a:lnTo>
                  <a:lnTo>
                    <a:pt x="584" y="157"/>
                  </a:lnTo>
                  <a:lnTo>
                    <a:pt x="595" y="165"/>
                  </a:lnTo>
                  <a:lnTo>
                    <a:pt x="600" y="159"/>
                  </a:lnTo>
                  <a:lnTo>
                    <a:pt x="605" y="155"/>
                  </a:lnTo>
                  <a:lnTo>
                    <a:pt x="613" y="155"/>
                  </a:lnTo>
                  <a:lnTo>
                    <a:pt x="620" y="151"/>
                  </a:lnTo>
                  <a:lnTo>
                    <a:pt x="620" y="154"/>
                  </a:lnTo>
                  <a:lnTo>
                    <a:pt x="613" y="162"/>
                  </a:lnTo>
                  <a:lnTo>
                    <a:pt x="610" y="169"/>
                  </a:lnTo>
                  <a:lnTo>
                    <a:pt x="597" y="173"/>
                  </a:lnTo>
                  <a:lnTo>
                    <a:pt x="595" y="180"/>
                  </a:lnTo>
                  <a:lnTo>
                    <a:pt x="577" y="188"/>
                  </a:lnTo>
                  <a:lnTo>
                    <a:pt x="560" y="196"/>
                  </a:lnTo>
                  <a:lnTo>
                    <a:pt x="553" y="200"/>
                  </a:lnTo>
                  <a:lnTo>
                    <a:pt x="543" y="211"/>
                  </a:lnTo>
                  <a:lnTo>
                    <a:pt x="555" y="222"/>
                  </a:lnTo>
                  <a:lnTo>
                    <a:pt x="535" y="227"/>
                  </a:lnTo>
                  <a:lnTo>
                    <a:pt x="537" y="239"/>
                  </a:lnTo>
                  <a:lnTo>
                    <a:pt x="530" y="247"/>
                  </a:lnTo>
                  <a:lnTo>
                    <a:pt x="520" y="258"/>
                  </a:lnTo>
                  <a:lnTo>
                    <a:pt x="514" y="262"/>
                  </a:lnTo>
                  <a:lnTo>
                    <a:pt x="502" y="266"/>
                  </a:lnTo>
                  <a:lnTo>
                    <a:pt x="501" y="281"/>
                  </a:lnTo>
                  <a:lnTo>
                    <a:pt x="481" y="278"/>
                  </a:lnTo>
                  <a:lnTo>
                    <a:pt x="476" y="275"/>
                  </a:lnTo>
                  <a:lnTo>
                    <a:pt x="465" y="271"/>
                  </a:lnTo>
                  <a:lnTo>
                    <a:pt x="455" y="273"/>
                  </a:lnTo>
                  <a:lnTo>
                    <a:pt x="444" y="276"/>
                  </a:lnTo>
                  <a:lnTo>
                    <a:pt x="444" y="275"/>
                  </a:lnTo>
                  <a:lnTo>
                    <a:pt x="444" y="273"/>
                  </a:lnTo>
                  <a:lnTo>
                    <a:pt x="439" y="270"/>
                  </a:lnTo>
                  <a:lnTo>
                    <a:pt x="427" y="262"/>
                  </a:lnTo>
                  <a:lnTo>
                    <a:pt x="411" y="249"/>
                  </a:lnTo>
                  <a:lnTo>
                    <a:pt x="411" y="245"/>
                  </a:lnTo>
                  <a:lnTo>
                    <a:pt x="409" y="237"/>
                  </a:lnTo>
                  <a:lnTo>
                    <a:pt x="404" y="232"/>
                  </a:lnTo>
                  <a:lnTo>
                    <a:pt x="395" y="232"/>
                  </a:lnTo>
                  <a:lnTo>
                    <a:pt x="393" y="231"/>
                  </a:lnTo>
                  <a:lnTo>
                    <a:pt x="391" y="231"/>
                  </a:lnTo>
                  <a:lnTo>
                    <a:pt x="391" y="226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2" y="221"/>
                  </a:lnTo>
                  <a:lnTo>
                    <a:pt x="378" y="221"/>
                  </a:lnTo>
                  <a:lnTo>
                    <a:pt x="378" y="219"/>
                  </a:lnTo>
                  <a:lnTo>
                    <a:pt x="378" y="217"/>
                  </a:lnTo>
                  <a:lnTo>
                    <a:pt x="380" y="216"/>
                  </a:lnTo>
                  <a:lnTo>
                    <a:pt x="380" y="214"/>
                  </a:lnTo>
                  <a:lnTo>
                    <a:pt x="375" y="213"/>
                  </a:lnTo>
                  <a:lnTo>
                    <a:pt x="360" y="213"/>
                  </a:lnTo>
                  <a:lnTo>
                    <a:pt x="346" y="211"/>
                  </a:lnTo>
                  <a:lnTo>
                    <a:pt x="341" y="209"/>
                  </a:lnTo>
                  <a:lnTo>
                    <a:pt x="334" y="206"/>
                  </a:lnTo>
                  <a:lnTo>
                    <a:pt x="329" y="204"/>
                  </a:lnTo>
                  <a:lnTo>
                    <a:pt x="328" y="203"/>
                  </a:lnTo>
                  <a:lnTo>
                    <a:pt x="328" y="201"/>
                  </a:lnTo>
                  <a:lnTo>
                    <a:pt x="325" y="198"/>
                  </a:lnTo>
                  <a:lnTo>
                    <a:pt x="318" y="198"/>
                  </a:lnTo>
                  <a:lnTo>
                    <a:pt x="316" y="200"/>
                  </a:lnTo>
                  <a:lnTo>
                    <a:pt x="316" y="203"/>
                  </a:lnTo>
                  <a:lnTo>
                    <a:pt x="313" y="204"/>
                  </a:lnTo>
                  <a:lnTo>
                    <a:pt x="307" y="203"/>
                  </a:lnTo>
                  <a:lnTo>
                    <a:pt x="302" y="203"/>
                  </a:lnTo>
                  <a:lnTo>
                    <a:pt x="297" y="203"/>
                  </a:lnTo>
                  <a:lnTo>
                    <a:pt x="290" y="198"/>
                  </a:lnTo>
                  <a:lnTo>
                    <a:pt x="284" y="198"/>
                  </a:lnTo>
                  <a:lnTo>
                    <a:pt x="276" y="198"/>
                  </a:lnTo>
                  <a:lnTo>
                    <a:pt x="272" y="196"/>
                  </a:lnTo>
                  <a:lnTo>
                    <a:pt x="266" y="198"/>
                  </a:lnTo>
                  <a:lnTo>
                    <a:pt x="259" y="203"/>
                  </a:lnTo>
                  <a:lnTo>
                    <a:pt x="254" y="206"/>
                  </a:lnTo>
                  <a:lnTo>
                    <a:pt x="251" y="209"/>
                  </a:lnTo>
                  <a:lnTo>
                    <a:pt x="248" y="211"/>
                  </a:lnTo>
                  <a:lnTo>
                    <a:pt x="241" y="213"/>
                  </a:lnTo>
                  <a:lnTo>
                    <a:pt x="235" y="211"/>
                  </a:lnTo>
                  <a:lnTo>
                    <a:pt x="228" y="213"/>
                  </a:lnTo>
                  <a:lnTo>
                    <a:pt x="217" y="214"/>
                  </a:lnTo>
                  <a:lnTo>
                    <a:pt x="214" y="214"/>
                  </a:lnTo>
                  <a:lnTo>
                    <a:pt x="210" y="213"/>
                  </a:lnTo>
                  <a:lnTo>
                    <a:pt x="207" y="213"/>
                  </a:lnTo>
                  <a:lnTo>
                    <a:pt x="200" y="214"/>
                  </a:lnTo>
                  <a:lnTo>
                    <a:pt x="200" y="217"/>
                  </a:lnTo>
                  <a:lnTo>
                    <a:pt x="200" y="219"/>
                  </a:lnTo>
                  <a:lnTo>
                    <a:pt x="197" y="221"/>
                  </a:lnTo>
                  <a:lnTo>
                    <a:pt x="194" y="222"/>
                  </a:lnTo>
                  <a:lnTo>
                    <a:pt x="181" y="224"/>
                  </a:lnTo>
                  <a:lnTo>
                    <a:pt x="176" y="224"/>
                  </a:lnTo>
                  <a:lnTo>
                    <a:pt x="161" y="229"/>
                  </a:lnTo>
                  <a:lnTo>
                    <a:pt x="156" y="224"/>
                  </a:lnTo>
                  <a:lnTo>
                    <a:pt x="156" y="221"/>
                  </a:lnTo>
                  <a:lnTo>
                    <a:pt x="150" y="217"/>
                  </a:lnTo>
                  <a:lnTo>
                    <a:pt x="143" y="214"/>
                  </a:lnTo>
                  <a:lnTo>
                    <a:pt x="130" y="213"/>
                  </a:lnTo>
                  <a:lnTo>
                    <a:pt x="135" y="204"/>
                  </a:lnTo>
                  <a:lnTo>
                    <a:pt x="119" y="209"/>
                  </a:lnTo>
                  <a:lnTo>
                    <a:pt x="106" y="216"/>
                  </a:lnTo>
                  <a:lnTo>
                    <a:pt x="96" y="222"/>
                  </a:lnTo>
                  <a:lnTo>
                    <a:pt x="62" y="219"/>
                  </a:lnTo>
                  <a:lnTo>
                    <a:pt x="55" y="214"/>
                  </a:lnTo>
                  <a:lnTo>
                    <a:pt x="52" y="203"/>
                  </a:lnTo>
                  <a:lnTo>
                    <a:pt x="49" y="195"/>
                  </a:lnTo>
                  <a:lnTo>
                    <a:pt x="34" y="188"/>
                  </a:lnTo>
                  <a:lnTo>
                    <a:pt x="41" y="182"/>
                  </a:lnTo>
                  <a:lnTo>
                    <a:pt x="44" y="178"/>
                  </a:lnTo>
                  <a:lnTo>
                    <a:pt x="50" y="175"/>
                  </a:lnTo>
                  <a:lnTo>
                    <a:pt x="55" y="172"/>
                  </a:lnTo>
                  <a:lnTo>
                    <a:pt x="62" y="170"/>
                  </a:lnTo>
                  <a:lnTo>
                    <a:pt x="68" y="169"/>
                  </a:lnTo>
                  <a:lnTo>
                    <a:pt x="75" y="167"/>
                  </a:lnTo>
                  <a:lnTo>
                    <a:pt x="80" y="165"/>
                  </a:lnTo>
                  <a:lnTo>
                    <a:pt x="86" y="162"/>
                  </a:lnTo>
                  <a:lnTo>
                    <a:pt x="91" y="159"/>
                  </a:lnTo>
                  <a:lnTo>
                    <a:pt x="88" y="154"/>
                  </a:lnTo>
                  <a:lnTo>
                    <a:pt x="81" y="149"/>
                  </a:lnTo>
                  <a:lnTo>
                    <a:pt x="76" y="147"/>
                  </a:lnTo>
                  <a:lnTo>
                    <a:pt x="68" y="144"/>
                  </a:lnTo>
                  <a:lnTo>
                    <a:pt x="68" y="141"/>
                  </a:lnTo>
                  <a:lnTo>
                    <a:pt x="68" y="136"/>
                  </a:lnTo>
                  <a:lnTo>
                    <a:pt x="68" y="131"/>
                  </a:lnTo>
                  <a:lnTo>
                    <a:pt x="65" y="126"/>
                  </a:lnTo>
                  <a:lnTo>
                    <a:pt x="62" y="124"/>
                  </a:lnTo>
                  <a:lnTo>
                    <a:pt x="58" y="124"/>
                  </a:lnTo>
                  <a:lnTo>
                    <a:pt x="55" y="126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7" y="124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7" y="116"/>
                  </a:lnTo>
                  <a:lnTo>
                    <a:pt x="39" y="118"/>
                  </a:lnTo>
                  <a:lnTo>
                    <a:pt x="29" y="116"/>
                  </a:lnTo>
                  <a:lnTo>
                    <a:pt x="31" y="115"/>
                  </a:lnTo>
                  <a:lnTo>
                    <a:pt x="36" y="111"/>
                  </a:lnTo>
                  <a:lnTo>
                    <a:pt x="41" y="108"/>
                  </a:lnTo>
                  <a:lnTo>
                    <a:pt x="26" y="105"/>
                  </a:lnTo>
                  <a:lnTo>
                    <a:pt x="13" y="100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37" y="95"/>
                  </a:lnTo>
                  <a:lnTo>
                    <a:pt x="47" y="95"/>
                  </a:lnTo>
                  <a:lnTo>
                    <a:pt x="49" y="98"/>
                  </a:lnTo>
                  <a:lnTo>
                    <a:pt x="47" y="103"/>
                  </a:lnTo>
                  <a:lnTo>
                    <a:pt x="65" y="102"/>
                  </a:lnTo>
                  <a:lnTo>
                    <a:pt x="75" y="93"/>
                  </a:lnTo>
                  <a:lnTo>
                    <a:pt x="70" y="87"/>
                  </a:lnTo>
                  <a:lnTo>
                    <a:pt x="76" y="85"/>
                  </a:lnTo>
                  <a:lnTo>
                    <a:pt x="88" y="92"/>
                  </a:lnTo>
                  <a:lnTo>
                    <a:pt x="114" y="85"/>
                  </a:lnTo>
                  <a:lnTo>
                    <a:pt x="117" y="89"/>
                  </a:lnTo>
                  <a:lnTo>
                    <a:pt x="124" y="85"/>
                  </a:lnTo>
                  <a:lnTo>
                    <a:pt x="129" y="84"/>
                  </a:lnTo>
                  <a:lnTo>
                    <a:pt x="135" y="82"/>
                  </a:lnTo>
                  <a:lnTo>
                    <a:pt x="143" y="80"/>
                  </a:lnTo>
                  <a:lnTo>
                    <a:pt x="147" y="77"/>
                  </a:lnTo>
                  <a:lnTo>
                    <a:pt x="150" y="74"/>
                  </a:lnTo>
                  <a:lnTo>
                    <a:pt x="148" y="72"/>
                  </a:lnTo>
                  <a:lnTo>
                    <a:pt x="143" y="71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3" y="62"/>
                  </a:lnTo>
                  <a:lnTo>
                    <a:pt x="150" y="62"/>
                  </a:lnTo>
                  <a:lnTo>
                    <a:pt x="155" y="61"/>
                  </a:lnTo>
                  <a:lnTo>
                    <a:pt x="161" y="64"/>
                  </a:lnTo>
                  <a:lnTo>
                    <a:pt x="161" y="66"/>
                  </a:lnTo>
                  <a:lnTo>
                    <a:pt x="158" y="66"/>
                  </a:lnTo>
                  <a:lnTo>
                    <a:pt x="156" y="67"/>
                  </a:lnTo>
                  <a:lnTo>
                    <a:pt x="158" y="71"/>
                  </a:lnTo>
                  <a:lnTo>
                    <a:pt x="165" y="71"/>
                  </a:lnTo>
                  <a:lnTo>
                    <a:pt x="168" y="69"/>
                  </a:lnTo>
                  <a:lnTo>
                    <a:pt x="173" y="69"/>
                  </a:lnTo>
                  <a:lnTo>
                    <a:pt x="174" y="66"/>
                  </a:lnTo>
                  <a:lnTo>
                    <a:pt x="176" y="64"/>
                  </a:lnTo>
                  <a:lnTo>
                    <a:pt x="181" y="62"/>
                  </a:lnTo>
                  <a:lnTo>
                    <a:pt x="184" y="61"/>
                  </a:lnTo>
                  <a:lnTo>
                    <a:pt x="186" y="58"/>
                  </a:lnTo>
                  <a:lnTo>
                    <a:pt x="184" y="53"/>
                  </a:lnTo>
                  <a:lnTo>
                    <a:pt x="184" y="49"/>
                  </a:lnTo>
                  <a:lnTo>
                    <a:pt x="189" y="46"/>
                  </a:lnTo>
                  <a:lnTo>
                    <a:pt x="194" y="45"/>
                  </a:lnTo>
                  <a:lnTo>
                    <a:pt x="197" y="41"/>
                  </a:lnTo>
                  <a:lnTo>
                    <a:pt x="199" y="40"/>
                  </a:lnTo>
                  <a:lnTo>
                    <a:pt x="202" y="40"/>
                  </a:lnTo>
                  <a:lnTo>
                    <a:pt x="207" y="40"/>
                  </a:lnTo>
                  <a:lnTo>
                    <a:pt x="212" y="41"/>
                  </a:lnTo>
                  <a:lnTo>
                    <a:pt x="225" y="27"/>
                  </a:lnTo>
                  <a:lnTo>
                    <a:pt x="231" y="22"/>
                  </a:lnTo>
                  <a:lnTo>
                    <a:pt x="236" y="17"/>
                  </a:lnTo>
                  <a:lnTo>
                    <a:pt x="238" y="12"/>
                  </a:lnTo>
                  <a:lnTo>
                    <a:pt x="241" y="7"/>
                  </a:lnTo>
                  <a:lnTo>
                    <a:pt x="246" y="4"/>
                  </a:lnTo>
                  <a:lnTo>
                    <a:pt x="258" y="5"/>
                  </a:lnTo>
                  <a:lnTo>
                    <a:pt x="261" y="5"/>
                  </a:lnTo>
                  <a:lnTo>
                    <a:pt x="272" y="5"/>
                  </a:lnTo>
                  <a:lnTo>
                    <a:pt x="280" y="5"/>
                  </a:lnTo>
                  <a:lnTo>
                    <a:pt x="287" y="2"/>
                  </a:lnTo>
                  <a:lnTo>
                    <a:pt x="290" y="2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5" y="0"/>
                  </a:lnTo>
                  <a:lnTo>
                    <a:pt x="325" y="2"/>
                  </a:lnTo>
                  <a:lnTo>
                    <a:pt x="333" y="2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57" y="2"/>
                  </a:lnTo>
                  <a:lnTo>
                    <a:pt x="36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356" y="2483"/>
              <a:ext cx="611" cy="298"/>
            </a:xfrm>
            <a:custGeom>
              <a:avLst/>
              <a:gdLst>
                <a:gd name="T0" fmla="*/ 445 w 613"/>
                <a:gd name="T1" fmla="*/ 64 h 295"/>
                <a:gd name="T2" fmla="*/ 496 w 613"/>
                <a:gd name="T3" fmla="*/ 85 h 295"/>
                <a:gd name="T4" fmla="*/ 542 w 613"/>
                <a:gd name="T5" fmla="*/ 75 h 295"/>
                <a:gd name="T6" fmla="*/ 589 w 613"/>
                <a:gd name="T7" fmla="*/ 87 h 295"/>
                <a:gd name="T8" fmla="*/ 584 w 613"/>
                <a:gd name="T9" fmla="*/ 105 h 295"/>
                <a:gd name="T10" fmla="*/ 561 w 613"/>
                <a:gd name="T11" fmla="*/ 144 h 295"/>
                <a:gd name="T12" fmla="*/ 532 w 613"/>
                <a:gd name="T13" fmla="*/ 136 h 295"/>
                <a:gd name="T14" fmla="*/ 489 w 613"/>
                <a:gd name="T15" fmla="*/ 131 h 295"/>
                <a:gd name="T16" fmla="*/ 473 w 613"/>
                <a:gd name="T17" fmla="*/ 147 h 295"/>
                <a:gd name="T18" fmla="*/ 473 w 613"/>
                <a:gd name="T19" fmla="*/ 173 h 295"/>
                <a:gd name="T20" fmla="*/ 416 w 613"/>
                <a:gd name="T21" fmla="*/ 189 h 295"/>
                <a:gd name="T22" fmla="*/ 372 w 613"/>
                <a:gd name="T23" fmla="*/ 163 h 295"/>
                <a:gd name="T24" fmla="*/ 408 w 613"/>
                <a:gd name="T25" fmla="*/ 160 h 295"/>
                <a:gd name="T26" fmla="*/ 401 w 613"/>
                <a:gd name="T27" fmla="*/ 127 h 295"/>
                <a:gd name="T28" fmla="*/ 318 w 613"/>
                <a:gd name="T29" fmla="*/ 136 h 295"/>
                <a:gd name="T30" fmla="*/ 308 w 613"/>
                <a:gd name="T31" fmla="*/ 176 h 295"/>
                <a:gd name="T32" fmla="*/ 307 w 613"/>
                <a:gd name="T33" fmla="*/ 184 h 295"/>
                <a:gd name="T34" fmla="*/ 253 w 613"/>
                <a:gd name="T35" fmla="*/ 211 h 295"/>
                <a:gd name="T36" fmla="*/ 267 w 613"/>
                <a:gd name="T37" fmla="*/ 237 h 295"/>
                <a:gd name="T38" fmla="*/ 233 w 613"/>
                <a:gd name="T39" fmla="*/ 268 h 295"/>
                <a:gd name="T40" fmla="*/ 168 w 613"/>
                <a:gd name="T41" fmla="*/ 253 h 295"/>
                <a:gd name="T42" fmla="*/ 145 w 613"/>
                <a:gd name="T43" fmla="*/ 247 h 295"/>
                <a:gd name="T44" fmla="*/ 127 w 613"/>
                <a:gd name="T45" fmla="*/ 261 h 295"/>
                <a:gd name="T46" fmla="*/ 117 w 613"/>
                <a:gd name="T47" fmla="*/ 291 h 295"/>
                <a:gd name="T48" fmla="*/ 96 w 613"/>
                <a:gd name="T49" fmla="*/ 286 h 295"/>
                <a:gd name="T50" fmla="*/ 70 w 613"/>
                <a:gd name="T51" fmla="*/ 235 h 295"/>
                <a:gd name="T52" fmla="*/ 67 w 613"/>
                <a:gd name="T53" fmla="*/ 206 h 295"/>
                <a:gd name="T54" fmla="*/ 96 w 613"/>
                <a:gd name="T55" fmla="*/ 198 h 295"/>
                <a:gd name="T56" fmla="*/ 94 w 613"/>
                <a:gd name="T57" fmla="*/ 184 h 295"/>
                <a:gd name="T58" fmla="*/ 85 w 613"/>
                <a:gd name="T59" fmla="*/ 176 h 295"/>
                <a:gd name="T60" fmla="*/ 76 w 613"/>
                <a:gd name="T61" fmla="*/ 160 h 295"/>
                <a:gd name="T62" fmla="*/ 32 w 613"/>
                <a:gd name="T63" fmla="*/ 165 h 295"/>
                <a:gd name="T64" fmla="*/ 3 w 613"/>
                <a:gd name="T65" fmla="*/ 155 h 295"/>
                <a:gd name="T66" fmla="*/ 23 w 613"/>
                <a:gd name="T67" fmla="*/ 137 h 295"/>
                <a:gd name="T68" fmla="*/ 47 w 613"/>
                <a:gd name="T69" fmla="*/ 127 h 295"/>
                <a:gd name="T70" fmla="*/ 75 w 613"/>
                <a:gd name="T71" fmla="*/ 118 h 295"/>
                <a:gd name="T72" fmla="*/ 93 w 613"/>
                <a:gd name="T73" fmla="*/ 106 h 295"/>
                <a:gd name="T74" fmla="*/ 78 w 613"/>
                <a:gd name="T75" fmla="*/ 80 h 295"/>
                <a:gd name="T76" fmla="*/ 103 w 613"/>
                <a:gd name="T77" fmla="*/ 43 h 295"/>
                <a:gd name="T78" fmla="*/ 104 w 613"/>
                <a:gd name="T79" fmla="*/ 23 h 295"/>
                <a:gd name="T80" fmla="*/ 104 w 613"/>
                <a:gd name="T81" fmla="*/ 10 h 295"/>
                <a:gd name="T82" fmla="*/ 119 w 613"/>
                <a:gd name="T83" fmla="*/ 16 h 295"/>
                <a:gd name="T84" fmla="*/ 156 w 613"/>
                <a:gd name="T85" fmla="*/ 34 h 295"/>
                <a:gd name="T86" fmla="*/ 192 w 613"/>
                <a:gd name="T87" fmla="*/ 39 h 295"/>
                <a:gd name="T88" fmla="*/ 225 w 613"/>
                <a:gd name="T89" fmla="*/ 49 h 295"/>
                <a:gd name="T90" fmla="*/ 240 w 613"/>
                <a:gd name="T91" fmla="*/ 56 h 295"/>
                <a:gd name="T92" fmla="*/ 253 w 613"/>
                <a:gd name="T93" fmla="*/ 49 h 295"/>
                <a:gd name="T94" fmla="*/ 277 w 613"/>
                <a:gd name="T95" fmla="*/ 34 h 295"/>
                <a:gd name="T96" fmla="*/ 308 w 613"/>
                <a:gd name="T97" fmla="*/ 49 h 295"/>
                <a:gd name="T98" fmla="*/ 336 w 613"/>
                <a:gd name="T99" fmla="*/ 60 h 295"/>
                <a:gd name="T100" fmla="*/ 338 w 613"/>
                <a:gd name="T101" fmla="*/ 47 h 295"/>
                <a:gd name="T102" fmla="*/ 336 w 613"/>
                <a:gd name="T103" fmla="*/ 29 h 295"/>
                <a:gd name="T104" fmla="*/ 333 w 613"/>
                <a:gd name="T105" fmla="*/ 7 h 295"/>
                <a:gd name="T106" fmla="*/ 354 w 613"/>
                <a:gd name="T107" fmla="*/ 8 h 295"/>
                <a:gd name="T108" fmla="*/ 383 w 613"/>
                <a:gd name="T109" fmla="*/ 51 h 2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3"/>
                <a:gd name="T166" fmla="*/ 0 h 295"/>
                <a:gd name="T167" fmla="*/ 613 w 613"/>
                <a:gd name="T168" fmla="*/ 295 h 2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3" h="295">
                  <a:moveTo>
                    <a:pt x="383" y="51"/>
                  </a:moveTo>
                  <a:lnTo>
                    <a:pt x="411" y="65"/>
                  </a:lnTo>
                  <a:lnTo>
                    <a:pt x="422" y="65"/>
                  </a:lnTo>
                  <a:lnTo>
                    <a:pt x="445" y="64"/>
                  </a:lnTo>
                  <a:lnTo>
                    <a:pt x="463" y="69"/>
                  </a:lnTo>
                  <a:lnTo>
                    <a:pt x="470" y="70"/>
                  </a:lnTo>
                  <a:lnTo>
                    <a:pt x="489" y="72"/>
                  </a:lnTo>
                  <a:lnTo>
                    <a:pt x="496" y="85"/>
                  </a:lnTo>
                  <a:lnTo>
                    <a:pt x="509" y="80"/>
                  </a:lnTo>
                  <a:lnTo>
                    <a:pt x="519" y="77"/>
                  </a:lnTo>
                  <a:lnTo>
                    <a:pt x="529" y="75"/>
                  </a:lnTo>
                  <a:lnTo>
                    <a:pt x="542" y="75"/>
                  </a:lnTo>
                  <a:lnTo>
                    <a:pt x="551" y="74"/>
                  </a:lnTo>
                  <a:lnTo>
                    <a:pt x="558" y="75"/>
                  </a:lnTo>
                  <a:lnTo>
                    <a:pt x="586" y="69"/>
                  </a:lnTo>
                  <a:lnTo>
                    <a:pt x="589" y="87"/>
                  </a:lnTo>
                  <a:lnTo>
                    <a:pt x="613" y="91"/>
                  </a:lnTo>
                  <a:lnTo>
                    <a:pt x="609" y="101"/>
                  </a:lnTo>
                  <a:lnTo>
                    <a:pt x="586" y="101"/>
                  </a:lnTo>
                  <a:lnTo>
                    <a:pt x="584" y="105"/>
                  </a:lnTo>
                  <a:lnTo>
                    <a:pt x="586" y="113"/>
                  </a:lnTo>
                  <a:lnTo>
                    <a:pt x="589" y="121"/>
                  </a:lnTo>
                  <a:lnTo>
                    <a:pt x="592" y="134"/>
                  </a:lnTo>
                  <a:lnTo>
                    <a:pt x="561" y="144"/>
                  </a:lnTo>
                  <a:lnTo>
                    <a:pt x="558" y="137"/>
                  </a:lnTo>
                  <a:lnTo>
                    <a:pt x="553" y="127"/>
                  </a:lnTo>
                  <a:lnTo>
                    <a:pt x="543" y="131"/>
                  </a:lnTo>
                  <a:lnTo>
                    <a:pt x="532" y="136"/>
                  </a:lnTo>
                  <a:lnTo>
                    <a:pt x="527" y="137"/>
                  </a:lnTo>
                  <a:lnTo>
                    <a:pt x="506" y="144"/>
                  </a:lnTo>
                  <a:lnTo>
                    <a:pt x="493" y="134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0" y="132"/>
                  </a:lnTo>
                  <a:lnTo>
                    <a:pt x="480" y="145"/>
                  </a:lnTo>
                  <a:lnTo>
                    <a:pt x="473" y="147"/>
                  </a:lnTo>
                  <a:lnTo>
                    <a:pt x="465" y="147"/>
                  </a:lnTo>
                  <a:lnTo>
                    <a:pt x="458" y="149"/>
                  </a:lnTo>
                  <a:lnTo>
                    <a:pt x="458" y="162"/>
                  </a:lnTo>
                  <a:lnTo>
                    <a:pt x="473" y="173"/>
                  </a:lnTo>
                  <a:lnTo>
                    <a:pt x="475" y="176"/>
                  </a:lnTo>
                  <a:lnTo>
                    <a:pt x="476" y="183"/>
                  </a:lnTo>
                  <a:lnTo>
                    <a:pt x="475" y="184"/>
                  </a:lnTo>
                  <a:lnTo>
                    <a:pt x="416" y="189"/>
                  </a:lnTo>
                  <a:lnTo>
                    <a:pt x="406" y="191"/>
                  </a:lnTo>
                  <a:lnTo>
                    <a:pt x="391" y="183"/>
                  </a:lnTo>
                  <a:lnTo>
                    <a:pt x="377" y="173"/>
                  </a:lnTo>
                  <a:lnTo>
                    <a:pt x="372" y="163"/>
                  </a:lnTo>
                  <a:lnTo>
                    <a:pt x="374" y="162"/>
                  </a:lnTo>
                  <a:lnTo>
                    <a:pt x="385" y="158"/>
                  </a:lnTo>
                  <a:lnTo>
                    <a:pt x="393" y="160"/>
                  </a:lnTo>
                  <a:lnTo>
                    <a:pt x="408" y="160"/>
                  </a:lnTo>
                  <a:lnTo>
                    <a:pt x="409" y="153"/>
                  </a:lnTo>
                  <a:lnTo>
                    <a:pt x="408" y="150"/>
                  </a:lnTo>
                  <a:lnTo>
                    <a:pt x="405" y="132"/>
                  </a:lnTo>
                  <a:lnTo>
                    <a:pt x="401" y="127"/>
                  </a:lnTo>
                  <a:lnTo>
                    <a:pt x="382" y="126"/>
                  </a:lnTo>
                  <a:lnTo>
                    <a:pt x="380" y="126"/>
                  </a:lnTo>
                  <a:lnTo>
                    <a:pt x="316" y="131"/>
                  </a:lnTo>
                  <a:lnTo>
                    <a:pt x="318" y="136"/>
                  </a:lnTo>
                  <a:lnTo>
                    <a:pt x="325" y="139"/>
                  </a:lnTo>
                  <a:lnTo>
                    <a:pt x="312" y="153"/>
                  </a:lnTo>
                  <a:lnTo>
                    <a:pt x="294" y="167"/>
                  </a:lnTo>
                  <a:lnTo>
                    <a:pt x="308" y="176"/>
                  </a:lnTo>
                  <a:lnTo>
                    <a:pt x="312" y="178"/>
                  </a:lnTo>
                  <a:lnTo>
                    <a:pt x="313" y="180"/>
                  </a:lnTo>
                  <a:lnTo>
                    <a:pt x="312" y="183"/>
                  </a:lnTo>
                  <a:lnTo>
                    <a:pt x="307" y="184"/>
                  </a:lnTo>
                  <a:lnTo>
                    <a:pt x="292" y="194"/>
                  </a:lnTo>
                  <a:lnTo>
                    <a:pt x="282" y="201"/>
                  </a:lnTo>
                  <a:lnTo>
                    <a:pt x="261" y="207"/>
                  </a:lnTo>
                  <a:lnTo>
                    <a:pt x="253" y="211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2" y="232"/>
                  </a:lnTo>
                  <a:lnTo>
                    <a:pt x="267" y="237"/>
                  </a:lnTo>
                  <a:lnTo>
                    <a:pt x="251" y="255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3" y="268"/>
                  </a:lnTo>
                  <a:lnTo>
                    <a:pt x="220" y="269"/>
                  </a:lnTo>
                  <a:lnTo>
                    <a:pt x="202" y="269"/>
                  </a:lnTo>
                  <a:lnTo>
                    <a:pt x="184" y="264"/>
                  </a:lnTo>
                  <a:lnTo>
                    <a:pt x="168" y="253"/>
                  </a:lnTo>
                  <a:lnTo>
                    <a:pt x="160" y="251"/>
                  </a:lnTo>
                  <a:lnTo>
                    <a:pt x="153" y="250"/>
                  </a:lnTo>
                  <a:lnTo>
                    <a:pt x="148" y="248"/>
                  </a:lnTo>
                  <a:lnTo>
                    <a:pt x="145" y="247"/>
                  </a:lnTo>
                  <a:lnTo>
                    <a:pt x="139" y="248"/>
                  </a:lnTo>
                  <a:lnTo>
                    <a:pt x="129" y="251"/>
                  </a:lnTo>
                  <a:lnTo>
                    <a:pt x="127" y="256"/>
                  </a:lnTo>
                  <a:lnTo>
                    <a:pt x="127" y="261"/>
                  </a:lnTo>
                  <a:lnTo>
                    <a:pt x="106" y="268"/>
                  </a:lnTo>
                  <a:lnTo>
                    <a:pt x="104" y="271"/>
                  </a:lnTo>
                  <a:lnTo>
                    <a:pt x="109" y="278"/>
                  </a:lnTo>
                  <a:lnTo>
                    <a:pt x="117" y="291"/>
                  </a:lnTo>
                  <a:lnTo>
                    <a:pt x="114" y="294"/>
                  </a:lnTo>
                  <a:lnTo>
                    <a:pt x="104" y="295"/>
                  </a:lnTo>
                  <a:lnTo>
                    <a:pt x="103" y="295"/>
                  </a:lnTo>
                  <a:lnTo>
                    <a:pt x="96" y="286"/>
                  </a:lnTo>
                  <a:lnTo>
                    <a:pt x="90" y="269"/>
                  </a:lnTo>
                  <a:lnTo>
                    <a:pt x="83" y="256"/>
                  </a:lnTo>
                  <a:lnTo>
                    <a:pt x="80" y="248"/>
                  </a:lnTo>
                  <a:lnTo>
                    <a:pt x="70" y="235"/>
                  </a:lnTo>
                  <a:lnTo>
                    <a:pt x="68" y="233"/>
                  </a:lnTo>
                  <a:lnTo>
                    <a:pt x="60" y="219"/>
                  </a:lnTo>
                  <a:lnTo>
                    <a:pt x="60" y="207"/>
                  </a:lnTo>
                  <a:lnTo>
                    <a:pt x="67" y="206"/>
                  </a:lnTo>
                  <a:lnTo>
                    <a:pt x="73" y="206"/>
                  </a:lnTo>
                  <a:lnTo>
                    <a:pt x="75" y="201"/>
                  </a:lnTo>
                  <a:lnTo>
                    <a:pt x="81" y="201"/>
                  </a:lnTo>
                  <a:lnTo>
                    <a:pt x="96" y="198"/>
                  </a:lnTo>
                  <a:lnTo>
                    <a:pt x="106" y="194"/>
                  </a:lnTo>
                  <a:lnTo>
                    <a:pt x="108" y="189"/>
                  </a:lnTo>
                  <a:lnTo>
                    <a:pt x="96" y="186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96" y="180"/>
                  </a:lnTo>
                  <a:lnTo>
                    <a:pt x="86" y="180"/>
                  </a:lnTo>
                  <a:lnTo>
                    <a:pt x="85" y="176"/>
                  </a:lnTo>
                  <a:lnTo>
                    <a:pt x="86" y="171"/>
                  </a:lnTo>
                  <a:lnTo>
                    <a:pt x="78" y="170"/>
                  </a:lnTo>
                  <a:lnTo>
                    <a:pt x="75" y="167"/>
                  </a:lnTo>
                  <a:lnTo>
                    <a:pt x="76" y="160"/>
                  </a:lnTo>
                  <a:lnTo>
                    <a:pt x="83" y="150"/>
                  </a:lnTo>
                  <a:lnTo>
                    <a:pt x="80" y="147"/>
                  </a:lnTo>
                  <a:lnTo>
                    <a:pt x="65" y="153"/>
                  </a:lnTo>
                  <a:lnTo>
                    <a:pt x="32" y="165"/>
                  </a:lnTo>
                  <a:lnTo>
                    <a:pt x="14" y="167"/>
                  </a:lnTo>
                  <a:lnTo>
                    <a:pt x="6" y="163"/>
                  </a:lnTo>
                  <a:lnTo>
                    <a:pt x="0" y="160"/>
                  </a:lnTo>
                  <a:lnTo>
                    <a:pt x="3" y="155"/>
                  </a:lnTo>
                  <a:lnTo>
                    <a:pt x="10" y="147"/>
                  </a:lnTo>
                  <a:lnTo>
                    <a:pt x="16" y="144"/>
                  </a:lnTo>
                  <a:lnTo>
                    <a:pt x="19" y="139"/>
                  </a:lnTo>
                  <a:lnTo>
                    <a:pt x="23" y="137"/>
                  </a:lnTo>
                  <a:lnTo>
                    <a:pt x="26" y="136"/>
                  </a:lnTo>
                  <a:lnTo>
                    <a:pt x="29" y="134"/>
                  </a:lnTo>
                  <a:lnTo>
                    <a:pt x="39" y="131"/>
                  </a:lnTo>
                  <a:lnTo>
                    <a:pt x="47" y="127"/>
                  </a:lnTo>
                  <a:lnTo>
                    <a:pt x="54" y="122"/>
                  </a:lnTo>
                  <a:lnTo>
                    <a:pt x="59" y="121"/>
                  </a:lnTo>
                  <a:lnTo>
                    <a:pt x="67" y="119"/>
                  </a:lnTo>
                  <a:lnTo>
                    <a:pt x="75" y="118"/>
                  </a:lnTo>
                  <a:lnTo>
                    <a:pt x="73" y="116"/>
                  </a:lnTo>
                  <a:lnTo>
                    <a:pt x="78" y="114"/>
                  </a:lnTo>
                  <a:lnTo>
                    <a:pt x="86" y="111"/>
                  </a:lnTo>
                  <a:lnTo>
                    <a:pt x="93" y="106"/>
                  </a:lnTo>
                  <a:lnTo>
                    <a:pt x="91" y="103"/>
                  </a:lnTo>
                  <a:lnTo>
                    <a:pt x="80" y="98"/>
                  </a:lnTo>
                  <a:lnTo>
                    <a:pt x="76" y="88"/>
                  </a:lnTo>
                  <a:lnTo>
                    <a:pt x="78" y="80"/>
                  </a:lnTo>
                  <a:lnTo>
                    <a:pt x="78" y="70"/>
                  </a:lnTo>
                  <a:lnTo>
                    <a:pt x="75" y="57"/>
                  </a:lnTo>
                  <a:lnTo>
                    <a:pt x="80" y="51"/>
                  </a:lnTo>
                  <a:lnTo>
                    <a:pt x="103" y="43"/>
                  </a:lnTo>
                  <a:lnTo>
                    <a:pt x="108" y="41"/>
                  </a:lnTo>
                  <a:lnTo>
                    <a:pt x="111" y="34"/>
                  </a:lnTo>
                  <a:lnTo>
                    <a:pt x="106" y="23"/>
                  </a:lnTo>
                  <a:lnTo>
                    <a:pt x="104" y="23"/>
                  </a:lnTo>
                  <a:lnTo>
                    <a:pt x="103" y="21"/>
                  </a:lnTo>
                  <a:lnTo>
                    <a:pt x="99" y="16"/>
                  </a:lnTo>
                  <a:lnTo>
                    <a:pt x="99" y="15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11" y="16"/>
                  </a:lnTo>
                  <a:lnTo>
                    <a:pt x="119" y="16"/>
                  </a:lnTo>
                  <a:lnTo>
                    <a:pt x="122" y="23"/>
                  </a:lnTo>
                  <a:lnTo>
                    <a:pt x="139" y="25"/>
                  </a:lnTo>
                  <a:lnTo>
                    <a:pt x="142" y="33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83" y="38"/>
                  </a:lnTo>
                  <a:lnTo>
                    <a:pt x="187" y="38"/>
                  </a:lnTo>
                  <a:lnTo>
                    <a:pt x="192" y="39"/>
                  </a:lnTo>
                  <a:lnTo>
                    <a:pt x="199" y="44"/>
                  </a:lnTo>
                  <a:lnTo>
                    <a:pt x="212" y="44"/>
                  </a:lnTo>
                  <a:lnTo>
                    <a:pt x="222" y="47"/>
                  </a:lnTo>
                  <a:lnTo>
                    <a:pt x="225" y="49"/>
                  </a:lnTo>
                  <a:lnTo>
                    <a:pt x="223" y="56"/>
                  </a:lnTo>
                  <a:lnTo>
                    <a:pt x="227" y="57"/>
                  </a:lnTo>
                  <a:lnTo>
                    <a:pt x="238" y="57"/>
                  </a:lnTo>
                  <a:lnTo>
                    <a:pt x="240" y="56"/>
                  </a:lnTo>
                  <a:lnTo>
                    <a:pt x="241" y="54"/>
                  </a:lnTo>
                  <a:lnTo>
                    <a:pt x="245" y="54"/>
                  </a:lnTo>
                  <a:lnTo>
                    <a:pt x="248" y="52"/>
                  </a:lnTo>
                  <a:lnTo>
                    <a:pt x="253" y="49"/>
                  </a:lnTo>
                  <a:lnTo>
                    <a:pt x="259" y="44"/>
                  </a:lnTo>
                  <a:lnTo>
                    <a:pt x="266" y="36"/>
                  </a:lnTo>
                  <a:lnTo>
                    <a:pt x="269" y="34"/>
                  </a:lnTo>
                  <a:lnTo>
                    <a:pt x="277" y="34"/>
                  </a:lnTo>
                  <a:lnTo>
                    <a:pt x="290" y="36"/>
                  </a:lnTo>
                  <a:lnTo>
                    <a:pt x="297" y="44"/>
                  </a:lnTo>
                  <a:lnTo>
                    <a:pt x="298" y="49"/>
                  </a:lnTo>
                  <a:lnTo>
                    <a:pt x="308" y="49"/>
                  </a:lnTo>
                  <a:lnTo>
                    <a:pt x="315" y="46"/>
                  </a:lnTo>
                  <a:lnTo>
                    <a:pt x="326" y="47"/>
                  </a:lnTo>
                  <a:lnTo>
                    <a:pt x="331" y="54"/>
                  </a:lnTo>
                  <a:lnTo>
                    <a:pt x="336" y="60"/>
                  </a:lnTo>
                  <a:lnTo>
                    <a:pt x="351" y="69"/>
                  </a:lnTo>
                  <a:lnTo>
                    <a:pt x="354" y="64"/>
                  </a:lnTo>
                  <a:lnTo>
                    <a:pt x="343" y="49"/>
                  </a:lnTo>
                  <a:lnTo>
                    <a:pt x="338" y="47"/>
                  </a:lnTo>
                  <a:lnTo>
                    <a:pt x="334" y="41"/>
                  </a:lnTo>
                  <a:lnTo>
                    <a:pt x="331" y="36"/>
                  </a:lnTo>
                  <a:lnTo>
                    <a:pt x="333" y="33"/>
                  </a:lnTo>
                  <a:lnTo>
                    <a:pt x="336" y="29"/>
                  </a:lnTo>
                  <a:lnTo>
                    <a:pt x="341" y="23"/>
                  </a:lnTo>
                  <a:lnTo>
                    <a:pt x="341" y="18"/>
                  </a:lnTo>
                  <a:lnTo>
                    <a:pt x="336" y="12"/>
                  </a:lnTo>
                  <a:lnTo>
                    <a:pt x="333" y="7"/>
                  </a:lnTo>
                  <a:lnTo>
                    <a:pt x="331" y="5"/>
                  </a:lnTo>
                  <a:lnTo>
                    <a:pt x="336" y="0"/>
                  </a:lnTo>
                  <a:lnTo>
                    <a:pt x="349" y="5"/>
                  </a:lnTo>
                  <a:lnTo>
                    <a:pt x="354" y="8"/>
                  </a:lnTo>
                  <a:lnTo>
                    <a:pt x="352" y="16"/>
                  </a:lnTo>
                  <a:lnTo>
                    <a:pt x="359" y="26"/>
                  </a:lnTo>
                  <a:lnTo>
                    <a:pt x="374" y="51"/>
                  </a:lnTo>
                  <a:lnTo>
                    <a:pt x="383" y="5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44"/>
            <p:cNvSpPr>
              <a:spLocks noEditPoints="1"/>
            </p:cNvSpPr>
            <p:nvPr/>
          </p:nvSpPr>
          <p:spPr bwMode="auto">
            <a:xfrm>
              <a:off x="2301" y="2493"/>
              <a:ext cx="828" cy="403"/>
            </a:xfrm>
            <a:custGeom>
              <a:avLst/>
              <a:gdLst>
                <a:gd name="T0" fmla="*/ 36 w 826"/>
                <a:gd name="T1" fmla="*/ 269 h 403"/>
                <a:gd name="T2" fmla="*/ 15 w 826"/>
                <a:gd name="T3" fmla="*/ 258 h 403"/>
                <a:gd name="T4" fmla="*/ 26 w 826"/>
                <a:gd name="T5" fmla="*/ 225 h 403"/>
                <a:gd name="T6" fmla="*/ 8 w 826"/>
                <a:gd name="T7" fmla="*/ 204 h 403"/>
                <a:gd name="T8" fmla="*/ 44 w 826"/>
                <a:gd name="T9" fmla="*/ 206 h 403"/>
                <a:gd name="T10" fmla="*/ 34 w 826"/>
                <a:gd name="T11" fmla="*/ 201 h 403"/>
                <a:gd name="T12" fmla="*/ 147 w 826"/>
                <a:gd name="T13" fmla="*/ 186 h 403"/>
                <a:gd name="T14" fmla="*/ 170 w 826"/>
                <a:gd name="T15" fmla="*/ 137 h 403"/>
                <a:gd name="T16" fmla="*/ 185 w 826"/>
                <a:gd name="T17" fmla="*/ 81 h 403"/>
                <a:gd name="T18" fmla="*/ 191 w 826"/>
                <a:gd name="T19" fmla="*/ 60 h 403"/>
                <a:gd name="T20" fmla="*/ 183 w 826"/>
                <a:gd name="T21" fmla="*/ 24 h 403"/>
                <a:gd name="T22" fmla="*/ 389 w 826"/>
                <a:gd name="T23" fmla="*/ 5 h 403"/>
                <a:gd name="T24" fmla="*/ 425 w 826"/>
                <a:gd name="T25" fmla="*/ 11 h 403"/>
                <a:gd name="T26" fmla="*/ 457 w 826"/>
                <a:gd name="T27" fmla="*/ 21 h 403"/>
                <a:gd name="T28" fmla="*/ 493 w 826"/>
                <a:gd name="T29" fmla="*/ 24 h 403"/>
                <a:gd name="T30" fmla="*/ 474 w 826"/>
                <a:gd name="T31" fmla="*/ 41 h 403"/>
                <a:gd name="T32" fmla="*/ 472 w 826"/>
                <a:gd name="T33" fmla="*/ 47 h 403"/>
                <a:gd name="T34" fmla="*/ 457 w 826"/>
                <a:gd name="T35" fmla="*/ 29 h 403"/>
                <a:gd name="T36" fmla="*/ 434 w 826"/>
                <a:gd name="T37" fmla="*/ 26 h 403"/>
                <a:gd name="T38" fmla="*/ 429 w 826"/>
                <a:gd name="T39" fmla="*/ 42 h 403"/>
                <a:gd name="T40" fmla="*/ 431 w 826"/>
                <a:gd name="T41" fmla="*/ 55 h 403"/>
                <a:gd name="T42" fmla="*/ 420 w 826"/>
                <a:gd name="T43" fmla="*/ 81 h 403"/>
                <a:gd name="T44" fmla="*/ 389 w 826"/>
                <a:gd name="T45" fmla="*/ 86 h 403"/>
                <a:gd name="T46" fmla="*/ 403 w 826"/>
                <a:gd name="T47" fmla="*/ 98 h 403"/>
                <a:gd name="T48" fmla="*/ 429 w 826"/>
                <a:gd name="T49" fmla="*/ 116 h 403"/>
                <a:gd name="T50" fmla="*/ 413 w 826"/>
                <a:gd name="T51" fmla="*/ 137 h 403"/>
                <a:gd name="T52" fmla="*/ 464 w 826"/>
                <a:gd name="T53" fmla="*/ 161 h 403"/>
                <a:gd name="T54" fmla="*/ 491 w 826"/>
                <a:gd name="T55" fmla="*/ 179 h 403"/>
                <a:gd name="T56" fmla="*/ 516 w 826"/>
                <a:gd name="T57" fmla="*/ 158 h 403"/>
                <a:gd name="T58" fmla="*/ 539 w 826"/>
                <a:gd name="T59" fmla="*/ 181 h 403"/>
                <a:gd name="T60" fmla="*/ 553 w 826"/>
                <a:gd name="T61" fmla="*/ 171 h 403"/>
                <a:gd name="T62" fmla="*/ 567 w 826"/>
                <a:gd name="T63" fmla="*/ 183 h 403"/>
                <a:gd name="T64" fmla="*/ 619 w 826"/>
                <a:gd name="T65" fmla="*/ 181 h 403"/>
                <a:gd name="T66" fmla="*/ 627 w 826"/>
                <a:gd name="T67" fmla="*/ 168 h 403"/>
                <a:gd name="T68" fmla="*/ 653 w 826"/>
                <a:gd name="T69" fmla="*/ 157 h 403"/>
                <a:gd name="T70" fmla="*/ 673 w 826"/>
                <a:gd name="T71" fmla="*/ 152 h 403"/>
                <a:gd name="T72" fmla="*/ 684 w 826"/>
                <a:gd name="T73" fmla="*/ 145 h 403"/>
                <a:gd name="T74" fmla="*/ 710 w 826"/>
                <a:gd name="T75" fmla="*/ 153 h 403"/>
                <a:gd name="T76" fmla="*/ 756 w 826"/>
                <a:gd name="T77" fmla="*/ 147 h 403"/>
                <a:gd name="T78" fmla="*/ 824 w 826"/>
                <a:gd name="T79" fmla="*/ 194 h 403"/>
                <a:gd name="T80" fmla="*/ 740 w 826"/>
                <a:gd name="T81" fmla="*/ 240 h 403"/>
                <a:gd name="T82" fmla="*/ 715 w 826"/>
                <a:gd name="T83" fmla="*/ 320 h 403"/>
                <a:gd name="T84" fmla="*/ 679 w 826"/>
                <a:gd name="T85" fmla="*/ 393 h 403"/>
                <a:gd name="T86" fmla="*/ 627 w 826"/>
                <a:gd name="T87" fmla="*/ 370 h 403"/>
                <a:gd name="T88" fmla="*/ 542 w 826"/>
                <a:gd name="T89" fmla="*/ 354 h 403"/>
                <a:gd name="T90" fmla="*/ 429 w 826"/>
                <a:gd name="T91" fmla="*/ 390 h 403"/>
                <a:gd name="T92" fmla="*/ 376 w 826"/>
                <a:gd name="T93" fmla="*/ 385 h 403"/>
                <a:gd name="T94" fmla="*/ 312 w 826"/>
                <a:gd name="T95" fmla="*/ 325 h 403"/>
                <a:gd name="T96" fmla="*/ 243 w 826"/>
                <a:gd name="T97" fmla="*/ 312 h 403"/>
                <a:gd name="T98" fmla="*/ 176 w 826"/>
                <a:gd name="T99" fmla="*/ 300 h 403"/>
                <a:gd name="T100" fmla="*/ 167 w 826"/>
                <a:gd name="T101" fmla="*/ 266 h 403"/>
                <a:gd name="T102" fmla="*/ 75 w 826"/>
                <a:gd name="T103" fmla="*/ 263 h 403"/>
                <a:gd name="T104" fmla="*/ 72 w 826"/>
                <a:gd name="T105" fmla="*/ 254 h 403"/>
                <a:gd name="T106" fmla="*/ 87 w 826"/>
                <a:gd name="T107" fmla="*/ 240 h 403"/>
                <a:gd name="T108" fmla="*/ 106 w 826"/>
                <a:gd name="T109" fmla="*/ 240 h 403"/>
                <a:gd name="T110" fmla="*/ 134 w 826"/>
                <a:gd name="T111" fmla="*/ 243 h 403"/>
                <a:gd name="T112" fmla="*/ 103 w 826"/>
                <a:gd name="T113" fmla="*/ 228 h 403"/>
                <a:gd name="T114" fmla="*/ 49 w 826"/>
                <a:gd name="T115" fmla="*/ 233 h 403"/>
                <a:gd name="T116" fmla="*/ 48 w 826"/>
                <a:gd name="T117" fmla="*/ 245 h 403"/>
                <a:gd name="T118" fmla="*/ 69 w 826"/>
                <a:gd name="T119" fmla="*/ 266 h 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403"/>
                <a:gd name="T182" fmla="*/ 826 w 826"/>
                <a:gd name="T183" fmla="*/ 403 h 4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403">
                  <a:moveTo>
                    <a:pt x="145" y="279"/>
                  </a:moveTo>
                  <a:lnTo>
                    <a:pt x="129" y="277"/>
                  </a:lnTo>
                  <a:lnTo>
                    <a:pt x="75" y="274"/>
                  </a:lnTo>
                  <a:lnTo>
                    <a:pt x="57" y="274"/>
                  </a:lnTo>
                  <a:lnTo>
                    <a:pt x="56" y="268"/>
                  </a:lnTo>
                  <a:lnTo>
                    <a:pt x="43" y="266"/>
                  </a:lnTo>
                  <a:lnTo>
                    <a:pt x="39" y="268"/>
                  </a:lnTo>
                  <a:lnTo>
                    <a:pt x="36" y="269"/>
                  </a:lnTo>
                  <a:lnTo>
                    <a:pt x="33" y="269"/>
                  </a:lnTo>
                  <a:lnTo>
                    <a:pt x="33" y="268"/>
                  </a:lnTo>
                  <a:lnTo>
                    <a:pt x="38" y="264"/>
                  </a:lnTo>
                  <a:lnTo>
                    <a:pt x="41" y="261"/>
                  </a:lnTo>
                  <a:lnTo>
                    <a:pt x="31" y="261"/>
                  </a:lnTo>
                  <a:lnTo>
                    <a:pt x="26" y="261"/>
                  </a:lnTo>
                  <a:lnTo>
                    <a:pt x="21" y="256"/>
                  </a:lnTo>
                  <a:lnTo>
                    <a:pt x="15" y="258"/>
                  </a:lnTo>
                  <a:lnTo>
                    <a:pt x="2" y="250"/>
                  </a:lnTo>
                  <a:lnTo>
                    <a:pt x="0" y="246"/>
                  </a:lnTo>
                  <a:lnTo>
                    <a:pt x="3" y="245"/>
                  </a:lnTo>
                  <a:lnTo>
                    <a:pt x="8" y="241"/>
                  </a:lnTo>
                  <a:lnTo>
                    <a:pt x="8" y="235"/>
                  </a:lnTo>
                  <a:lnTo>
                    <a:pt x="20" y="233"/>
                  </a:lnTo>
                  <a:lnTo>
                    <a:pt x="26" y="232"/>
                  </a:lnTo>
                  <a:lnTo>
                    <a:pt x="26" y="225"/>
                  </a:lnTo>
                  <a:lnTo>
                    <a:pt x="23" y="222"/>
                  </a:lnTo>
                  <a:lnTo>
                    <a:pt x="18" y="220"/>
                  </a:lnTo>
                  <a:lnTo>
                    <a:pt x="13" y="220"/>
                  </a:lnTo>
                  <a:lnTo>
                    <a:pt x="8" y="217"/>
                  </a:lnTo>
                  <a:lnTo>
                    <a:pt x="7" y="214"/>
                  </a:lnTo>
                  <a:lnTo>
                    <a:pt x="7" y="210"/>
                  </a:lnTo>
                  <a:lnTo>
                    <a:pt x="10" y="209"/>
                  </a:lnTo>
                  <a:lnTo>
                    <a:pt x="8" y="204"/>
                  </a:lnTo>
                  <a:lnTo>
                    <a:pt x="10" y="201"/>
                  </a:lnTo>
                  <a:lnTo>
                    <a:pt x="15" y="197"/>
                  </a:lnTo>
                  <a:lnTo>
                    <a:pt x="21" y="197"/>
                  </a:lnTo>
                  <a:lnTo>
                    <a:pt x="26" y="199"/>
                  </a:lnTo>
                  <a:lnTo>
                    <a:pt x="28" y="201"/>
                  </a:lnTo>
                  <a:lnTo>
                    <a:pt x="33" y="202"/>
                  </a:lnTo>
                  <a:lnTo>
                    <a:pt x="36" y="204"/>
                  </a:lnTo>
                  <a:lnTo>
                    <a:pt x="44" y="206"/>
                  </a:lnTo>
                  <a:lnTo>
                    <a:pt x="52" y="206"/>
                  </a:lnTo>
                  <a:lnTo>
                    <a:pt x="59" y="206"/>
                  </a:lnTo>
                  <a:lnTo>
                    <a:pt x="59" y="202"/>
                  </a:lnTo>
                  <a:lnTo>
                    <a:pt x="56" y="201"/>
                  </a:lnTo>
                  <a:lnTo>
                    <a:pt x="49" y="201"/>
                  </a:lnTo>
                  <a:lnTo>
                    <a:pt x="43" y="201"/>
                  </a:lnTo>
                  <a:lnTo>
                    <a:pt x="36" y="201"/>
                  </a:lnTo>
                  <a:lnTo>
                    <a:pt x="34" y="201"/>
                  </a:lnTo>
                  <a:lnTo>
                    <a:pt x="38" y="199"/>
                  </a:lnTo>
                  <a:lnTo>
                    <a:pt x="33" y="196"/>
                  </a:lnTo>
                  <a:lnTo>
                    <a:pt x="28" y="191"/>
                  </a:lnTo>
                  <a:lnTo>
                    <a:pt x="41" y="188"/>
                  </a:lnTo>
                  <a:lnTo>
                    <a:pt x="62" y="189"/>
                  </a:lnTo>
                  <a:lnTo>
                    <a:pt x="93" y="191"/>
                  </a:lnTo>
                  <a:lnTo>
                    <a:pt x="144" y="192"/>
                  </a:lnTo>
                  <a:lnTo>
                    <a:pt x="147" y="186"/>
                  </a:lnTo>
                  <a:lnTo>
                    <a:pt x="123" y="178"/>
                  </a:lnTo>
                  <a:lnTo>
                    <a:pt x="119" y="163"/>
                  </a:lnTo>
                  <a:lnTo>
                    <a:pt x="114" y="157"/>
                  </a:lnTo>
                  <a:lnTo>
                    <a:pt x="131" y="150"/>
                  </a:lnTo>
                  <a:lnTo>
                    <a:pt x="137" y="152"/>
                  </a:lnTo>
                  <a:lnTo>
                    <a:pt x="152" y="145"/>
                  </a:lnTo>
                  <a:lnTo>
                    <a:pt x="162" y="140"/>
                  </a:lnTo>
                  <a:lnTo>
                    <a:pt x="170" y="137"/>
                  </a:lnTo>
                  <a:lnTo>
                    <a:pt x="194" y="119"/>
                  </a:lnTo>
                  <a:lnTo>
                    <a:pt x="183" y="108"/>
                  </a:lnTo>
                  <a:lnTo>
                    <a:pt x="186" y="103"/>
                  </a:lnTo>
                  <a:lnTo>
                    <a:pt x="181" y="98"/>
                  </a:lnTo>
                  <a:lnTo>
                    <a:pt x="175" y="93"/>
                  </a:lnTo>
                  <a:lnTo>
                    <a:pt x="173" y="86"/>
                  </a:lnTo>
                  <a:lnTo>
                    <a:pt x="178" y="83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8" y="78"/>
                  </a:lnTo>
                  <a:lnTo>
                    <a:pt x="188" y="77"/>
                  </a:lnTo>
                  <a:lnTo>
                    <a:pt x="186" y="75"/>
                  </a:lnTo>
                  <a:lnTo>
                    <a:pt x="185" y="73"/>
                  </a:lnTo>
                  <a:lnTo>
                    <a:pt x="185" y="70"/>
                  </a:lnTo>
                  <a:lnTo>
                    <a:pt x="190" y="65"/>
                  </a:lnTo>
                  <a:lnTo>
                    <a:pt x="191" y="60"/>
                  </a:lnTo>
                  <a:lnTo>
                    <a:pt x="191" y="55"/>
                  </a:lnTo>
                  <a:lnTo>
                    <a:pt x="190" y="50"/>
                  </a:lnTo>
                  <a:lnTo>
                    <a:pt x="188" y="47"/>
                  </a:lnTo>
                  <a:lnTo>
                    <a:pt x="181" y="46"/>
                  </a:lnTo>
                  <a:lnTo>
                    <a:pt x="173" y="46"/>
                  </a:lnTo>
                  <a:lnTo>
                    <a:pt x="173" y="41"/>
                  </a:lnTo>
                  <a:lnTo>
                    <a:pt x="178" y="34"/>
                  </a:lnTo>
                  <a:lnTo>
                    <a:pt x="183" y="24"/>
                  </a:lnTo>
                  <a:lnTo>
                    <a:pt x="212" y="24"/>
                  </a:lnTo>
                  <a:lnTo>
                    <a:pt x="230" y="15"/>
                  </a:lnTo>
                  <a:lnTo>
                    <a:pt x="250" y="10"/>
                  </a:lnTo>
                  <a:lnTo>
                    <a:pt x="294" y="0"/>
                  </a:lnTo>
                  <a:lnTo>
                    <a:pt x="353" y="2"/>
                  </a:lnTo>
                  <a:lnTo>
                    <a:pt x="372" y="3"/>
                  </a:lnTo>
                  <a:lnTo>
                    <a:pt x="377" y="6"/>
                  </a:lnTo>
                  <a:lnTo>
                    <a:pt x="389" y="5"/>
                  </a:lnTo>
                  <a:lnTo>
                    <a:pt x="395" y="3"/>
                  </a:lnTo>
                  <a:lnTo>
                    <a:pt x="398" y="3"/>
                  </a:lnTo>
                  <a:lnTo>
                    <a:pt x="403" y="5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6" y="8"/>
                  </a:lnTo>
                  <a:lnTo>
                    <a:pt x="420" y="10"/>
                  </a:lnTo>
                  <a:lnTo>
                    <a:pt x="425" y="11"/>
                  </a:lnTo>
                  <a:lnTo>
                    <a:pt x="431" y="11"/>
                  </a:lnTo>
                  <a:lnTo>
                    <a:pt x="439" y="11"/>
                  </a:lnTo>
                  <a:lnTo>
                    <a:pt x="444" y="11"/>
                  </a:lnTo>
                  <a:lnTo>
                    <a:pt x="447" y="13"/>
                  </a:lnTo>
                  <a:lnTo>
                    <a:pt x="446" y="15"/>
                  </a:lnTo>
                  <a:lnTo>
                    <a:pt x="446" y="16"/>
                  </a:lnTo>
                  <a:lnTo>
                    <a:pt x="449" y="19"/>
                  </a:lnTo>
                  <a:lnTo>
                    <a:pt x="457" y="21"/>
                  </a:lnTo>
                  <a:lnTo>
                    <a:pt x="459" y="23"/>
                  </a:lnTo>
                  <a:lnTo>
                    <a:pt x="465" y="21"/>
                  </a:lnTo>
                  <a:lnTo>
                    <a:pt x="474" y="21"/>
                  </a:lnTo>
                  <a:lnTo>
                    <a:pt x="478" y="21"/>
                  </a:lnTo>
                  <a:lnTo>
                    <a:pt x="482" y="19"/>
                  </a:lnTo>
                  <a:lnTo>
                    <a:pt x="487" y="21"/>
                  </a:lnTo>
                  <a:lnTo>
                    <a:pt x="491" y="23"/>
                  </a:lnTo>
                  <a:lnTo>
                    <a:pt x="493" y="24"/>
                  </a:lnTo>
                  <a:lnTo>
                    <a:pt x="493" y="29"/>
                  </a:lnTo>
                  <a:lnTo>
                    <a:pt x="483" y="33"/>
                  </a:lnTo>
                  <a:lnTo>
                    <a:pt x="480" y="33"/>
                  </a:lnTo>
                  <a:lnTo>
                    <a:pt x="477" y="33"/>
                  </a:lnTo>
                  <a:lnTo>
                    <a:pt x="475" y="33"/>
                  </a:lnTo>
                  <a:lnTo>
                    <a:pt x="474" y="34"/>
                  </a:lnTo>
                  <a:lnTo>
                    <a:pt x="474" y="37"/>
                  </a:lnTo>
                  <a:lnTo>
                    <a:pt x="474" y="41"/>
                  </a:lnTo>
                  <a:lnTo>
                    <a:pt x="478" y="41"/>
                  </a:lnTo>
                  <a:lnTo>
                    <a:pt x="480" y="41"/>
                  </a:lnTo>
                  <a:lnTo>
                    <a:pt x="485" y="41"/>
                  </a:lnTo>
                  <a:lnTo>
                    <a:pt x="485" y="42"/>
                  </a:lnTo>
                  <a:lnTo>
                    <a:pt x="485" y="46"/>
                  </a:lnTo>
                  <a:lnTo>
                    <a:pt x="482" y="47"/>
                  </a:lnTo>
                  <a:lnTo>
                    <a:pt x="475" y="49"/>
                  </a:lnTo>
                  <a:lnTo>
                    <a:pt x="472" y="47"/>
                  </a:lnTo>
                  <a:lnTo>
                    <a:pt x="465" y="46"/>
                  </a:lnTo>
                  <a:lnTo>
                    <a:pt x="460" y="46"/>
                  </a:lnTo>
                  <a:lnTo>
                    <a:pt x="456" y="44"/>
                  </a:lnTo>
                  <a:lnTo>
                    <a:pt x="456" y="41"/>
                  </a:lnTo>
                  <a:lnTo>
                    <a:pt x="457" y="39"/>
                  </a:lnTo>
                  <a:lnTo>
                    <a:pt x="459" y="36"/>
                  </a:lnTo>
                  <a:lnTo>
                    <a:pt x="457" y="33"/>
                  </a:lnTo>
                  <a:lnTo>
                    <a:pt x="457" y="29"/>
                  </a:lnTo>
                  <a:lnTo>
                    <a:pt x="452" y="28"/>
                  </a:lnTo>
                  <a:lnTo>
                    <a:pt x="449" y="29"/>
                  </a:lnTo>
                  <a:lnTo>
                    <a:pt x="446" y="28"/>
                  </a:lnTo>
                  <a:lnTo>
                    <a:pt x="447" y="24"/>
                  </a:lnTo>
                  <a:lnTo>
                    <a:pt x="446" y="23"/>
                  </a:lnTo>
                  <a:lnTo>
                    <a:pt x="442" y="23"/>
                  </a:lnTo>
                  <a:lnTo>
                    <a:pt x="439" y="23"/>
                  </a:lnTo>
                  <a:lnTo>
                    <a:pt x="434" y="26"/>
                  </a:lnTo>
                  <a:lnTo>
                    <a:pt x="434" y="31"/>
                  </a:lnTo>
                  <a:lnTo>
                    <a:pt x="431" y="33"/>
                  </a:lnTo>
                  <a:lnTo>
                    <a:pt x="426" y="31"/>
                  </a:lnTo>
                  <a:lnTo>
                    <a:pt x="423" y="33"/>
                  </a:lnTo>
                  <a:lnTo>
                    <a:pt x="423" y="36"/>
                  </a:lnTo>
                  <a:lnTo>
                    <a:pt x="428" y="37"/>
                  </a:lnTo>
                  <a:lnTo>
                    <a:pt x="433" y="39"/>
                  </a:lnTo>
                  <a:lnTo>
                    <a:pt x="429" y="42"/>
                  </a:lnTo>
                  <a:lnTo>
                    <a:pt x="426" y="44"/>
                  </a:lnTo>
                  <a:lnTo>
                    <a:pt x="423" y="47"/>
                  </a:lnTo>
                  <a:lnTo>
                    <a:pt x="416" y="52"/>
                  </a:lnTo>
                  <a:lnTo>
                    <a:pt x="411" y="55"/>
                  </a:lnTo>
                  <a:lnTo>
                    <a:pt x="416" y="57"/>
                  </a:lnTo>
                  <a:lnTo>
                    <a:pt x="425" y="59"/>
                  </a:lnTo>
                  <a:lnTo>
                    <a:pt x="428" y="55"/>
                  </a:lnTo>
                  <a:lnTo>
                    <a:pt x="431" y="55"/>
                  </a:lnTo>
                  <a:lnTo>
                    <a:pt x="439" y="59"/>
                  </a:lnTo>
                  <a:lnTo>
                    <a:pt x="438" y="64"/>
                  </a:lnTo>
                  <a:lnTo>
                    <a:pt x="431" y="67"/>
                  </a:lnTo>
                  <a:lnTo>
                    <a:pt x="426" y="68"/>
                  </a:lnTo>
                  <a:lnTo>
                    <a:pt x="423" y="68"/>
                  </a:lnTo>
                  <a:lnTo>
                    <a:pt x="411" y="70"/>
                  </a:lnTo>
                  <a:lnTo>
                    <a:pt x="408" y="78"/>
                  </a:lnTo>
                  <a:lnTo>
                    <a:pt x="420" y="81"/>
                  </a:lnTo>
                  <a:lnTo>
                    <a:pt x="423" y="80"/>
                  </a:lnTo>
                  <a:lnTo>
                    <a:pt x="431" y="83"/>
                  </a:lnTo>
                  <a:lnTo>
                    <a:pt x="428" y="86"/>
                  </a:lnTo>
                  <a:lnTo>
                    <a:pt x="420" y="88"/>
                  </a:lnTo>
                  <a:lnTo>
                    <a:pt x="410" y="86"/>
                  </a:lnTo>
                  <a:lnTo>
                    <a:pt x="405" y="90"/>
                  </a:lnTo>
                  <a:lnTo>
                    <a:pt x="400" y="88"/>
                  </a:lnTo>
                  <a:lnTo>
                    <a:pt x="389" y="86"/>
                  </a:lnTo>
                  <a:lnTo>
                    <a:pt x="379" y="85"/>
                  </a:lnTo>
                  <a:lnTo>
                    <a:pt x="374" y="90"/>
                  </a:lnTo>
                  <a:lnTo>
                    <a:pt x="379" y="91"/>
                  </a:lnTo>
                  <a:lnTo>
                    <a:pt x="385" y="90"/>
                  </a:lnTo>
                  <a:lnTo>
                    <a:pt x="390" y="91"/>
                  </a:lnTo>
                  <a:lnTo>
                    <a:pt x="397" y="93"/>
                  </a:lnTo>
                  <a:lnTo>
                    <a:pt x="402" y="95"/>
                  </a:lnTo>
                  <a:lnTo>
                    <a:pt x="403" y="98"/>
                  </a:lnTo>
                  <a:lnTo>
                    <a:pt x="405" y="103"/>
                  </a:lnTo>
                  <a:lnTo>
                    <a:pt x="411" y="104"/>
                  </a:lnTo>
                  <a:lnTo>
                    <a:pt x="416" y="106"/>
                  </a:lnTo>
                  <a:lnTo>
                    <a:pt x="420" y="109"/>
                  </a:lnTo>
                  <a:lnTo>
                    <a:pt x="421" y="112"/>
                  </a:lnTo>
                  <a:lnTo>
                    <a:pt x="418" y="114"/>
                  </a:lnTo>
                  <a:lnTo>
                    <a:pt x="425" y="116"/>
                  </a:lnTo>
                  <a:lnTo>
                    <a:pt x="429" y="116"/>
                  </a:lnTo>
                  <a:lnTo>
                    <a:pt x="429" y="121"/>
                  </a:lnTo>
                  <a:lnTo>
                    <a:pt x="426" y="122"/>
                  </a:lnTo>
                  <a:lnTo>
                    <a:pt x="420" y="124"/>
                  </a:lnTo>
                  <a:lnTo>
                    <a:pt x="418" y="126"/>
                  </a:lnTo>
                  <a:lnTo>
                    <a:pt x="416" y="129"/>
                  </a:lnTo>
                  <a:lnTo>
                    <a:pt x="415" y="132"/>
                  </a:lnTo>
                  <a:lnTo>
                    <a:pt x="413" y="135"/>
                  </a:lnTo>
                  <a:lnTo>
                    <a:pt x="413" y="137"/>
                  </a:lnTo>
                  <a:lnTo>
                    <a:pt x="418" y="139"/>
                  </a:lnTo>
                  <a:lnTo>
                    <a:pt x="421" y="140"/>
                  </a:lnTo>
                  <a:lnTo>
                    <a:pt x="421" y="143"/>
                  </a:lnTo>
                  <a:lnTo>
                    <a:pt x="425" y="145"/>
                  </a:lnTo>
                  <a:lnTo>
                    <a:pt x="460" y="155"/>
                  </a:lnTo>
                  <a:lnTo>
                    <a:pt x="464" y="157"/>
                  </a:lnTo>
                  <a:lnTo>
                    <a:pt x="462" y="160"/>
                  </a:lnTo>
                  <a:lnTo>
                    <a:pt x="464" y="161"/>
                  </a:lnTo>
                  <a:lnTo>
                    <a:pt x="467" y="165"/>
                  </a:lnTo>
                  <a:lnTo>
                    <a:pt x="467" y="166"/>
                  </a:lnTo>
                  <a:lnTo>
                    <a:pt x="467" y="170"/>
                  </a:lnTo>
                  <a:lnTo>
                    <a:pt x="469" y="173"/>
                  </a:lnTo>
                  <a:lnTo>
                    <a:pt x="472" y="174"/>
                  </a:lnTo>
                  <a:lnTo>
                    <a:pt x="480" y="176"/>
                  </a:lnTo>
                  <a:lnTo>
                    <a:pt x="487" y="179"/>
                  </a:lnTo>
                  <a:lnTo>
                    <a:pt x="491" y="179"/>
                  </a:lnTo>
                  <a:lnTo>
                    <a:pt x="505" y="178"/>
                  </a:lnTo>
                  <a:lnTo>
                    <a:pt x="511" y="178"/>
                  </a:lnTo>
                  <a:lnTo>
                    <a:pt x="514" y="178"/>
                  </a:lnTo>
                  <a:lnTo>
                    <a:pt x="508" y="166"/>
                  </a:lnTo>
                  <a:lnTo>
                    <a:pt x="508" y="163"/>
                  </a:lnTo>
                  <a:lnTo>
                    <a:pt x="509" y="160"/>
                  </a:lnTo>
                  <a:lnTo>
                    <a:pt x="513" y="158"/>
                  </a:lnTo>
                  <a:lnTo>
                    <a:pt x="516" y="158"/>
                  </a:lnTo>
                  <a:lnTo>
                    <a:pt x="521" y="158"/>
                  </a:lnTo>
                  <a:lnTo>
                    <a:pt x="526" y="160"/>
                  </a:lnTo>
                  <a:lnTo>
                    <a:pt x="531" y="163"/>
                  </a:lnTo>
                  <a:lnTo>
                    <a:pt x="529" y="168"/>
                  </a:lnTo>
                  <a:lnTo>
                    <a:pt x="540" y="170"/>
                  </a:lnTo>
                  <a:lnTo>
                    <a:pt x="537" y="174"/>
                  </a:lnTo>
                  <a:lnTo>
                    <a:pt x="537" y="178"/>
                  </a:lnTo>
                  <a:lnTo>
                    <a:pt x="539" y="181"/>
                  </a:lnTo>
                  <a:lnTo>
                    <a:pt x="542" y="183"/>
                  </a:lnTo>
                  <a:lnTo>
                    <a:pt x="545" y="184"/>
                  </a:lnTo>
                  <a:lnTo>
                    <a:pt x="550" y="184"/>
                  </a:lnTo>
                  <a:lnTo>
                    <a:pt x="553" y="183"/>
                  </a:lnTo>
                  <a:lnTo>
                    <a:pt x="553" y="179"/>
                  </a:lnTo>
                  <a:lnTo>
                    <a:pt x="553" y="178"/>
                  </a:lnTo>
                  <a:lnTo>
                    <a:pt x="552" y="174"/>
                  </a:lnTo>
                  <a:lnTo>
                    <a:pt x="553" y="171"/>
                  </a:lnTo>
                  <a:lnTo>
                    <a:pt x="553" y="168"/>
                  </a:lnTo>
                  <a:lnTo>
                    <a:pt x="557" y="166"/>
                  </a:lnTo>
                  <a:lnTo>
                    <a:pt x="560" y="166"/>
                  </a:lnTo>
                  <a:lnTo>
                    <a:pt x="567" y="168"/>
                  </a:lnTo>
                  <a:lnTo>
                    <a:pt x="571" y="170"/>
                  </a:lnTo>
                  <a:lnTo>
                    <a:pt x="568" y="174"/>
                  </a:lnTo>
                  <a:lnTo>
                    <a:pt x="567" y="178"/>
                  </a:lnTo>
                  <a:lnTo>
                    <a:pt x="567" y="183"/>
                  </a:lnTo>
                  <a:lnTo>
                    <a:pt x="570" y="183"/>
                  </a:lnTo>
                  <a:lnTo>
                    <a:pt x="575" y="179"/>
                  </a:lnTo>
                  <a:lnTo>
                    <a:pt x="578" y="179"/>
                  </a:lnTo>
                  <a:lnTo>
                    <a:pt x="581" y="181"/>
                  </a:lnTo>
                  <a:lnTo>
                    <a:pt x="594" y="176"/>
                  </a:lnTo>
                  <a:lnTo>
                    <a:pt x="602" y="176"/>
                  </a:lnTo>
                  <a:lnTo>
                    <a:pt x="614" y="174"/>
                  </a:lnTo>
                  <a:lnTo>
                    <a:pt x="619" y="181"/>
                  </a:lnTo>
                  <a:lnTo>
                    <a:pt x="622" y="183"/>
                  </a:lnTo>
                  <a:lnTo>
                    <a:pt x="627" y="183"/>
                  </a:lnTo>
                  <a:lnTo>
                    <a:pt x="629" y="181"/>
                  </a:lnTo>
                  <a:lnTo>
                    <a:pt x="632" y="178"/>
                  </a:lnTo>
                  <a:lnTo>
                    <a:pt x="632" y="174"/>
                  </a:lnTo>
                  <a:lnTo>
                    <a:pt x="630" y="173"/>
                  </a:lnTo>
                  <a:lnTo>
                    <a:pt x="625" y="170"/>
                  </a:lnTo>
                  <a:lnTo>
                    <a:pt x="627" y="168"/>
                  </a:lnTo>
                  <a:lnTo>
                    <a:pt x="633" y="161"/>
                  </a:lnTo>
                  <a:lnTo>
                    <a:pt x="645" y="165"/>
                  </a:lnTo>
                  <a:lnTo>
                    <a:pt x="648" y="168"/>
                  </a:lnTo>
                  <a:lnTo>
                    <a:pt x="651" y="168"/>
                  </a:lnTo>
                  <a:lnTo>
                    <a:pt x="651" y="165"/>
                  </a:lnTo>
                  <a:lnTo>
                    <a:pt x="651" y="161"/>
                  </a:lnTo>
                  <a:lnTo>
                    <a:pt x="650" y="158"/>
                  </a:lnTo>
                  <a:lnTo>
                    <a:pt x="653" y="157"/>
                  </a:lnTo>
                  <a:lnTo>
                    <a:pt x="655" y="153"/>
                  </a:lnTo>
                  <a:lnTo>
                    <a:pt x="656" y="152"/>
                  </a:lnTo>
                  <a:lnTo>
                    <a:pt x="656" y="150"/>
                  </a:lnTo>
                  <a:lnTo>
                    <a:pt x="658" y="148"/>
                  </a:lnTo>
                  <a:lnTo>
                    <a:pt x="663" y="150"/>
                  </a:lnTo>
                  <a:lnTo>
                    <a:pt x="664" y="152"/>
                  </a:lnTo>
                  <a:lnTo>
                    <a:pt x="669" y="153"/>
                  </a:lnTo>
                  <a:lnTo>
                    <a:pt x="673" y="152"/>
                  </a:lnTo>
                  <a:lnTo>
                    <a:pt x="674" y="148"/>
                  </a:lnTo>
                  <a:lnTo>
                    <a:pt x="678" y="148"/>
                  </a:lnTo>
                  <a:lnTo>
                    <a:pt x="679" y="150"/>
                  </a:lnTo>
                  <a:lnTo>
                    <a:pt x="681" y="153"/>
                  </a:lnTo>
                  <a:lnTo>
                    <a:pt x="684" y="153"/>
                  </a:lnTo>
                  <a:lnTo>
                    <a:pt x="686" y="150"/>
                  </a:lnTo>
                  <a:lnTo>
                    <a:pt x="686" y="147"/>
                  </a:lnTo>
                  <a:lnTo>
                    <a:pt x="684" y="145"/>
                  </a:lnTo>
                  <a:lnTo>
                    <a:pt x="686" y="143"/>
                  </a:lnTo>
                  <a:lnTo>
                    <a:pt x="691" y="142"/>
                  </a:lnTo>
                  <a:lnTo>
                    <a:pt x="694" y="142"/>
                  </a:lnTo>
                  <a:lnTo>
                    <a:pt x="697" y="147"/>
                  </a:lnTo>
                  <a:lnTo>
                    <a:pt x="704" y="145"/>
                  </a:lnTo>
                  <a:lnTo>
                    <a:pt x="699" y="155"/>
                  </a:lnTo>
                  <a:lnTo>
                    <a:pt x="709" y="155"/>
                  </a:lnTo>
                  <a:lnTo>
                    <a:pt x="710" y="153"/>
                  </a:lnTo>
                  <a:lnTo>
                    <a:pt x="715" y="153"/>
                  </a:lnTo>
                  <a:lnTo>
                    <a:pt x="720" y="153"/>
                  </a:lnTo>
                  <a:lnTo>
                    <a:pt x="726" y="155"/>
                  </a:lnTo>
                  <a:lnTo>
                    <a:pt x="735" y="153"/>
                  </a:lnTo>
                  <a:lnTo>
                    <a:pt x="738" y="152"/>
                  </a:lnTo>
                  <a:lnTo>
                    <a:pt x="743" y="148"/>
                  </a:lnTo>
                  <a:lnTo>
                    <a:pt x="749" y="147"/>
                  </a:lnTo>
                  <a:lnTo>
                    <a:pt x="756" y="147"/>
                  </a:lnTo>
                  <a:lnTo>
                    <a:pt x="762" y="148"/>
                  </a:lnTo>
                  <a:lnTo>
                    <a:pt x="764" y="145"/>
                  </a:lnTo>
                  <a:lnTo>
                    <a:pt x="779" y="152"/>
                  </a:lnTo>
                  <a:lnTo>
                    <a:pt x="782" y="160"/>
                  </a:lnTo>
                  <a:lnTo>
                    <a:pt x="785" y="171"/>
                  </a:lnTo>
                  <a:lnTo>
                    <a:pt x="792" y="176"/>
                  </a:lnTo>
                  <a:lnTo>
                    <a:pt x="826" y="179"/>
                  </a:lnTo>
                  <a:lnTo>
                    <a:pt x="824" y="194"/>
                  </a:lnTo>
                  <a:lnTo>
                    <a:pt x="824" y="196"/>
                  </a:lnTo>
                  <a:lnTo>
                    <a:pt x="803" y="214"/>
                  </a:lnTo>
                  <a:lnTo>
                    <a:pt x="788" y="223"/>
                  </a:lnTo>
                  <a:lnTo>
                    <a:pt x="788" y="228"/>
                  </a:lnTo>
                  <a:lnTo>
                    <a:pt x="780" y="243"/>
                  </a:lnTo>
                  <a:lnTo>
                    <a:pt x="775" y="245"/>
                  </a:lnTo>
                  <a:lnTo>
                    <a:pt x="766" y="245"/>
                  </a:lnTo>
                  <a:lnTo>
                    <a:pt x="740" y="240"/>
                  </a:lnTo>
                  <a:lnTo>
                    <a:pt x="733" y="243"/>
                  </a:lnTo>
                  <a:lnTo>
                    <a:pt x="730" y="246"/>
                  </a:lnTo>
                  <a:lnTo>
                    <a:pt x="730" y="250"/>
                  </a:lnTo>
                  <a:lnTo>
                    <a:pt x="730" y="285"/>
                  </a:lnTo>
                  <a:lnTo>
                    <a:pt x="738" y="294"/>
                  </a:lnTo>
                  <a:lnTo>
                    <a:pt x="736" y="299"/>
                  </a:lnTo>
                  <a:lnTo>
                    <a:pt x="730" y="307"/>
                  </a:lnTo>
                  <a:lnTo>
                    <a:pt x="715" y="320"/>
                  </a:lnTo>
                  <a:lnTo>
                    <a:pt x="717" y="333"/>
                  </a:lnTo>
                  <a:lnTo>
                    <a:pt x="715" y="349"/>
                  </a:lnTo>
                  <a:lnTo>
                    <a:pt x="707" y="352"/>
                  </a:lnTo>
                  <a:lnTo>
                    <a:pt x="699" y="351"/>
                  </a:lnTo>
                  <a:lnTo>
                    <a:pt x="694" y="352"/>
                  </a:lnTo>
                  <a:lnTo>
                    <a:pt x="692" y="357"/>
                  </a:lnTo>
                  <a:lnTo>
                    <a:pt x="692" y="392"/>
                  </a:lnTo>
                  <a:lnTo>
                    <a:pt x="679" y="393"/>
                  </a:lnTo>
                  <a:lnTo>
                    <a:pt x="653" y="393"/>
                  </a:lnTo>
                  <a:lnTo>
                    <a:pt x="655" y="390"/>
                  </a:lnTo>
                  <a:lnTo>
                    <a:pt x="661" y="380"/>
                  </a:lnTo>
                  <a:lnTo>
                    <a:pt x="661" y="377"/>
                  </a:lnTo>
                  <a:lnTo>
                    <a:pt x="643" y="370"/>
                  </a:lnTo>
                  <a:lnTo>
                    <a:pt x="638" y="365"/>
                  </a:lnTo>
                  <a:lnTo>
                    <a:pt x="635" y="362"/>
                  </a:lnTo>
                  <a:lnTo>
                    <a:pt x="627" y="370"/>
                  </a:lnTo>
                  <a:lnTo>
                    <a:pt x="611" y="375"/>
                  </a:lnTo>
                  <a:lnTo>
                    <a:pt x="594" y="377"/>
                  </a:lnTo>
                  <a:lnTo>
                    <a:pt x="567" y="367"/>
                  </a:lnTo>
                  <a:lnTo>
                    <a:pt x="552" y="367"/>
                  </a:lnTo>
                  <a:lnTo>
                    <a:pt x="545" y="364"/>
                  </a:lnTo>
                  <a:lnTo>
                    <a:pt x="545" y="362"/>
                  </a:lnTo>
                  <a:lnTo>
                    <a:pt x="542" y="354"/>
                  </a:lnTo>
                  <a:lnTo>
                    <a:pt x="545" y="347"/>
                  </a:lnTo>
                  <a:lnTo>
                    <a:pt x="542" y="344"/>
                  </a:lnTo>
                  <a:lnTo>
                    <a:pt x="524" y="346"/>
                  </a:lnTo>
                  <a:lnTo>
                    <a:pt x="511" y="349"/>
                  </a:lnTo>
                  <a:lnTo>
                    <a:pt x="478" y="356"/>
                  </a:lnTo>
                  <a:lnTo>
                    <a:pt x="462" y="372"/>
                  </a:lnTo>
                  <a:lnTo>
                    <a:pt x="434" y="387"/>
                  </a:lnTo>
                  <a:lnTo>
                    <a:pt x="429" y="390"/>
                  </a:lnTo>
                  <a:lnTo>
                    <a:pt x="423" y="387"/>
                  </a:lnTo>
                  <a:lnTo>
                    <a:pt x="416" y="385"/>
                  </a:lnTo>
                  <a:lnTo>
                    <a:pt x="411" y="388"/>
                  </a:lnTo>
                  <a:lnTo>
                    <a:pt x="382" y="403"/>
                  </a:lnTo>
                  <a:lnTo>
                    <a:pt x="369" y="400"/>
                  </a:lnTo>
                  <a:lnTo>
                    <a:pt x="359" y="395"/>
                  </a:lnTo>
                  <a:lnTo>
                    <a:pt x="359" y="390"/>
                  </a:lnTo>
                  <a:lnTo>
                    <a:pt x="376" y="385"/>
                  </a:lnTo>
                  <a:lnTo>
                    <a:pt x="361" y="372"/>
                  </a:lnTo>
                  <a:lnTo>
                    <a:pt x="356" y="365"/>
                  </a:lnTo>
                  <a:lnTo>
                    <a:pt x="354" y="356"/>
                  </a:lnTo>
                  <a:lnTo>
                    <a:pt x="351" y="344"/>
                  </a:lnTo>
                  <a:lnTo>
                    <a:pt x="345" y="330"/>
                  </a:lnTo>
                  <a:lnTo>
                    <a:pt x="333" y="333"/>
                  </a:lnTo>
                  <a:lnTo>
                    <a:pt x="322" y="334"/>
                  </a:lnTo>
                  <a:lnTo>
                    <a:pt x="312" y="325"/>
                  </a:lnTo>
                  <a:lnTo>
                    <a:pt x="292" y="294"/>
                  </a:lnTo>
                  <a:lnTo>
                    <a:pt x="291" y="290"/>
                  </a:lnTo>
                  <a:lnTo>
                    <a:pt x="287" y="289"/>
                  </a:lnTo>
                  <a:lnTo>
                    <a:pt x="281" y="292"/>
                  </a:lnTo>
                  <a:lnTo>
                    <a:pt x="256" y="299"/>
                  </a:lnTo>
                  <a:lnTo>
                    <a:pt x="250" y="302"/>
                  </a:lnTo>
                  <a:lnTo>
                    <a:pt x="248" y="305"/>
                  </a:lnTo>
                  <a:lnTo>
                    <a:pt x="243" y="312"/>
                  </a:lnTo>
                  <a:lnTo>
                    <a:pt x="242" y="312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34" y="321"/>
                  </a:lnTo>
                  <a:lnTo>
                    <a:pt x="201" y="321"/>
                  </a:lnTo>
                  <a:lnTo>
                    <a:pt x="190" y="321"/>
                  </a:lnTo>
                  <a:lnTo>
                    <a:pt x="185" y="316"/>
                  </a:lnTo>
                  <a:lnTo>
                    <a:pt x="176" y="300"/>
                  </a:lnTo>
                  <a:lnTo>
                    <a:pt x="173" y="292"/>
                  </a:lnTo>
                  <a:lnTo>
                    <a:pt x="172" y="289"/>
                  </a:lnTo>
                  <a:lnTo>
                    <a:pt x="167" y="282"/>
                  </a:lnTo>
                  <a:lnTo>
                    <a:pt x="155" y="281"/>
                  </a:lnTo>
                  <a:lnTo>
                    <a:pt x="145" y="279"/>
                  </a:lnTo>
                  <a:close/>
                  <a:moveTo>
                    <a:pt x="145" y="279"/>
                  </a:moveTo>
                  <a:lnTo>
                    <a:pt x="173" y="272"/>
                  </a:lnTo>
                  <a:lnTo>
                    <a:pt x="167" y="266"/>
                  </a:lnTo>
                  <a:lnTo>
                    <a:pt x="170" y="264"/>
                  </a:lnTo>
                  <a:lnTo>
                    <a:pt x="163" y="259"/>
                  </a:lnTo>
                  <a:lnTo>
                    <a:pt x="144" y="259"/>
                  </a:lnTo>
                  <a:lnTo>
                    <a:pt x="145" y="279"/>
                  </a:lnTo>
                  <a:close/>
                  <a:moveTo>
                    <a:pt x="77" y="269"/>
                  </a:moveTo>
                  <a:lnTo>
                    <a:pt x="80" y="269"/>
                  </a:lnTo>
                  <a:lnTo>
                    <a:pt x="79" y="266"/>
                  </a:lnTo>
                  <a:lnTo>
                    <a:pt x="75" y="263"/>
                  </a:lnTo>
                  <a:lnTo>
                    <a:pt x="80" y="263"/>
                  </a:lnTo>
                  <a:lnTo>
                    <a:pt x="83" y="259"/>
                  </a:lnTo>
                  <a:lnTo>
                    <a:pt x="80" y="258"/>
                  </a:lnTo>
                  <a:lnTo>
                    <a:pt x="82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5" y="253"/>
                  </a:lnTo>
                  <a:lnTo>
                    <a:pt x="72" y="254"/>
                  </a:lnTo>
                  <a:lnTo>
                    <a:pt x="65" y="253"/>
                  </a:lnTo>
                  <a:lnTo>
                    <a:pt x="65" y="250"/>
                  </a:lnTo>
                  <a:lnTo>
                    <a:pt x="67" y="246"/>
                  </a:lnTo>
                  <a:lnTo>
                    <a:pt x="72" y="243"/>
                  </a:lnTo>
                  <a:lnTo>
                    <a:pt x="80" y="245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7" y="240"/>
                  </a:lnTo>
                  <a:lnTo>
                    <a:pt x="92" y="238"/>
                  </a:lnTo>
                  <a:lnTo>
                    <a:pt x="101" y="238"/>
                  </a:lnTo>
                  <a:lnTo>
                    <a:pt x="105" y="238"/>
                  </a:lnTo>
                  <a:lnTo>
                    <a:pt x="110" y="237"/>
                  </a:lnTo>
                  <a:lnTo>
                    <a:pt x="113" y="237"/>
                  </a:lnTo>
                  <a:lnTo>
                    <a:pt x="114" y="238"/>
                  </a:lnTo>
                  <a:lnTo>
                    <a:pt x="110" y="238"/>
                  </a:lnTo>
                  <a:lnTo>
                    <a:pt x="106" y="240"/>
                  </a:lnTo>
                  <a:lnTo>
                    <a:pt x="108" y="245"/>
                  </a:lnTo>
                  <a:lnTo>
                    <a:pt x="106" y="246"/>
                  </a:lnTo>
                  <a:lnTo>
                    <a:pt x="108" y="246"/>
                  </a:lnTo>
                  <a:lnTo>
                    <a:pt x="113" y="246"/>
                  </a:lnTo>
                  <a:lnTo>
                    <a:pt x="116" y="245"/>
                  </a:lnTo>
                  <a:lnTo>
                    <a:pt x="119" y="243"/>
                  </a:lnTo>
                  <a:lnTo>
                    <a:pt x="129" y="241"/>
                  </a:lnTo>
                  <a:lnTo>
                    <a:pt x="134" y="243"/>
                  </a:lnTo>
                  <a:lnTo>
                    <a:pt x="136" y="241"/>
                  </a:lnTo>
                  <a:lnTo>
                    <a:pt x="134" y="240"/>
                  </a:lnTo>
                  <a:lnTo>
                    <a:pt x="126" y="238"/>
                  </a:lnTo>
                  <a:lnTo>
                    <a:pt x="121" y="235"/>
                  </a:lnTo>
                  <a:lnTo>
                    <a:pt x="119" y="233"/>
                  </a:lnTo>
                  <a:lnTo>
                    <a:pt x="116" y="230"/>
                  </a:lnTo>
                  <a:lnTo>
                    <a:pt x="110" y="228"/>
                  </a:lnTo>
                  <a:lnTo>
                    <a:pt x="103" y="228"/>
                  </a:lnTo>
                  <a:lnTo>
                    <a:pt x="98" y="230"/>
                  </a:lnTo>
                  <a:lnTo>
                    <a:pt x="92" y="232"/>
                  </a:lnTo>
                  <a:lnTo>
                    <a:pt x="85" y="230"/>
                  </a:lnTo>
                  <a:lnTo>
                    <a:pt x="79" y="232"/>
                  </a:lnTo>
                  <a:lnTo>
                    <a:pt x="70" y="233"/>
                  </a:lnTo>
                  <a:lnTo>
                    <a:pt x="65" y="232"/>
                  </a:lnTo>
                  <a:lnTo>
                    <a:pt x="57" y="233"/>
                  </a:lnTo>
                  <a:lnTo>
                    <a:pt x="49" y="233"/>
                  </a:lnTo>
                  <a:lnTo>
                    <a:pt x="48" y="232"/>
                  </a:lnTo>
                  <a:lnTo>
                    <a:pt x="43" y="232"/>
                  </a:lnTo>
                  <a:lnTo>
                    <a:pt x="41" y="235"/>
                  </a:lnTo>
                  <a:lnTo>
                    <a:pt x="39" y="238"/>
                  </a:lnTo>
                  <a:lnTo>
                    <a:pt x="41" y="240"/>
                  </a:lnTo>
                  <a:lnTo>
                    <a:pt x="43" y="240"/>
                  </a:lnTo>
                  <a:lnTo>
                    <a:pt x="48" y="241"/>
                  </a:lnTo>
                  <a:lnTo>
                    <a:pt x="48" y="245"/>
                  </a:lnTo>
                  <a:lnTo>
                    <a:pt x="46" y="250"/>
                  </a:lnTo>
                  <a:lnTo>
                    <a:pt x="48" y="253"/>
                  </a:lnTo>
                  <a:lnTo>
                    <a:pt x="51" y="256"/>
                  </a:lnTo>
                  <a:lnTo>
                    <a:pt x="56" y="258"/>
                  </a:lnTo>
                  <a:lnTo>
                    <a:pt x="59" y="259"/>
                  </a:lnTo>
                  <a:lnTo>
                    <a:pt x="59" y="263"/>
                  </a:lnTo>
                  <a:lnTo>
                    <a:pt x="64" y="266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7" y="2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3532" y="2526"/>
              <a:ext cx="730" cy="361"/>
            </a:xfrm>
            <a:custGeom>
              <a:avLst/>
              <a:gdLst>
                <a:gd name="T0" fmla="*/ 628 w 731"/>
                <a:gd name="T1" fmla="*/ 133 h 365"/>
                <a:gd name="T2" fmla="*/ 693 w 731"/>
                <a:gd name="T3" fmla="*/ 177 h 365"/>
                <a:gd name="T4" fmla="*/ 689 w 731"/>
                <a:gd name="T5" fmla="*/ 217 h 365"/>
                <a:gd name="T6" fmla="*/ 628 w 731"/>
                <a:gd name="T7" fmla="*/ 292 h 365"/>
                <a:gd name="T8" fmla="*/ 561 w 731"/>
                <a:gd name="T9" fmla="*/ 285 h 365"/>
                <a:gd name="T10" fmla="*/ 516 w 731"/>
                <a:gd name="T11" fmla="*/ 262 h 365"/>
                <a:gd name="T12" fmla="*/ 473 w 731"/>
                <a:gd name="T13" fmla="*/ 314 h 365"/>
                <a:gd name="T14" fmla="*/ 455 w 731"/>
                <a:gd name="T15" fmla="*/ 298 h 365"/>
                <a:gd name="T16" fmla="*/ 434 w 731"/>
                <a:gd name="T17" fmla="*/ 283 h 365"/>
                <a:gd name="T18" fmla="*/ 374 w 731"/>
                <a:gd name="T19" fmla="*/ 283 h 365"/>
                <a:gd name="T20" fmla="*/ 313 w 731"/>
                <a:gd name="T21" fmla="*/ 337 h 365"/>
                <a:gd name="T22" fmla="*/ 274 w 731"/>
                <a:gd name="T23" fmla="*/ 324 h 365"/>
                <a:gd name="T24" fmla="*/ 274 w 731"/>
                <a:gd name="T25" fmla="*/ 363 h 365"/>
                <a:gd name="T26" fmla="*/ 243 w 731"/>
                <a:gd name="T27" fmla="*/ 334 h 365"/>
                <a:gd name="T28" fmla="*/ 251 w 731"/>
                <a:gd name="T29" fmla="*/ 300 h 365"/>
                <a:gd name="T30" fmla="*/ 201 w 731"/>
                <a:gd name="T31" fmla="*/ 306 h 365"/>
                <a:gd name="T32" fmla="*/ 187 w 731"/>
                <a:gd name="T33" fmla="*/ 310 h 365"/>
                <a:gd name="T34" fmla="*/ 158 w 731"/>
                <a:gd name="T35" fmla="*/ 308 h 365"/>
                <a:gd name="T36" fmla="*/ 134 w 731"/>
                <a:gd name="T37" fmla="*/ 288 h 365"/>
                <a:gd name="T38" fmla="*/ 166 w 731"/>
                <a:gd name="T39" fmla="*/ 275 h 365"/>
                <a:gd name="T40" fmla="*/ 156 w 731"/>
                <a:gd name="T41" fmla="*/ 233 h 365"/>
                <a:gd name="T42" fmla="*/ 106 w 731"/>
                <a:gd name="T43" fmla="*/ 223 h 365"/>
                <a:gd name="T44" fmla="*/ 16 w 731"/>
                <a:gd name="T45" fmla="*/ 207 h 365"/>
                <a:gd name="T46" fmla="*/ 29 w 731"/>
                <a:gd name="T47" fmla="*/ 171 h 365"/>
                <a:gd name="T48" fmla="*/ 52 w 731"/>
                <a:gd name="T49" fmla="*/ 124 h 365"/>
                <a:gd name="T50" fmla="*/ 109 w 731"/>
                <a:gd name="T51" fmla="*/ 93 h 365"/>
                <a:gd name="T52" fmla="*/ 104 w 731"/>
                <a:gd name="T53" fmla="*/ 79 h 365"/>
                <a:gd name="T54" fmla="*/ 98 w 731"/>
                <a:gd name="T55" fmla="*/ 48 h 365"/>
                <a:gd name="T56" fmla="*/ 161 w 731"/>
                <a:gd name="T57" fmla="*/ 9 h 365"/>
                <a:gd name="T58" fmla="*/ 194 w 731"/>
                <a:gd name="T59" fmla="*/ 9 h 365"/>
                <a:gd name="T60" fmla="*/ 217 w 731"/>
                <a:gd name="T61" fmla="*/ 13 h 365"/>
                <a:gd name="T62" fmla="*/ 205 w 731"/>
                <a:gd name="T63" fmla="*/ 29 h 365"/>
                <a:gd name="T64" fmla="*/ 194 w 731"/>
                <a:gd name="T65" fmla="*/ 34 h 365"/>
                <a:gd name="T66" fmla="*/ 215 w 731"/>
                <a:gd name="T67" fmla="*/ 42 h 365"/>
                <a:gd name="T68" fmla="*/ 236 w 731"/>
                <a:gd name="T69" fmla="*/ 31 h 365"/>
                <a:gd name="T70" fmla="*/ 232 w 731"/>
                <a:gd name="T71" fmla="*/ 50 h 365"/>
                <a:gd name="T72" fmla="*/ 232 w 731"/>
                <a:gd name="T73" fmla="*/ 70 h 365"/>
                <a:gd name="T74" fmla="*/ 271 w 731"/>
                <a:gd name="T75" fmla="*/ 55 h 365"/>
                <a:gd name="T76" fmla="*/ 282 w 731"/>
                <a:gd name="T77" fmla="*/ 57 h 365"/>
                <a:gd name="T78" fmla="*/ 305 w 731"/>
                <a:gd name="T79" fmla="*/ 58 h 365"/>
                <a:gd name="T80" fmla="*/ 320 w 731"/>
                <a:gd name="T81" fmla="*/ 70 h 365"/>
                <a:gd name="T82" fmla="*/ 334 w 731"/>
                <a:gd name="T83" fmla="*/ 73 h 365"/>
                <a:gd name="T84" fmla="*/ 354 w 731"/>
                <a:gd name="T85" fmla="*/ 81 h 365"/>
                <a:gd name="T86" fmla="*/ 359 w 731"/>
                <a:gd name="T87" fmla="*/ 115 h 365"/>
                <a:gd name="T88" fmla="*/ 378 w 731"/>
                <a:gd name="T89" fmla="*/ 112 h 365"/>
                <a:gd name="T90" fmla="*/ 418 w 731"/>
                <a:gd name="T91" fmla="*/ 96 h 365"/>
                <a:gd name="T92" fmla="*/ 439 w 731"/>
                <a:gd name="T93" fmla="*/ 68 h 365"/>
                <a:gd name="T94" fmla="*/ 462 w 731"/>
                <a:gd name="T95" fmla="*/ 81 h 365"/>
                <a:gd name="T96" fmla="*/ 486 w 731"/>
                <a:gd name="T97" fmla="*/ 78 h 365"/>
                <a:gd name="T98" fmla="*/ 511 w 731"/>
                <a:gd name="T99" fmla="*/ 93 h 365"/>
                <a:gd name="T100" fmla="*/ 533 w 731"/>
                <a:gd name="T101" fmla="*/ 96 h 3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1"/>
                <a:gd name="T154" fmla="*/ 0 h 365"/>
                <a:gd name="T155" fmla="*/ 731 w 731"/>
                <a:gd name="T156" fmla="*/ 365 h 3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1" h="365">
                  <a:moveTo>
                    <a:pt x="551" y="102"/>
                  </a:moveTo>
                  <a:lnTo>
                    <a:pt x="555" y="128"/>
                  </a:lnTo>
                  <a:lnTo>
                    <a:pt x="578" y="138"/>
                  </a:lnTo>
                  <a:lnTo>
                    <a:pt x="609" y="135"/>
                  </a:lnTo>
                  <a:lnTo>
                    <a:pt x="628" y="133"/>
                  </a:lnTo>
                  <a:lnTo>
                    <a:pt x="643" y="137"/>
                  </a:lnTo>
                  <a:lnTo>
                    <a:pt x="640" y="143"/>
                  </a:lnTo>
                  <a:lnTo>
                    <a:pt x="643" y="161"/>
                  </a:lnTo>
                  <a:lnTo>
                    <a:pt x="659" y="166"/>
                  </a:lnTo>
                  <a:lnTo>
                    <a:pt x="693" y="177"/>
                  </a:lnTo>
                  <a:lnTo>
                    <a:pt x="689" y="194"/>
                  </a:lnTo>
                  <a:lnTo>
                    <a:pt x="706" y="199"/>
                  </a:lnTo>
                  <a:lnTo>
                    <a:pt x="731" y="207"/>
                  </a:lnTo>
                  <a:lnTo>
                    <a:pt x="721" y="215"/>
                  </a:lnTo>
                  <a:lnTo>
                    <a:pt x="689" y="217"/>
                  </a:lnTo>
                  <a:lnTo>
                    <a:pt x="640" y="230"/>
                  </a:lnTo>
                  <a:lnTo>
                    <a:pt x="651" y="241"/>
                  </a:lnTo>
                  <a:lnTo>
                    <a:pt x="643" y="249"/>
                  </a:lnTo>
                  <a:lnTo>
                    <a:pt x="674" y="262"/>
                  </a:lnTo>
                  <a:lnTo>
                    <a:pt x="628" y="292"/>
                  </a:lnTo>
                  <a:lnTo>
                    <a:pt x="607" y="303"/>
                  </a:lnTo>
                  <a:lnTo>
                    <a:pt x="550" y="318"/>
                  </a:lnTo>
                  <a:lnTo>
                    <a:pt x="548" y="314"/>
                  </a:lnTo>
                  <a:lnTo>
                    <a:pt x="563" y="303"/>
                  </a:lnTo>
                  <a:lnTo>
                    <a:pt x="561" y="285"/>
                  </a:lnTo>
                  <a:lnTo>
                    <a:pt x="553" y="283"/>
                  </a:lnTo>
                  <a:lnTo>
                    <a:pt x="553" y="272"/>
                  </a:lnTo>
                  <a:lnTo>
                    <a:pt x="545" y="267"/>
                  </a:lnTo>
                  <a:lnTo>
                    <a:pt x="519" y="269"/>
                  </a:lnTo>
                  <a:lnTo>
                    <a:pt x="516" y="262"/>
                  </a:lnTo>
                  <a:lnTo>
                    <a:pt x="493" y="277"/>
                  </a:lnTo>
                  <a:lnTo>
                    <a:pt x="471" y="287"/>
                  </a:lnTo>
                  <a:lnTo>
                    <a:pt x="475" y="295"/>
                  </a:lnTo>
                  <a:lnTo>
                    <a:pt x="486" y="306"/>
                  </a:lnTo>
                  <a:lnTo>
                    <a:pt x="473" y="314"/>
                  </a:lnTo>
                  <a:lnTo>
                    <a:pt x="468" y="314"/>
                  </a:lnTo>
                  <a:lnTo>
                    <a:pt x="465" y="313"/>
                  </a:lnTo>
                  <a:lnTo>
                    <a:pt x="462" y="310"/>
                  </a:lnTo>
                  <a:lnTo>
                    <a:pt x="455" y="303"/>
                  </a:lnTo>
                  <a:lnTo>
                    <a:pt x="455" y="298"/>
                  </a:lnTo>
                  <a:lnTo>
                    <a:pt x="450" y="297"/>
                  </a:lnTo>
                  <a:lnTo>
                    <a:pt x="442" y="293"/>
                  </a:lnTo>
                  <a:lnTo>
                    <a:pt x="444" y="288"/>
                  </a:lnTo>
                  <a:lnTo>
                    <a:pt x="442" y="283"/>
                  </a:lnTo>
                  <a:lnTo>
                    <a:pt x="434" y="283"/>
                  </a:lnTo>
                  <a:lnTo>
                    <a:pt x="418" y="285"/>
                  </a:lnTo>
                  <a:lnTo>
                    <a:pt x="413" y="292"/>
                  </a:lnTo>
                  <a:lnTo>
                    <a:pt x="405" y="290"/>
                  </a:lnTo>
                  <a:lnTo>
                    <a:pt x="378" y="287"/>
                  </a:lnTo>
                  <a:lnTo>
                    <a:pt x="374" y="283"/>
                  </a:lnTo>
                  <a:lnTo>
                    <a:pt x="356" y="288"/>
                  </a:lnTo>
                  <a:lnTo>
                    <a:pt x="359" y="295"/>
                  </a:lnTo>
                  <a:lnTo>
                    <a:pt x="343" y="301"/>
                  </a:lnTo>
                  <a:lnTo>
                    <a:pt x="339" y="324"/>
                  </a:lnTo>
                  <a:lnTo>
                    <a:pt x="313" y="337"/>
                  </a:lnTo>
                  <a:lnTo>
                    <a:pt x="308" y="337"/>
                  </a:lnTo>
                  <a:lnTo>
                    <a:pt x="297" y="331"/>
                  </a:lnTo>
                  <a:lnTo>
                    <a:pt x="290" y="324"/>
                  </a:lnTo>
                  <a:lnTo>
                    <a:pt x="280" y="323"/>
                  </a:lnTo>
                  <a:lnTo>
                    <a:pt x="274" y="324"/>
                  </a:lnTo>
                  <a:lnTo>
                    <a:pt x="277" y="332"/>
                  </a:lnTo>
                  <a:lnTo>
                    <a:pt x="276" y="339"/>
                  </a:lnTo>
                  <a:lnTo>
                    <a:pt x="280" y="342"/>
                  </a:lnTo>
                  <a:lnTo>
                    <a:pt x="287" y="347"/>
                  </a:lnTo>
                  <a:lnTo>
                    <a:pt x="274" y="363"/>
                  </a:lnTo>
                  <a:lnTo>
                    <a:pt x="267" y="365"/>
                  </a:lnTo>
                  <a:lnTo>
                    <a:pt x="241" y="355"/>
                  </a:lnTo>
                  <a:lnTo>
                    <a:pt x="235" y="349"/>
                  </a:lnTo>
                  <a:lnTo>
                    <a:pt x="238" y="341"/>
                  </a:lnTo>
                  <a:lnTo>
                    <a:pt x="243" y="334"/>
                  </a:lnTo>
                  <a:lnTo>
                    <a:pt x="246" y="329"/>
                  </a:lnTo>
                  <a:lnTo>
                    <a:pt x="235" y="324"/>
                  </a:lnTo>
                  <a:lnTo>
                    <a:pt x="248" y="311"/>
                  </a:lnTo>
                  <a:lnTo>
                    <a:pt x="249" y="305"/>
                  </a:lnTo>
                  <a:lnTo>
                    <a:pt x="251" y="300"/>
                  </a:lnTo>
                  <a:lnTo>
                    <a:pt x="235" y="303"/>
                  </a:lnTo>
                  <a:lnTo>
                    <a:pt x="227" y="295"/>
                  </a:lnTo>
                  <a:lnTo>
                    <a:pt x="202" y="297"/>
                  </a:lnTo>
                  <a:lnTo>
                    <a:pt x="196" y="305"/>
                  </a:lnTo>
                  <a:lnTo>
                    <a:pt x="201" y="306"/>
                  </a:lnTo>
                  <a:lnTo>
                    <a:pt x="209" y="305"/>
                  </a:lnTo>
                  <a:lnTo>
                    <a:pt x="207" y="308"/>
                  </a:lnTo>
                  <a:lnTo>
                    <a:pt x="204" y="310"/>
                  </a:lnTo>
                  <a:lnTo>
                    <a:pt x="196" y="310"/>
                  </a:lnTo>
                  <a:lnTo>
                    <a:pt x="187" y="310"/>
                  </a:lnTo>
                  <a:lnTo>
                    <a:pt x="184" y="305"/>
                  </a:lnTo>
                  <a:lnTo>
                    <a:pt x="186" y="293"/>
                  </a:lnTo>
                  <a:lnTo>
                    <a:pt x="173" y="290"/>
                  </a:lnTo>
                  <a:lnTo>
                    <a:pt x="171" y="301"/>
                  </a:lnTo>
                  <a:lnTo>
                    <a:pt x="158" y="308"/>
                  </a:lnTo>
                  <a:lnTo>
                    <a:pt x="137" y="306"/>
                  </a:lnTo>
                  <a:lnTo>
                    <a:pt x="137" y="303"/>
                  </a:lnTo>
                  <a:lnTo>
                    <a:pt x="139" y="295"/>
                  </a:lnTo>
                  <a:lnTo>
                    <a:pt x="139" y="293"/>
                  </a:lnTo>
                  <a:lnTo>
                    <a:pt x="134" y="288"/>
                  </a:lnTo>
                  <a:lnTo>
                    <a:pt x="137" y="285"/>
                  </a:lnTo>
                  <a:lnTo>
                    <a:pt x="148" y="287"/>
                  </a:lnTo>
                  <a:lnTo>
                    <a:pt x="156" y="280"/>
                  </a:lnTo>
                  <a:lnTo>
                    <a:pt x="160" y="277"/>
                  </a:lnTo>
                  <a:lnTo>
                    <a:pt x="166" y="275"/>
                  </a:lnTo>
                  <a:lnTo>
                    <a:pt x="168" y="261"/>
                  </a:lnTo>
                  <a:lnTo>
                    <a:pt x="161" y="251"/>
                  </a:lnTo>
                  <a:lnTo>
                    <a:pt x="163" y="238"/>
                  </a:lnTo>
                  <a:lnTo>
                    <a:pt x="156" y="236"/>
                  </a:lnTo>
                  <a:lnTo>
                    <a:pt x="156" y="233"/>
                  </a:lnTo>
                  <a:lnTo>
                    <a:pt x="148" y="231"/>
                  </a:lnTo>
                  <a:lnTo>
                    <a:pt x="147" y="221"/>
                  </a:lnTo>
                  <a:lnTo>
                    <a:pt x="143" y="218"/>
                  </a:lnTo>
                  <a:lnTo>
                    <a:pt x="114" y="225"/>
                  </a:lnTo>
                  <a:lnTo>
                    <a:pt x="106" y="223"/>
                  </a:lnTo>
                  <a:lnTo>
                    <a:pt x="98" y="220"/>
                  </a:lnTo>
                  <a:lnTo>
                    <a:pt x="86" y="218"/>
                  </a:lnTo>
                  <a:lnTo>
                    <a:pt x="55" y="218"/>
                  </a:lnTo>
                  <a:lnTo>
                    <a:pt x="49" y="205"/>
                  </a:lnTo>
                  <a:lnTo>
                    <a:pt x="16" y="207"/>
                  </a:lnTo>
                  <a:lnTo>
                    <a:pt x="0" y="205"/>
                  </a:lnTo>
                  <a:lnTo>
                    <a:pt x="1" y="190"/>
                  </a:lnTo>
                  <a:lnTo>
                    <a:pt x="13" y="186"/>
                  </a:lnTo>
                  <a:lnTo>
                    <a:pt x="19" y="182"/>
                  </a:lnTo>
                  <a:lnTo>
                    <a:pt x="29" y="171"/>
                  </a:lnTo>
                  <a:lnTo>
                    <a:pt x="36" y="163"/>
                  </a:lnTo>
                  <a:lnTo>
                    <a:pt x="34" y="151"/>
                  </a:lnTo>
                  <a:lnTo>
                    <a:pt x="54" y="146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76" y="112"/>
                  </a:lnTo>
                  <a:lnTo>
                    <a:pt x="94" y="104"/>
                  </a:lnTo>
                  <a:lnTo>
                    <a:pt x="96" y="97"/>
                  </a:lnTo>
                  <a:lnTo>
                    <a:pt x="109" y="93"/>
                  </a:lnTo>
                  <a:lnTo>
                    <a:pt x="112" y="86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12" y="79"/>
                  </a:lnTo>
                  <a:lnTo>
                    <a:pt x="104" y="79"/>
                  </a:lnTo>
                  <a:lnTo>
                    <a:pt x="99" y="83"/>
                  </a:lnTo>
                  <a:lnTo>
                    <a:pt x="94" y="89"/>
                  </a:lnTo>
                  <a:lnTo>
                    <a:pt x="83" y="81"/>
                  </a:lnTo>
                  <a:lnTo>
                    <a:pt x="109" y="53"/>
                  </a:lnTo>
                  <a:lnTo>
                    <a:pt x="98" y="48"/>
                  </a:lnTo>
                  <a:lnTo>
                    <a:pt x="111" y="34"/>
                  </a:lnTo>
                  <a:lnTo>
                    <a:pt x="119" y="29"/>
                  </a:lnTo>
                  <a:lnTo>
                    <a:pt x="127" y="24"/>
                  </a:lnTo>
                  <a:lnTo>
                    <a:pt x="143" y="17"/>
                  </a:lnTo>
                  <a:lnTo>
                    <a:pt x="161" y="9"/>
                  </a:lnTo>
                  <a:lnTo>
                    <a:pt x="171" y="4"/>
                  </a:lnTo>
                  <a:lnTo>
                    <a:pt x="179" y="0"/>
                  </a:lnTo>
                  <a:lnTo>
                    <a:pt x="186" y="1"/>
                  </a:lnTo>
                  <a:lnTo>
                    <a:pt x="184" y="6"/>
                  </a:lnTo>
                  <a:lnTo>
                    <a:pt x="194" y="9"/>
                  </a:lnTo>
                  <a:lnTo>
                    <a:pt x="191" y="13"/>
                  </a:lnTo>
                  <a:lnTo>
                    <a:pt x="192" y="16"/>
                  </a:lnTo>
                  <a:lnTo>
                    <a:pt x="207" y="19"/>
                  </a:lnTo>
                  <a:lnTo>
                    <a:pt x="214" y="16"/>
                  </a:lnTo>
                  <a:lnTo>
                    <a:pt x="217" y="13"/>
                  </a:lnTo>
                  <a:lnTo>
                    <a:pt x="227" y="16"/>
                  </a:lnTo>
                  <a:lnTo>
                    <a:pt x="223" y="21"/>
                  </a:lnTo>
                  <a:lnTo>
                    <a:pt x="220" y="24"/>
                  </a:lnTo>
                  <a:lnTo>
                    <a:pt x="215" y="26"/>
                  </a:lnTo>
                  <a:lnTo>
                    <a:pt x="205" y="29"/>
                  </a:lnTo>
                  <a:lnTo>
                    <a:pt x="196" y="31"/>
                  </a:lnTo>
                  <a:lnTo>
                    <a:pt x="189" y="31"/>
                  </a:lnTo>
                  <a:lnTo>
                    <a:pt x="184" y="35"/>
                  </a:lnTo>
                  <a:lnTo>
                    <a:pt x="187" y="37"/>
                  </a:lnTo>
                  <a:lnTo>
                    <a:pt x="194" y="34"/>
                  </a:lnTo>
                  <a:lnTo>
                    <a:pt x="204" y="35"/>
                  </a:lnTo>
                  <a:lnTo>
                    <a:pt x="202" y="39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15" y="42"/>
                  </a:lnTo>
                  <a:lnTo>
                    <a:pt x="222" y="40"/>
                  </a:lnTo>
                  <a:lnTo>
                    <a:pt x="223" y="39"/>
                  </a:lnTo>
                  <a:lnTo>
                    <a:pt x="227" y="35"/>
                  </a:lnTo>
                  <a:lnTo>
                    <a:pt x="230" y="32"/>
                  </a:lnTo>
                  <a:lnTo>
                    <a:pt x="236" y="31"/>
                  </a:lnTo>
                  <a:lnTo>
                    <a:pt x="241" y="31"/>
                  </a:lnTo>
                  <a:lnTo>
                    <a:pt x="240" y="44"/>
                  </a:lnTo>
                  <a:lnTo>
                    <a:pt x="235" y="45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8" y="53"/>
                  </a:lnTo>
                  <a:lnTo>
                    <a:pt x="240" y="55"/>
                  </a:lnTo>
                  <a:lnTo>
                    <a:pt x="238" y="58"/>
                  </a:lnTo>
                  <a:lnTo>
                    <a:pt x="223" y="66"/>
                  </a:lnTo>
                  <a:lnTo>
                    <a:pt x="232" y="70"/>
                  </a:lnTo>
                  <a:lnTo>
                    <a:pt x="248" y="62"/>
                  </a:lnTo>
                  <a:lnTo>
                    <a:pt x="253" y="57"/>
                  </a:lnTo>
                  <a:lnTo>
                    <a:pt x="256" y="53"/>
                  </a:lnTo>
                  <a:lnTo>
                    <a:pt x="272" y="52"/>
                  </a:lnTo>
                  <a:lnTo>
                    <a:pt x="271" y="55"/>
                  </a:lnTo>
                  <a:lnTo>
                    <a:pt x="267" y="57"/>
                  </a:lnTo>
                  <a:lnTo>
                    <a:pt x="269" y="58"/>
                  </a:lnTo>
                  <a:lnTo>
                    <a:pt x="276" y="58"/>
                  </a:lnTo>
                  <a:lnTo>
                    <a:pt x="277" y="57"/>
                  </a:lnTo>
                  <a:lnTo>
                    <a:pt x="282" y="57"/>
                  </a:lnTo>
                  <a:lnTo>
                    <a:pt x="292" y="57"/>
                  </a:lnTo>
                  <a:lnTo>
                    <a:pt x="294" y="62"/>
                  </a:lnTo>
                  <a:lnTo>
                    <a:pt x="297" y="60"/>
                  </a:lnTo>
                  <a:lnTo>
                    <a:pt x="300" y="58"/>
                  </a:lnTo>
                  <a:lnTo>
                    <a:pt x="305" y="58"/>
                  </a:lnTo>
                  <a:lnTo>
                    <a:pt x="307" y="62"/>
                  </a:lnTo>
                  <a:lnTo>
                    <a:pt x="308" y="65"/>
                  </a:lnTo>
                  <a:lnTo>
                    <a:pt x="311" y="73"/>
                  </a:lnTo>
                  <a:lnTo>
                    <a:pt x="316" y="71"/>
                  </a:lnTo>
                  <a:lnTo>
                    <a:pt x="320" y="70"/>
                  </a:lnTo>
                  <a:lnTo>
                    <a:pt x="323" y="71"/>
                  </a:lnTo>
                  <a:lnTo>
                    <a:pt x="326" y="71"/>
                  </a:lnTo>
                  <a:lnTo>
                    <a:pt x="328" y="65"/>
                  </a:lnTo>
                  <a:lnTo>
                    <a:pt x="334" y="65"/>
                  </a:lnTo>
                  <a:lnTo>
                    <a:pt x="334" y="73"/>
                  </a:lnTo>
                  <a:lnTo>
                    <a:pt x="341" y="71"/>
                  </a:lnTo>
                  <a:lnTo>
                    <a:pt x="344" y="65"/>
                  </a:lnTo>
                  <a:lnTo>
                    <a:pt x="351" y="66"/>
                  </a:lnTo>
                  <a:lnTo>
                    <a:pt x="349" y="78"/>
                  </a:lnTo>
                  <a:lnTo>
                    <a:pt x="354" y="81"/>
                  </a:lnTo>
                  <a:lnTo>
                    <a:pt x="352" y="106"/>
                  </a:lnTo>
                  <a:lnTo>
                    <a:pt x="336" y="110"/>
                  </a:lnTo>
                  <a:lnTo>
                    <a:pt x="338" y="115"/>
                  </a:lnTo>
                  <a:lnTo>
                    <a:pt x="352" y="115"/>
                  </a:lnTo>
                  <a:lnTo>
                    <a:pt x="359" y="115"/>
                  </a:lnTo>
                  <a:lnTo>
                    <a:pt x="362" y="117"/>
                  </a:lnTo>
                  <a:lnTo>
                    <a:pt x="369" y="115"/>
                  </a:lnTo>
                  <a:lnTo>
                    <a:pt x="370" y="120"/>
                  </a:lnTo>
                  <a:lnTo>
                    <a:pt x="377" y="119"/>
                  </a:lnTo>
                  <a:lnTo>
                    <a:pt x="378" y="112"/>
                  </a:lnTo>
                  <a:lnTo>
                    <a:pt x="380" y="97"/>
                  </a:lnTo>
                  <a:lnTo>
                    <a:pt x="385" y="97"/>
                  </a:lnTo>
                  <a:lnTo>
                    <a:pt x="387" y="101"/>
                  </a:lnTo>
                  <a:lnTo>
                    <a:pt x="414" y="93"/>
                  </a:lnTo>
                  <a:lnTo>
                    <a:pt x="418" y="96"/>
                  </a:lnTo>
                  <a:lnTo>
                    <a:pt x="426" y="94"/>
                  </a:lnTo>
                  <a:lnTo>
                    <a:pt x="413" y="76"/>
                  </a:lnTo>
                  <a:lnTo>
                    <a:pt x="416" y="73"/>
                  </a:lnTo>
                  <a:lnTo>
                    <a:pt x="439" y="73"/>
                  </a:lnTo>
                  <a:lnTo>
                    <a:pt x="439" y="68"/>
                  </a:lnTo>
                  <a:lnTo>
                    <a:pt x="450" y="70"/>
                  </a:lnTo>
                  <a:lnTo>
                    <a:pt x="452" y="71"/>
                  </a:lnTo>
                  <a:lnTo>
                    <a:pt x="457" y="71"/>
                  </a:lnTo>
                  <a:lnTo>
                    <a:pt x="460" y="76"/>
                  </a:lnTo>
                  <a:lnTo>
                    <a:pt x="462" y="81"/>
                  </a:lnTo>
                  <a:lnTo>
                    <a:pt x="465" y="88"/>
                  </a:lnTo>
                  <a:lnTo>
                    <a:pt x="475" y="83"/>
                  </a:lnTo>
                  <a:lnTo>
                    <a:pt x="480" y="81"/>
                  </a:lnTo>
                  <a:lnTo>
                    <a:pt x="483" y="78"/>
                  </a:lnTo>
                  <a:lnTo>
                    <a:pt x="486" y="78"/>
                  </a:lnTo>
                  <a:lnTo>
                    <a:pt x="489" y="83"/>
                  </a:lnTo>
                  <a:lnTo>
                    <a:pt x="494" y="86"/>
                  </a:lnTo>
                  <a:lnTo>
                    <a:pt x="498" y="91"/>
                  </a:lnTo>
                  <a:lnTo>
                    <a:pt x="502" y="93"/>
                  </a:lnTo>
                  <a:lnTo>
                    <a:pt x="511" y="93"/>
                  </a:lnTo>
                  <a:lnTo>
                    <a:pt x="514" y="91"/>
                  </a:lnTo>
                  <a:lnTo>
                    <a:pt x="517" y="89"/>
                  </a:lnTo>
                  <a:lnTo>
                    <a:pt x="522" y="89"/>
                  </a:lnTo>
                  <a:lnTo>
                    <a:pt x="527" y="91"/>
                  </a:lnTo>
                  <a:lnTo>
                    <a:pt x="533" y="96"/>
                  </a:lnTo>
                  <a:lnTo>
                    <a:pt x="535" y="99"/>
                  </a:lnTo>
                  <a:lnTo>
                    <a:pt x="538" y="101"/>
                  </a:lnTo>
                  <a:lnTo>
                    <a:pt x="547" y="101"/>
                  </a:lnTo>
                  <a:lnTo>
                    <a:pt x="551" y="10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4415" y="2720"/>
              <a:ext cx="394" cy="426"/>
            </a:xfrm>
            <a:custGeom>
              <a:avLst/>
              <a:gdLst>
                <a:gd name="T0" fmla="*/ 341 w 394"/>
                <a:gd name="T1" fmla="*/ 52 h 426"/>
                <a:gd name="T2" fmla="*/ 333 w 394"/>
                <a:gd name="T3" fmla="*/ 68 h 426"/>
                <a:gd name="T4" fmla="*/ 327 w 394"/>
                <a:gd name="T5" fmla="*/ 78 h 426"/>
                <a:gd name="T6" fmla="*/ 324 w 394"/>
                <a:gd name="T7" fmla="*/ 83 h 426"/>
                <a:gd name="T8" fmla="*/ 324 w 394"/>
                <a:gd name="T9" fmla="*/ 101 h 426"/>
                <a:gd name="T10" fmla="*/ 314 w 394"/>
                <a:gd name="T11" fmla="*/ 117 h 426"/>
                <a:gd name="T12" fmla="*/ 307 w 394"/>
                <a:gd name="T13" fmla="*/ 137 h 426"/>
                <a:gd name="T14" fmla="*/ 327 w 394"/>
                <a:gd name="T15" fmla="*/ 150 h 426"/>
                <a:gd name="T16" fmla="*/ 314 w 394"/>
                <a:gd name="T17" fmla="*/ 158 h 426"/>
                <a:gd name="T18" fmla="*/ 328 w 394"/>
                <a:gd name="T19" fmla="*/ 166 h 426"/>
                <a:gd name="T20" fmla="*/ 332 w 394"/>
                <a:gd name="T21" fmla="*/ 189 h 426"/>
                <a:gd name="T22" fmla="*/ 341 w 394"/>
                <a:gd name="T23" fmla="*/ 197 h 426"/>
                <a:gd name="T24" fmla="*/ 337 w 394"/>
                <a:gd name="T25" fmla="*/ 204 h 426"/>
                <a:gd name="T26" fmla="*/ 346 w 394"/>
                <a:gd name="T27" fmla="*/ 223 h 426"/>
                <a:gd name="T28" fmla="*/ 335 w 394"/>
                <a:gd name="T29" fmla="*/ 223 h 426"/>
                <a:gd name="T30" fmla="*/ 341 w 394"/>
                <a:gd name="T31" fmla="*/ 238 h 426"/>
                <a:gd name="T32" fmla="*/ 338 w 394"/>
                <a:gd name="T33" fmla="*/ 249 h 426"/>
                <a:gd name="T34" fmla="*/ 340 w 394"/>
                <a:gd name="T35" fmla="*/ 261 h 426"/>
                <a:gd name="T36" fmla="*/ 343 w 394"/>
                <a:gd name="T37" fmla="*/ 276 h 426"/>
                <a:gd name="T38" fmla="*/ 356 w 394"/>
                <a:gd name="T39" fmla="*/ 298 h 426"/>
                <a:gd name="T40" fmla="*/ 359 w 394"/>
                <a:gd name="T41" fmla="*/ 308 h 426"/>
                <a:gd name="T42" fmla="*/ 363 w 394"/>
                <a:gd name="T43" fmla="*/ 318 h 426"/>
                <a:gd name="T44" fmla="*/ 377 w 394"/>
                <a:gd name="T45" fmla="*/ 351 h 426"/>
                <a:gd name="T46" fmla="*/ 371 w 394"/>
                <a:gd name="T47" fmla="*/ 372 h 426"/>
                <a:gd name="T48" fmla="*/ 302 w 394"/>
                <a:gd name="T49" fmla="*/ 424 h 426"/>
                <a:gd name="T50" fmla="*/ 253 w 394"/>
                <a:gd name="T51" fmla="*/ 398 h 426"/>
                <a:gd name="T52" fmla="*/ 242 w 394"/>
                <a:gd name="T53" fmla="*/ 362 h 426"/>
                <a:gd name="T54" fmla="*/ 193 w 394"/>
                <a:gd name="T55" fmla="*/ 338 h 426"/>
                <a:gd name="T56" fmla="*/ 162 w 394"/>
                <a:gd name="T57" fmla="*/ 331 h 426"/>
                <a:gd name="T58" fmla="*/ 175 w 394"/>
                <a:gd name="T59" fmla="*/ 338 h 426"/>
                <a:gd name="T60" fmla="*/ 80 w 394"/>
                <a:gd name="T61" fmla="*/ 359 h 426"/>
                <a:gd name="T62" fmla="*/ 98 w 394"/>
                <a:gd name="T63" fmla="*/ 321 h 426"/>
                <a:gd name="T64" fmla="*/ 44 w 394"/>
                <a:gd name="T65" fmla="*/ 280 h 426"/>
                <a:gd name="T66" fmla="*/ 2 w 394"/>
                <a:gd name="T67" fmla="*/ 254 h 426"/>
                <a:gd name="T68" fmla="*/ 31 w 394"/>
                <a:gd name="T69" fmla="*/ 253 h 426"/>
                <a:gd name="T70" fmla="*/ 80 w 394"/>
                <a:gd name="T71" fmla="*/ 251 h 426"/>
                <a:gd name="T72" fmla="*/ 71 w 394"/>
                <a:gd name="T73" fmla="*/ 236 h 426"/>
                <a:gd name="T74" fmla="*/ 123 w 394"/>
                <a:gd name="T75" fmla="*/ 218 h 426"/>
                <a:gd name="T76" fmla="*/ 118 w 394"/>
                <a:gd name="T77" fmla="*/ 194 h 426"/>
                <a:gd name="T78" fmla="*/ 124 w 394"/>
                <a:gd name="T79" fmla="*/ 160 h 426"/>
                <a:gd name="T80" fmla="*/ 131 w 394"/>
                <a:gd name="T81" fmla="*/ 143 h 426"/>
                <a:gd name="T82" fmla="*/ 105 w 394"/>
                <a:gd name="T83" fmla="*/ 129 h 426"/>
                <a:gd name="T84" fmla="*/ 108 w 394"/>
                <a:gd name="T85" fmla="*/ 112 h 426"/>
                <a:gd name="T86" fmla="*/ 116 w 394"/>
                <a:gd name="T87" fmla="*/ 106 h 426"/>
                <a:gd name="T88" fmla="*/ 110 w 394"/>
                <a:gd name="T89" fmla="*/ 96 h 426"/>
                <a:gd name="T90" fmla="*/ 85 w 394"/>
                <a:gd name="T91" fmla="*/ 85 h 426"/>
                <a:gd name="T92" fmla="*/ 85 w 394"/>
                <a:gd name="T93" fmla="*/ 70 h 426"/>
                <a:gd name="T94" fmla="*/ 71 w 394"/>
                <a:gd name="T95" fmla="*/ 65 h 426"/>
                <a:gd name="T96" fmla="*/ 69 w 394"/>
                <a:gd name="T97" fmla="*/ 50 h 426"/>
                <a:gd name="T98" fmla="*/ 40 w 394"/>
                <a:gd name="T99" fmla="*/ 47 h 426"/>
                <a:gd name="T100" fmla="*/ 48 w 394"/>
                <a:gd name="T101" fmla="*/ 36 h 426"/>
                <a:gd name="T102" fmla="*/ 53 w 394"/>
                <a:gd name="T103" fmla="*/ 18 h 426"/>
                <a:gd name="T104" fmla="*/ 77 w 394"/>
                <a:gd name="T105" fmla="*/ 0 h 426"/>
                <a:gd name="T106" fmla="*/ 126 w 394"/>
                <a:gd name="T107" fmla="*/ 3 h 426"/>
                <a:gd name="T108" fmla="*/ 157 w 394"/>
                <a:gd name="T109" fmla="*/ 29 h 426"/>
                <a:gd name="T110" fmla="*/ 193 w 394"/>
                <a:gd name="T111" fmla="*/ 47 h 426"/>
                <a:gd name="T112" fmla="*/ 257 w 394"/>
                <a:gd name="T113" fmla="*/ 57 h 426"/>
                <a:gd name="T114" fmla="*/ 302 w 394"/>
                <a:gd name="T115" fmla="*/ 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4"/>
                <a:gd name="T175" fmla="*/ 0 h 426"/>
                <a:gd name="T176" fmla="*/ 394 w 394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4" h="426">
                  <a:moveTo>
                    <a:pt x="332" y="42"/>
                  </a:moveTo>
                  <a:lnTo>
                    <a:pt x="332" y="44"/>
                  </a:lnTo>
                  <a:lnTo>
                    <a:pt x="333" y="45"/>
                  </a:lnTo>
                  <a:lnTo>
                    <a:pt x="340" y="50"/>
                  </a:lnTo>
                  <a:lnTo>
                    <a:pt x="341" y="52"/>
                  </a:lnTo>
                  <a:lnTo>
                    <a:pt x="341" y="55"/>
                  </a:lnTo>
                  <a:lnTo>
                    <a:pt x="341" y="60"/>
                  </a:lnTo>
                  <a:lnTo>
                    <a:pt x="340" y="63"/>
                  </a:lnTo>
                  <a:lnTo>
                    <a:pt x="337" y="67"/>
                  </a:lnTo>
                  <a:lnTo>
                    <a:pt x="333" y="68"/>
                  </a:lnTo>
                  <a:lnTo>
                    <a:pt x="325" y="73"/>
                  </a:lnTo>
                  <a:lnTo>
                    <a:pt x="325" y="75"/>
                  </a:lnTo>
                  <a:lnTo>
                    <a:pt x="324" y="76"/>
                  </a:lnTo>
                  <a:lnTo>
                    <a:pt x="327" y="78"/>
                  </a:lnTo>
                  <a:lnTo>
                    <a:pt x="330" y="78"/>
                  </a:lnTo>
                  <a:lnTo>
                    <a:pt x="333" y="80"/>
                  </a:lnTo>
                  <a:lnTo>
                    <a:pt x="333" y="83"/>
                  </a:lnTo>
                  <a:lnTo>
                    <a:pt x="330" y="83"/>
                  </a:lnTo>
                  <a:lnTo>
                    <a:pt x="324" y="83"/>
                  </a:lnTo>
                  <a:lnTo>
                    <a:pt x="322" y="85"/>
                  </a:lnTo>
                  <a:lnTo>
                    <a:pt x="322" y="88"/>
                  </a:lnTo>
                  <a:lnTo>
                    <a:pt x="324" y="91"/>
                  </a:lnTo>
                  <a:lnTo>
                    <a:pt x="325" y="96"/>
                  </a:lnTo>
                  <a:lnTo>
                    <a:pt x="324" y="101"/>
                  </a:lnTo>
                  <a:lnTo>
                    <a:pt x="312" y="106"/>
                  </a:lnTo>
                  <a:lnTo>
                    <a:pt x="309" y="107"/>
                  </a:lnTo>
                  <a:lnTo>
                    <a:pt x="314" y="112"/>
                  </a:lnTo>
                  <a:lnTo>
                    <a:pt x="314" y="117"/>
                  </a:lnTo>
                  <a:lnTo>
                    <a:pt x="312" y="120"/>
                  </a:lnTo>
                  <a:lnTo>
                    <a:pt x="312" y="125"/>
                  </a:lnTo>
                  <a:lnTo>
                    <a:pt x="312" y="130"/>
                  </a:lnTo>
                  <a:lnTo>
                    <a:pt x="310" y="134"/>
                  </a:lnTo>
                  <a:lnTo>
                    <a:pt x="307" y="137"/>
                  </a:lnTo>
                  <a:lnTo>
                    <a:pt x="304" y="140"/>
                  </a:lnTo>
                  <a:lnTo>
                    <a:pt x="306" y="142"/>
                  </a:lnTo>
                  <a:lnTo>
                    <a:pt x="312" y="145"/>
                  </a:lnTo>
                  <a:lnTo>
                    <a:pt x="327" y="150"/>
                  </a:lnTo>
                  <a:lnTo>
                    <a:pt x="324" y="153"/>
                  </a:lnTo>
                  <a:lnTo>
                    <a:pt x="322" y="153"/>
                  </a:lnTo>
                  <a:lnTo>
                    <a:pt x="320" y="156"/>
                  </a:lnTo>
                  <a:lnTo>
                    <a:pt x="317" y="158"/>
                  </a:lnTo>
                  <a:lnTo>
                    <a:pt x="314" y="158"/>
                  </a:lnTo>
                  <a:lnTo>
                    <a:pt x="315" y="160"/>
                  </a:lnTo>
                  <a:lnTo>
                    <a:pt x="319" y="163"/>
                  </a:lnTo>
                  <a:lnTo>
                    <a:pt x="324" y="163"/>
                  </a:lnTo>
                  <a:lnTo>
                    <a:pt x="327" y="166"/>
                  </a:lnTo>
                  <a:lnTo>
                    <a:pt x="328" y="166"/>
                  </a:lnTo>
                  <a:lnTo>
                    <a:pt x="333" y="171"/>
                  </a:lnTo>
                  <a:lnTo>
                    <a:pt x="337" y="176"/>
                  </a:lnTo>
                  <a:lnTo>
                    <a:pt x="335" y="184"/>
                  </a:lnTo>
                  <a:lnTo>
                    <a:pt x="333" y="187"/>
                  </a:lnTo>
                  <a:lnTo>
                    <a:pt x="332" y="189"/>
                  </a:lnTo>
                  <a:lnTo>
                    <a:pt x="328" y="192"/>
                  </a:lnTo>
                  <a:lnTo>
                    <a:pt x="332" y="194"/>
                  </a:lnTo>
                  <a:lnTo>
                    <a:pt x="335" y="196"/>
                  </a:lnTo>
                  <a:lnTo>
                    <a:pt x="337" y="196"/>
                  </a:lnTo>
                  <a:lnTo>
                    <a:pt x="341" y="197"/>
                  </a:lnTo>
                  <a:lnTo>
                    <a:pt x="343" y="199"/>
                  </a:lnTo>
                  <a:lnTo>
                    <a:pt x="341" y="202"/>
                  </a:lnTo>
                  <a:lnTo>
                    <a:pt x="340" y="202"/>
                  </a:lnTo>
                  <a:lnTo>
                    <a:pt x="337" y="204"/>
                  </a:lnTo>
                  <a:lnTo>
                    <a:pt x="337" y="207"/>
                  </a:lnTo>
                  <a:lnTo>
                    <a:pt x="337" y="209"/>
                  </a:lnTo>
                  <a:lnTo>
                    <a:pt x="343" y="212"/>
                  </a:lnTo>
                  <a:lnTo>
                    <a:pt x="346" y="220"/>
                  </a:lnTo>
                  <a:lnTo>
                    <a:pt x="346" y="223"/>
                  </a:lnTo>
                  <a:lnTo>
                    <a:pt x="345" y="225"/>
                  </a:lnTo>
                  <a:lnTo>
                    <a:pt x="341" y="227"/>
                  </a:lnTo>
                  <a:lnTo>
                    <a:pt x="340" y="227"/>
                  </a:lnTo>
                  <a:lnTo>
                    <a:pt x="338" y="225"/>
                  </a:lnTo>
                  <a:lnTo>
                    <a:pt x="335" y="223"/>
                  </a:lnTo>
                  <a:lnTo>
                    <a:pt x="332" y="225"/>
                  </a:lnTo>
                  <a:lnTo>
                    <a:pt x="330" y="227"/>
                  </a:lnTo>
                  <a:lnTo>
                    <a:pt x="333" y="230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37" y="241"/>
                  </a:lnTo>
                  <a:lnTo>
                    <a:pt x="335" y="243"/>
                  </a:lnTo>
                  <a:lnTo>
                    <a:pt x="333" y="248"/>
                  </a:lnTo>
                  <a:lnTo>
                    <a:pt x="337" y="249"/>
                  </a:lnTo>
                  <a:lnTo>
                    <a:pt x="338" y="249"/>
                  </a:lnTo>
                  <a:lnTo>
                    <a:pt x="343" y="249"/>
                  </a:lnTo>
                  <a:lnTo>
                    <a:pt x="343" y="251"/>
                  </a:lnTo>
                  <a:lnTo>
                    <a:pt x="343" y="253"/>
                  </a:lnTo>
                  <a:lnTo>
                    <a:pt x="340" y="258"/>
                  </a:lnTo>
                  <a:lnTo>
                    <a:pt x="340" y="261"/>
                  </a:lnTo>
                  <a:lnTo>
                    <a:pt x="341" y="264"/>
                  </a:lnTo>
                  <a:lnTo>
                    <a:pt x="343" y="267"/>
                  </a:lnTo>
                  <a:lnTo>
                    <a:pt x="343" y="271"/>
                  </a:lnTo>
                  <a:lnTo>
                    <a:pt x="343" y="272"/>
                  </a:lnTo>
                  <a:lnTo>
                    <a:pt x="343" y="276"/>
                  </a:lnTo>
                  <a:lnTo>
                    <a:pt x="351" y="279"/>
                  </a:lnTo>
                  <a:lnTo>
                    <a:pt x="356" y="284"/>
                  </a:lnTo>
                  <a:lnTo>
                    <a:pt x="358" y="287"/>
                  </a:lnTo>
                  <a:lnTo>
                    <a:pt x="356" y="297"/>
                  </a:lnTo>
                  <a:lnTo>
                    <a:pt x="356" y="298"/>
                  </a:lnTo>
                  <a:lnTo>
                    <a:pt x="359" y="302"/>
                  </a:lnTo>
                  <a:lnTo>
                    <a:pt x="366" y="305"/>
                  </a:lnTo>
                  <a:lnTo>
                    <a:pt x="366" y="308"/>
                  </a:lnTo>
                  <a:lnTo>
                    <a:pt x="359" y="308"/>
                  </a:lnTo>
                  <a:lnTo>
                    <a:pt x="359" y="310"/>
                  </a:lnTo>
                  <a:lnTo>
                    <a:pt x="358" y="311"/>
                  </a:lnTo>
                  <a:lnTo>
                    <a:pt x="361" y="311"/>
                  </a:lnTo>
                  <a:lnTo>
                    <a:pt x="363" y="313"/>
                  </a:lnTo>
                  <a:lnTo>
                    <a:pt x="363" y="318"/>
                  </a:lnTo>
                  <a:lnTo>
                    <a:pt x="368" y="326"/>
                  </a:lnTo>
                  <a:lnTo>
                    <a:pt x="368" y="329"/>
                  </a:lnTo>
                  <a:lnTo>
                    <a:pt x="366" y="336"/>
                  </a:lnTo>
                  <a:lnTo>
                    <a:pt x="369" y="344"/>
                  </a:lnTo>
                  <a:lnTo>
                    <a:pt x="377" y="351"/>
                  </a:lnTo>
                  <a:lnTo>
                    <a:pt x="381" y="355"/>
                  </a:lnTo>
                  <a:lnTo>
                    <a:pt x="394" y="365"/>
                  </a:lnTo>
                  <a:lnTo>
                    <a:pt x="389" y="367"/>
                  </a:lnTo>
                  <a:lnTo>
                    <a:pt x="381" y="369"/>
                  </a:lnTo>
                  <a:lnTo>
                    <a:pt x="371" y="372"/>
                  </a:lnTo>
                  <a:lnTo>
                    <a:pt x="353" y="377"/>
                  </a:lnTo>
                  <a:lnTo>
                    <a:pt x="337" y="380"/>
                  </a:lnTo>
                  <a:lnTo>
                    <a:pt x="327" y="391"/>
                  </a:lnTo>
                  <a:lnTo>
                    <a:pt x="319" y="411"/>
                  </a:lnTo>
                  <a:lnTo>
                    <a:pt x="302" y="424"/>
                  </a:lnTo>
                  <a:lnTo>
                    <a:pt x="294" y="426"/>
                  </a:lnTo>
                  <a:lnTo>
                    <a:pt x="288" y="422"/>
                  </a:lnTo>
                  <a:lnTo>
                    <a:pt x="275" y="403"/>
                  </a:lnTo>
                  <a:lnTo>
                    <a:pt x="263" y="393"/>
                  </a:lnTo>
                  <a:lnTo>
                    <a:pt x="253" y="398"/>
                  </a:lnTo>
                  <a:lnTo>
                    <a:pt x="252" y="398"/>
                  </a:lnTo>
                  <a:lnTo>
                    <a:pt x="244" y="390"/>
                  </a:lnTo>
                  <a:lnTo>
                    <a:pt x="240" y="378"/>
                  </a:lnTo>
                  <a:lnTo>
                    <a:pt x="240" y="372"/>
                  </a:lnTo>
                  <a:lnTo>
                    <a:pt x="242" y="362"/>
                  </a:lnTo>
                  <a:lnTo>
                    <a:pt x="240" y="344"/>
                  </a:lnTo>
                  <a:lnTo>
                    <a:pt x="229" y="344"/>
                  </a:lnTo>
                  <a:lnTo>
                    <a:pt x="211" y="346"/>
                  </a:lnTo>
                  <a:lnTo>
                    <a:pt x="199" y="344"/>
                  </a:lnTo>
                  <a:lnTo>
                    <a:pt x="193" y="338"/>
                  </a:lnTo>
                  <a:lnTo>
                    <a:pt x="216" y="339"/>
                  </a:lnTo>
                  <a:lnTo>
                    <a:pt x="209" y="329"/>
                  </a:lnTo>
                  <a:lnTo>
                    <a:pt x="199" y="328"/>
                  </a:lnTo>
                  <a:lnTo>
                    <a:pt x="186" y="328"/>
                  </a:lnTo>
                  <a:lnTo>
                    <a:pt x="162" y="331"/>
                  </a:lnTo>
                  <a:lnTo>
                    <a:pt x="159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75" y="338"/>
                  </a:lnTo>
                  <a:lnTo>
                    <a:pt x="165" y="341"/>
                  </a:lnTo>
                  <a:lnTo>
                    <a:pt x="155" y="347"/>
                  </a:lnTo>
                  <a:lnTo>
                    <a:pt x="121" y="351"/>
                  </a:lnTo>
                  <a:lnTo>
                    <a:pt x="103" y="351"/>
                  </a:lnTo>
                  <a:lnTo>
                    <a:pt x="80" y="359"/>
                  </a:lnTo>
                  <a:lnTo>
                    <a:pt x="74" y="352"/>
                  </a:lnTo>
                  <a:lnTo>
                    <a:pt x="75" y="344"/>
                  </a:lnTo>
                  <a:lnTo>
                    <a:pt x="92" y="339"/>
                  </a:lnTo>
                  <a:lnTo>
                    <a:pt x="97" y="336"/>
                  </a:lnTo>
                  <a:lnTo>
                    <a:pt x="98" y="321"/>
                  </a:lnTo>
                  <a:lnTo>
                    <a:pt x="98" y="316"/>
                  </a:lnTo>
                  <a:lnTo>
                    <a:pt x="74" y="313"/>
                  </a:lnTo>
                  <a:lnTo>
                    <a:pt x="59" y="297"/>
                  </a:lnTo>
                  <a:lnTo>
                    <a:pt x="53" y="289"/>
                  </a:lnTo>
                  <a:lnTo>
                    <a:pt x="44" y="280"/>
                  </a:lnTo>
                  <a:lnTo>
                    <a:pt x="18" y="279"/>
                  </a:lnTo>
                  <a:lnTo>
                    <a:pt x="10" y="271"/>
                  </a:lnTo>
                  <a:lnTo>
                    <a:pt x="12" y="264"/>
                  </a:lnTo>
                  <a:lnTo>
                    <a:pt x="9" y="258"/>
                  </a:lnTo>
                  <a:lnTo>
                    <a:pt x="2" y="254"/>
                  </a:lnTo>
                  <a:lnTo>
                    <a:pt x="0" y="246"/>
                  </a:lnTo>
                  <a:lnTo>
                    <a:pt x="2" y="240"/>
                  </a:lnTo>
                  <a:lnTo>
                    <a:pt x="28" y="238"/>
                  </a:lnTo>
                  <a:lnTo>
                    <a:pt x="35" y="243"/>
                  </a:lnTo>
                  <a:lnTo>
                    <a:pt x="31" y="253"/>
                  </a:lnTo>
                  <a:lnTo>
                    <a:pt x="41" y="248"/>
                  </a:lnTo>
                  <a:lnTo>
                    <a:pt x="48" y="245"/>
                  </a:lnTo>
                  <a:lnTo>
                    <a:pt x="54" y="249"/>
                  </a:lnTo>
                  <a:lnTo>
                    <a:pt x="64" y="251"/>
                  </a:lnTo>
                  <a:lnTo>
                    <a:pt x="80" y="251"/>
                  </a:lnTo>
                  <a:lnTo>
                    <a:pt x="82" y="248"/>
                  </a:lnTo>
                  <a:lnTo>
                    <a:pt x="72" y="243"/>
                  </a:lnTo>
                  <a:lnTo>
                    <a:pt x="59" y="233"/>
                  </a:lnTo>
                  <a:lnTo>
                    <a:pt x="64" y="231"/>
                  </a:lnTo>
                  <a:lnTo>
                    <a:pt x="71" y="236"/>
                  </a:lnTo>
                  <a:lnTo>
                    <a:pt x="87" y="235"/>
                  </a:lnTo>
                  <a:lnTo>
                    <a:pt x="97" y="240"/>
                  </a:lnTo>
                  <a:lnTo>
                    <a:pt x="111" y="238"/>
                  </a:lnTo>
                  <a:lnTo>
                    <a:pt x="123" y="222"/>
                  </a:lnTo>
                  <a:lnTo>
                    <a:pt x="123" y="218"/>
                  </a:lnTo>
                  <a:lnTo>
                    <a:pt x="124" y="210"/>
                  </a:lnTo>
                  <a:lnTo>
                    <a:pt x="134" y="205"/>
                  </a:lnTo>
                  <a:lnTo>
                    <a:pt x="141" y="202"/>
                  </a:lnTo>
                  <a:lnTo>
                    <a:pt x="124" y="196"/>
                  </a:lnTo>
                  <a:lnTo>
                    <a:pt x="118" y="194"/>
                  </a:lnTo>
                  <a:lnTo>
                    <a:pt x="115" y="189"/>
                  </a:lnTo>
                  <a:lnTo>
                    <a:pt x="126" y="173"/>
                  </a:lnTo>
                  <a:lnTo>
                    <a:pt x="128" y="168"/>
                  </a:lnTo>
                  <a:lnTo>
                    <a:pt x="126" y="163"/>
                  </a:lnTo>
                  <a:lnTo>
                    <a:pt x="124" y="160"/>
                  </a:lnTo>
                  <a:lnTo>
                    <a:pt x="126" y="156"/>
                  </a:lnTo>
                  <a:lnTo>
                    <a:pt x="128" y="153"/>
                  </a:lnTo>
                  <a:lnTo>
                    <a:pt x="128" y="150"/>
                  </a:lnTo>
                  <a:lnTo>
                    <a:pt x="131" y="147"/>
                  </a:lnTo>
                  <a:lnTo>
                    <a:pt x="131" y="143"/>
                  </a:lnTo>
                  <a:lnTo>
                    <a:pt x="119" y="143"/>
                  </a:lnTo>
                  <a:lnTo>
                    <a:pt x="111" y="135"/>
                  </a:lnTo>
                  <a:lnTo>
                    <a:pt x="115" y="132"/>
                  </a:lnTo>
                  <a:lnTo>
                    <a:pt x="108" y="129"/>
                  </a:lnTo>
                  <a:lnTo>
                    <a:pt x="105" y="129"/>
                  </a:lnTo>
                  <a:lnTo>
                    <a:pt x="100" y="124"/>
                  </a:lnTo>
                  <a:lnTo>
                    <a:pt x="113" y="119"/>
                  </a:lnTo>
                  <a:lnTo>
                    <a:pt x="115" y="117"/>
                  </a:lnTo>
                  <a:lnTo>
                    <a:pt x="108" y="114"/>
                  </a:lnTo>
                  <a:lnTo>
                    <a:pt x="108" y="112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4" y="107"/>
                  </a:lnTo>
                  <a:lnTo>
                    <a:pt x="121" y="104"/>
                  </a:lnTo>
                  <a:lnTo>
                    <a:pt x="116" y="106"/>
                  </a:lnTo>
                  <a:lnTo>
                    <a:pt x="113" y="103"/>
                  </a:lnTo>
                  <a:lnTo>
                    <a:pt x="118" y="101"/>
                  </a:lnTo>
                  <a:lnTo>
                    <a:pt x="111" y="99"/>
                  </a:lnTo>
                  <a:lnTo>
                    <a:pt x="110" y="98"/>
                  </a:lnTo>
                  <a:lnTo>
                    <a:pt x="110" y="96"/>
                  </a:lnTo>
                  <a:lnTo>
                    <a:pt x="106" y="93"/>
                  </a:lnTo>
                  <a:lnTo>
                    <a:pt x="100" y="89"/>
                  </a:lnTo>
                  <a:lnTo>
                    <a:pt x="92" y="88"/>
                  </a:lnTo>
                  <a:lnTo>
                    <a:pt x="87" y="86"/>
                  </a:lnTo>
                  <a:lnTo>
                    <a:pt x="85" y="85"/>
                  </a:lnTo>
                  <a:lnTo>
                    <a:pt x="87" y="81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7" y="73"/>
                  </a:lnTo>
                  <a:lnTo>
                    <a:pt x="85" y="70"/>
                  </a:lnTo>
                  <a:lnTo>
                    <a:pt x="82" y="68"/>
                  </a:lnTo>
                  <a:lnTo>
                    <a:pt x="80" y="67"/>
                  </a:lnTo>
                  <a:lnTo>
                    <a:pt x="75" y="67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2" y="62"/>
                  </a:lnTo>
                  <a:lnTo>
                    <a:pt x="75" y="58"/>
                  </a:lnTo>
                  <a:lnTo>
                    <a:pt x="75" y="54"/>
                  </a:lnTo>
                  <a:lnTo>
                    <a:pt x="71" y="52"/>
                  </a:lnTo>
                  <a:lnTo>
                    <a:pt x="69" y="50"/>
                  </a:lnTo>
                  <a:lnTo>
                    <a:pt x="64" y="45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44" y="47"/>
                  </a:lnTo>
                  <a:lnTo>
                    <a:pt x="40" y="47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46" y="26"/>
                  </a:lnTo>
                  <a:lnTo>
                    <a:pt x="53" y="18"/>
                  </a:lnTo>
                  <a:lnTo>
                    <a:pt x="59" y="16"/>
                  </a:lnTo>
                  <a:lnTo>
                    <a:pt x="66" y="14"/>
                  </a:lnTo>
                  <a:lnTo>
                    <a:pt x="72" y="10"/>
                  </a:lnTo>
                  <a:lnTo>
                    <a:pt x="75" y="5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8" y="3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6" y="3"/>
                  </a:lnTo>
                  <a:lnTo>
                    <a:pt x="123" y="14"/>
                  </a:lnTo>
                  <a:lnTo>
                    <a:pt x="126" y="19"/>
                  </a:lnTo>
                  <a:lnTo>
                    <a:pt x="139" y="26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0" y="32"/>
                  </a:lnTo>
                  <a:lnTo>
                    <a:pt x="172" y="34"/>
                  </a:lnTo>
                  <a:lnTo>
                    <a:pt x="183" y="36"/>
                  </a:lnTo>
                  <a:lnTo>
                    <a:pt x="186" y="45"/>
                  </a:lnTo>
                  <a:lnTo>
                    <a:pt x="193" y="47"/>
                  </a:lnTo>
                  <a:lnTo>
                    <a:pt x="211" y="50"/>
                  </a:lnTo>
                  <a:lnTo>
                    <a:pt x="222" y="50"/>
                  </a:lnTo>
                  <a:lnTo>
                    <a:pt x="232" y="54"/>
                  </a:lnTo>
                  <a:lnTo>
                    <a:pt x="242" y="57"/>
                  </a:lnTo>
                  <a:lnTo>
                    <a:pt x="257" y="57"/>
                  </a:lnTo>
                  <a:lnTo>
                    <a:pt x="258" y="67"/>
                  </a:lnTo>
                  <a:lnTo>
                    <a:pt x="296" y="60"/>
                  </a:lnTo>
                  <a:lnTo>
                    <a:pt x="296" y="52"/>
                  </a:lnTo>
                  <a:lnTo>
                    <a:pt x="297" y="49"/>
                  </a:lnTo>
                  <a:lnTo>
                    <a:pt x="302" y="47"/>
                  </a:lnTo>
                  <a:lnTo>
                    <a:pt x="307" y="45"/>
                  </a:lnTo>
                  <a:lnTo>
                    <a:pt x="317" y="45"/>
                  </a:lnTo>
                  <a:lnTo>
                    <a:pt x="319" y="42"/>
                  </a:lnTo>
                  <a:lnTo>
                    <a:pt x="332" y="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6" name="Freeform 47"/>
            <p:cNvSpPr>
              <a:spLocks/>
            </p:cNvSpPr>
            <p:nvPr/>
          </p:nvSpPr>
          <p:spPr bwMode="auto">
            <a:xfrm>
              <a:off x="3678" y="1755"/>
              <a:ext cx="697" cy="377"/>
            </a:xfrm>
            <a:custGeom>
              <a:avLst/>
              <a:gdLst>
                <a:gd name="T0" fmla="*/ 540 w 697"/>
                <a:gd name="T1" fmla="*/ 46 h 377"/>
                <a:gd name="T2" fmla="*/ 535 w 697"/>
                <a:gd name="T3" fmla="*/ 64 h 377"/>
                <a:gd name="T4" fmla="*/ 539 w 697"/>
                <a:gd name="T5" fmla="*/ 72 h 377"/>
                <a:gd name="T6" fmla="*/ 542 w 697"/>
                <a:gd name="T7" fmla="*/ 75 h 377"/>
                <a:gd name="T8" fmla="*/ 592 w 697"/>
                <a:gd name="T9" fmla="*/ 56 h 377"/>
                <a:gd name="T10" fmla="*/ 648 w 697"/>
                <a:gd name="T11" fmla="*/ 59 h 377"/>
                <a:gd name="T12" fmla="*/ 695 w 697"/>
                <a:gd name="T13" fmla="*/ 77 h 377"/>
                <a:gd name="T14" fmla="*/ 687 w 697"/>
                <a:gd name="T15" fmla="*/ 100 h 377"/>
                <a:gd name="T16" fmla="*/ 628 w 697"/>
                <a:gd name="T17" fmla="*/ 141 h 377"/>
                <a:gd name="T18" fmla="*/ 614 w 697"/>
                <a:gd name="T19" fmla="*/ 152 h 377"/>
                <a:gd name="T20" fmla="*/ 617 w 697"/>
                <a:gd name="T21" fmla="*/ 163 h 377"/>
                <a:gd name="T22" fmla="*/ 601 w 697"/>
                <a:gd name="T23" fmla="*/ 168 h 377"/>
                <a:gd name="T24" fmla="*/ 563 w 697"/>
                <a:gd name="T25" fmla="*/ 157 h 377"/>
                <a:gd name="T26" fmla="*/ 527 w 697"/>
                <a:gd name="T27" fmla="*/ 165 h 377"/>
                <a:gd name="T28" fmla="*/ 519 w 697"/>
                <a:gd name="T29" fmla="*/ 190 h 377"/>
                <a:gd name="T30" fmla="*/ 526 w 697"/>
                <a:gd name="T31" fmla="*/ 209 h 377"/>
                <a:gd name="T32" fmla="*/ 570 w 697"/>
                <a:gd name="T33" fmla="*/ 214 h 377"/>
                <a:gd name="T34" fmla="*/ 620 w 697"/>
                <a:gd name="T35" fmla="*/ 273 h 377"/>
                <a:gd name="T36" fmla="*/ 563 w 697"/>
                <a:gd name="T37" fmla="*/ 338 h 377"/>
                <a:gd name="T38" fmla="*/ 411 w 697"/>
                <a:gd name="T39" fmla="*/ 359 h 377"/>
                <a:gd name="T40" fmla="*/ 341 w 697"/>
                <a:gd name="T41" fmla="*/ 366 h 377"/>
                <a:gd name="T42" fmla="*/ 377 w 697"/>
                <a:gd name="T43" fmla="*/ 345 h 377"/>
                <a:gd name="T44" fmla="*/ 369 w 697"/>
                <a:gd name="T45" fmla="*/ 328 h 377"/>
                <a:gd name="T46" fmla="*/ 351 w 697"/>
                <a:gd name="T47" fmla="*/ 315 h 377"/>
                <a:gd name="T48" fmla="*/ 294 w 697"/>
                <a:gd name="T49" fmla="*/ 309 h 377"/>
                <a:gd name="T50" fmla="*/ 246 w 697"/>
                <a:gd name="T51" fmla="*/ 304 h 377"/>
                <a:gd name="T52" fmla="*/ 214 w 697"/>
                <a:gd name="T53" fmla="*/ 305 h 377"/>
                <a:gd name="T54" fmla="*/ 189 w 697"/>
                <a:gd name="T55" fmla="*/ 297 h 377"/>
                <a:gd name="T56" fmla="*/ 165 w 697"/>
                <a:gd name="T57" fmla="*/ 299 h 377"/>
                <a:gd name="T58" fmla="*/ 166 w 697"/>
                <a:gd name="T59" fmla="*/ 286 h 377"/>
                <a:gd name="T60" fmla="*/ 140 w 697"/>
                <a:gd name="T61" fmla="*/ 291 h 377"/>
                <a:gd name="T62" fmla="*/ 106 w 697"/>
                <a:gd name="T63" fmla="*/ 299 h 377"/>
                <a:gd name="T64" fmla="*/ 82 w 697"/>
                <a:gd name="T65" fmla="*/ 291 h 377"/>
                <a:gd name="T66" fmla="*/ 42 w 697"/>
                <a:gd name="T67" fmla="*/ 294 h 377"/>
                <a:gd name="T68" fmla="*/ 21 w 697"/>
                <a:gd name="T69" fmla="*/ 294 h 377"/>
                <a:gd name="T70" fmla="*/ 11 w 697"/>
                <a:gd name="T71" fmla="*/ 310 h 377"/>
                <a:gd name="T72" fmla="*/ 10 w 697"/>
                <a:gd name="T73" fmla="*/ 292 h 377"/>
                <a:gd name="T74" fmla="*/ 8 w 697"/>
                <a:gd name="T75" fmla="*/ 279 h 377"/>
                <a:gd name="T76" fmla="*/ 25 w 697"/>
                <a:gd name="T77" fmla="*/ 269 h 377"/>
                <a:gd name="T78" fmla="*/ 46 w 697"/>
                <a:gd name="T79" fmla="*/ 252 h 377"/>
                <a:gd name="T80" fmla="*/ 64 w 697"/>
                <a:gd name="T81" fmla="*/ 265 h 377"/>
                <a:gd name="T82" fmla="*/ 98 w 697"/>
                <a:gd name="T83" fmla="*/ 253 h 377"/>
                <a:gd name="T84" fmla="*/ 111 w 697"/>
                <a:gd name="T85" fmla="*/ 234 h 377"/>
                <a:gd name="T86" fmla="*/ 88 w 697"/>
                <a:gd name="T87" fmla="*/ 227 h 377"/>
                <a:gd name="T88" fmla="*/ 77 w 697"/>
                <a:gd name="T89" fmla="*/ 212 h 377"/>
                <a:gd name="T90" fmla="*/ 57 w 697"/>
                <a:gd name="T91" fmla="*/ 175 h 377"/>
                <a:gd name="T92" fmla="*/ 91 w 697"/>
                <a:gd name="T93" fmla="*/ 141 h 377"/>
                <a:gd name="T94" fmla="*/ 198 w 697"/>
                <a:gd name="T95" fmla="*/ 175 h 377"/>
                <a:gd name="T96" fmla="*/ 299 w 697"/>
                <a:gd name="T97" fmla="*/ 103 h 377"/>
                <a:gd name="T98" fmla="*/ 304 w 697"/>
                <a:gd name="T99" fmla="*/ 62 h 377"/>
                <a:gd name="T100" fmla="*/ 302 w 697"/>
                <a:gd name="T101" fmla="*/ 43 h 377"/>
                <a:gd name="T102" fmla="*/ 336 w 697"/>
                <a:gd name="T103" fmla="*/ 39 h 377"/>
                <a:gd name="T104" fmla="*/ 415 w 697"/>
                <a:gd name="T105" fmla="*/ 43 h 377"/>
                <a:gd name="T106" fmla="*/ 465 w 697"/>
                <a:gd name="T107" fmla="*/ 21 h 377"/>
                <a:gd name="T108" fmla="*/ 493 w 697"/>
                <a:gd name="T109" fmla="*/ 8 h 377"/>
                <a:gd name="T110" fmla="*/ 519 w 697"/>
                <a:gd name="T111" fmla="*/ 12 h 377"/>
                <a:gd name="T112" fmla="*/ 550 w 697"/>
                <a:gd name="T113" fmla="*/ 10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7"/>
                <a:gd name="T172" fmla="*/ 0 h 377"/>
                <a:gd name="T173" fmla="*/ 697 w 697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7" h="377">
                  <a:moveTo>
                    <a:pt x="535" y="17"/>
                  </a:moveTo>
                  <a:lnTo>
                    <a:pt x="526" y="23"/>
                  </a:lnTo>
                  <a:lnTo>
                    <a:pt x="535" y="31"/>
                  </a:lnTo>
                  <a:lnTo>
                    <a:pt x="530" y="33"/>
                  </a:lnTo>
                  <a:lnTo>
                    <a:pt x="548" y="39"/>
                  </a:lnTo>
                  <a:lnTo>
                    <a:pt x="540" y="46"/>
                  </a:lnTo>
                  <a:lnTo>
                    <a:pt x="532" y="52"/>
                  </a:lnTo>
                  <a:lnTo>
                    <a:pt x="526" y="57"/>
                  </a:lnTo>
                  <a:lnTo>
                    <a:pt x="526" y="61"/>
                  </a:lnTo>
                  <a:lnTo>
                    <a:pt x="530" y="62"/>
                  </a:lnTo>
                  <a:lnTo>
                    <a:pt x="534" y="62"/>
                  </a:lnTo>
                  <a:lnTo>
                    <a:pt x="535" y="64"/>
                  </a:lnTo>
                  <a:lnTo>
                    <a:pt x="540" y="64"/>
                  </a:lnTo>
                  <a:lnTo>
                    <a:pt x="547" y="62"/>
                  </a:lnTo>
                  <a:lnTo>
                    <a:pt x="550" y="64"/>
                  </a:lnTo>
                  <a:lnTo>
                    <a:pt x="548" y="67"/>
                  </a:lnTo>
                  <a:lnTo>
                    <a:pt x="545" y="69"/>
                  </a:lnTo>
                  <a:lnTo>
                    <a:pt x="539" y="72"/>
                  </a:lnTo>
                  <a:lnTo>
                    <a:pt x="534" y="72"/>
                  </a:lnTo>
                  <a:lnTo>
                    <a:pt x="527" y="70"/>
                  </a:lnTo>
                  <a:lnTo>
                    <a:pt x="522" y="75"/>
                  </a:lnTo>
                  <a:lnTo>
                    <a:pt x="524" y="79"/>
                  </a:lnTo>
                  <a:lnTo>
                    <a:pt x="532" y="79"/>
                  </a:lnTo>
                  <a:lnTo>
                    <a:pt x="542" y="75"/>
                  </a:lnTo>
                  <a:lnTo>
                    <a:pt x="550" y="72"/>
                  </a:lnTo>
                  <a:lnTo>
                    <a:pt x="561" y="67"/>
                  </a:lnTo>
                  <a:lnTo>
                    <a:pt x="571" y="64"/>
                  </a:lnTo>
                  <a:lnTo>
                    <a:pt x="579" y="59"/>
                  </a:lnTo>
                  <a:lnTo>
                    <a:pt x="588" y="57"/>
                  </a:lnTo>
                  <a:lnTo>
                    <a:pt x="592" y="56"/>
                  </a:lnTo>
                  <a:lnTo>
                    <a:pt x="601" y="57"/>
                  </a:lnTo>
                  <a:lnTo>
                    <a:pt x="610" y="57"/>
                  </a:lnTo>
                  <a:lnTo>
                    <a:pt x="617" y="59"/>
                  </a:lnTo>
                  <a:lnTo>
                    <a:pt x="627" y="61"/>
                  </a:lnTo>
                  <a:lnTo>
                    <a:pt x="637" y="61"/>
                  </a:lnTo>
                  <a:lnTo>
                    <a:pt x="648" y="59"/>
                  </a:lnTo>
                  <a:lnTo>
                    <a:pt x="664" y="59"/>
                  </a:lnTo>
                  <a:lnTo>
                    <a:pt x="674" y="57"/>
                  </a:lnTo>
                  <a:lnTo>
                    <a:pt x="687" y="59"/>
                  </a:lnTo>
                  <a:lnTo>
                    <a:pt x="697" y="62"/>
                  </a:lnTo>
                  <a:lnTo>
                    <a:pt x="697" y="74"/>
                  </a:lnTo>
                  <a:lnTo>
                    <a:pt x="695" y="77"/>
                  </a:lnTo>
                  <a:lnTo>
                    <a:pt x="692" y="77"/>
                  </a:lnTo>
                  <a:lnTo>
                    <a:pt x="684" y="77"/>
                  </a:lnTo>
                  <a:lnTo>
                    <a:pt x="681" y="77"/>
                  </a:lnTo>
                  <a:lnTo>
                    <a:pt x="681" y="85"/>
                  </a:lnTo>
                  <a:lnTo>
                    <a:pt x="682" y="92"/>
                  </a:lnTo>
                  <a:lnTo>
                    <a:pt x="687" y="100"/>
                  </a:lnTo>
                  <a:lnTo>
                    <a:pt x="679" y="103"/>
                  </a:lnTo>
                  <a:lnTo>
                    <a:pt x="672" y="106"/>
                  </a:lnTo>
                  <a:lnTo>
                    <a:pt x="663" y="111"/>
                  </a:lnTo>
                  <a:lnTo>
                    <a:pt x="651" y="118"/>
                  </a:lnTo>
                  <a:lnTo>
                    <a:pt x="627" y="132"/>
                  </a:lnTo>
                  <a:lnTo>
                    <a:pt x="628" y="141"/>
                  </a:lnTo>
                  <a:lnTo>
                    <a:pt x="628" y="145"/>
                  </a:lnTo>
                  <a:lnTo>
                    <a:pt x="627" y="149"/>
                  </a:lnTo>
                  <a:lnTo>
                    <a:pt x="627" y="154"/>
                  </a:lnTo>
                  <a:lnTo>
                    <a:pt x="622" y="155"/>
                  </a:lnTo>
                  <a:lnTo>
                    <a:pt x="620" y="152"/>
                  </a:lnTo>
                  <a:lnTo>
                    <a:pt x="614" y="152"/>
                  </a:lnTo>
                  <a:lnTo>
                    <a:pt x="607" y="155"/>
                  </a:lnTo>
                  <a:lnTo>
                    <a:pt x="602" y="159"/>
                  </a:lnTo>
                  <a:lnTo>
                    <a:pt x="601" y="160"/>
                  </a:lnTo>
                  <a:lnTo>
                    <a:pt x="602" y="163"/>
                  </a:lnTo>
                  <a:lnTo>
                    <a:pt x="609" y="165"/>
                  </a:lnTo>
                  <a:lnTo>
                    <a:pt x="617" y="163"/>
                  </a:lnTo>
                  <a:lnTo>
                    <a:pt x="622" y="163"/>
                  </a:lnTo>
                  <a:lnTo>
                    <a:pt x="623" y="165"/>
                  </a:lnTo>
                  <a:lnTo>
                    <a:pt x="622" y="168"/>
                  </a:lnTo>
                  <a:lnTo>
                    <a:pt x="617" y="173"/>
                  </a:lnTo>
                  <a:lnTo>
                    <a:pt x="609" y="170"/>
                  </a:lnTo>
                  <a:lnTo>
                    <a:pt x="601" y="168"/>
                  </a:lnTo>
                  <a:lnTo>
                    <a:pt x="594" y="167"/>
                  </a:lnTo>
                  <a:lnTo>
                    <a:pt x="589" y="167"/>
                  </a:lnTo>
                  <a:lnTo>
                    <a:pt x="583" y="165"/>
                  </a:lnTo>
                  <a:lnTo>
                    <a:pt x="576" y="165"/>
                  </a:lnTo>
                  <a:lnTo>
                    <a:pt x="571" y="162"/>
                  </a:lnTo>
                  <a:lnTo>
                    <a:pt x="563" y="157"/>
                  </a:lnTo>
                  <a:lnTo>
                    <a:pt x="560" y="155"/>
                  </a:lnTo>
                  <a:lnTo>
                    <a:pt x="552" y="159"/>
                  </a:lnTo>
                  <a:lnTo>
                    <a:pt x="552" y="162"/>
                  </a:lnTo>
                  <a:lnTo>
                    <a:pt x="550" y="165"/>
                  </a:lnTo>
                  <a:lnTo>
                    <a:pt x="540" y="165"/>
                  </a:lnTo>
                  <a:lnTo>
                    <a:pt x="527" y="165"/>
                  </a:lnTo>
                  <a:lnTo>
                    <a:pt x="519" y="167"/>
                  </a:lnTo>
                  <a:lnTo>
                    <a:pt x="514" y="170"/>
                  </a:lnTo>
                  <a:lnTo>
                    <a:pt x="509" y="181"/>
                  </a:lnTo>
                  <a:lnTo>
                    <a:pt x="516" y="183"/>
                  </a:lnTo>
                  <a:lnTo>
                    <a:pt x="521" y="185"/>
                  </a:lnTo>
                  <a:lnTo>
                    <a:pt x="519" y="190"/>
                  </a:lnTo>
                  <a:lnTo>
                    <a:pt x="514" y="193"/>
                  </a:lnTo>
                  <a:lnTo>
                    <a:pt x="506" y="196"/>
                  </a:lnTo>
                  <a:lnTo>
                    <a:pt x="506" y="198"/>
                  </a:lnTo>
                  <a:lnTo>
                    <a:pt x="516" y="199"/>
                  </a:lnTo>
                  <a:lnTo>
                    <a:pt x="521" y="207"/>
                  </a:lnTo>
                  <a:lnTo>
                    <a:pt x="526" y="209"/>
                  </a:lnTo>
                  <a:lnTo>
                    <a:pt x="529" y="211"/>
                  </a:lnTo>
                  <a:lnTo>
                    <a:pt x="537" y="211"/>
                  </a:lnTo>
                  <a:lnTo>
                    <a:pt x="547" y="211"/>
                  </a:lnTo>
                  <a:lnTo>
                    <a:pt x="558" y="211"/>
                  </a:lnTo>
                  <a:lnTo>
                    <a:pt x="565" y="212"/>
                  </a:lnTo>
                  <a:lnTo>
                    <a:pt x="570" y="214"/>
                  </a:lnTo>
                  <a:lnTo>
                    <a:pt x="579" y="214"/>
                  </a:lnTo>
                  <a:lnTo>
                    <a:pt x="594" y="212"/>
                  </a:lnTo>
                  <a:lnTo>
                    <a:pt x="635" y="225"/>
                  </a:lnTo>
                  <a:lnTo>
                    <a:pt x="630" y="234"/>
                  </a:lnTo>
                  <a:lnTo>
                    <a:pt x="610" y="252"/>
                  </a:lnTo>
                  <a:lnTo>
                    <a:pt x="620" y="273"/>
                  </a:lnTo>
                  <a:lnTo>
                    <a:pt x="625" y="283"/>
                  </a:lnTo>
                  <a:lnTo>
                    <a:pt x="646" y="302"/>
                  </a:lnTo>
                  <a:lnTo>
                    <a:pt x="615" y="314"/>
                  </a:lnTo>
                  <a:lnTo>
                    <a:pt x="601" y="318"/>
                  </a:lnTo>
                  <a:lnTo>
                    <a:pt x="596" y="327"/>
                  </a:lnTo>
                  <a:lnTo>
                    <a:pt x="563" y="338"/>
                  </a:lnTo>
                  <a:lnTo>
                    <a:pt x="537" y="351"/>
                  </a:lnTo>
                  <a:lnTo>
                    <a:pt x="509" y="359"/>
                  </a:lnTo>
                  <a:lnTo>
                    <a:pt x="483" y="369"/>
                  </a:lnTo>
                  <a:lnTo>
                    <a:pt x="464" y="359"/>
                  </a:lnTo>
                  <a:lnTo>
                    <a:pt x="449" y="358"/>
                  </a:lnTo>
                  <a:lnTo>
                    <a:pt x="411" y="359"/>
                  </a:lnTo>
                  <a:lnTo>
                    <a:pt x="413" y="364"/>
                  </a:lnTo>
                  <a:lnTo>
                    <a:pt x="393" y="377"/>
                  </a:lnTo>
                  <a:lnTo>
                    <a:pt x="380" y="376"/>
                  </a:lnTo>
                  <a:lnTo>
                    <a:pt x="354" y="371"/>
                  </a:lnTo>
                  <a:lnTo>
                    <a:pt x="344" y="367"/>
                  </a:lnTo>
                  <a:lnTo>
                    <a:pt x="341" y="366"/>
                  </a:lnTo>
                  <a:lnTo>
                    <a:pt x="346" y="363"/>
                  </a:lnTo>
                  <a:lnTo>
                    <a:pt x="361" y="361"/>
                  </a:lnTo>
                  <a:lnTo>
                    <a:pt x="357" y="358"/>
                  </a:lnTo>
                  <a:lnTo>
                    <a:pt x="357" y="348"/>
                  </a:lnTo>
                  <a:lnTo>
                    <a:pt x="374" y="345"/>
                  </a:lnTo>
                  <a:lnTo>
                    <a:pt x="377" y="345"/>
                  </a:lnTo>
                  <a:lnTo>
                    <a:pt x="375" y="340"/>
                  </a:lnTo>
                  <a:lnTo>
                    <a:pt x="382" y="338"/>
                  </a:lnTo>
                  <a:lnTo>
                    <a:pt x="392" y="340"/>
                  </a:lnTo>
                  <a:lnTo>
                    <a:pt x="388" y="335"/>
                  </a:lnTo>
                  <a:lnTo>
                    <a:pt x="379" y="328"/>
                  </a:lnTo>
                  <a:lnTo>
                    <a:pt x="369" y="328"/>
                  </a:lnTo>
                  <a:lnTo>
                    <a:pt x="362" y="327"/>
                  </a:lnTo>
                  <a:lnTo>
                    <a:pt x="357" y="325"/>
                  </a:lnTo>
                  <a:lnTo>
                    <a:pt x="356" y="323"/>
                  </a:lnTo>
                  <a:lnTo>
                    <a:pt x="356" y="322"/>
                  </a:lnTo>
                  <a:lnTo>
                    <a:pt x="357" y="318"/>
                  </a:lnTo>
                  <a:lnTo>
                    <a:pt x="351" y="315"/>
                  </a:lnTo>
                  <a:lnTo>
                    <a:pt x="346" y="318"/>
                  </a:lnTo>
                  <a:lnTo>
                    <a:pt x="343" y="320"/>
                  </a:lnTo>
                  <a:lnTo>
                    <a:pt x="331" y="317"/>
                  </a:lnTo>
                  <a:lnTo>
                    <a:pt x="313" y="312"/>
                  </a:lnTo>
                  <a:lnTo>
                    <a:pt x="300" y="312"/>
                  </a:lnTo>
                  <a:lnTo>
                    <a:pt x="294" y="309"/>
                  </a:lnTo>
                  <a:lnTo>
                    <a:pt x="286" y="310"/>
                  </a:lnTo>
                  <a:lnTo>
                    <a:pt x="277" y="312"/>
                  </a:lnTo>
                  <a:lnTo>
                    <a:pt x="273" y="312"/>
                  </a:lnTo>
                  <a:lnTo>
                    <a:pt x="261" y="309"/>
                  </a:lnTo>
                  <a:lnTo>
                    <a:pt x="251" y="305"/>
                  </a:lnTo>
                  <a:lnTo>
                    <a:pt x="246" y="304"/>
                  </a:lnTo>
                  <a:lnTo>
                    <a:pt x="235" y="304"/>
                  </a:lnTo>
                  <a:lnTo>
                    <a:pt x="229" y="304"/>
                  </a:lnTo>
                  <a:lnTo>
                    <a:pt x="224" y="304"/>
                  </a:lnTo>
                  <a:lnTo>
                    <a:pt x="220" y="300"/>
                  </a:lnTo>
                  <a:lnTo>
                    <a:pt x="217" y="300"/>
                  </a:lnTo>
                  <a:lnTo>
                    <a:pt x="214" y="305"/>
                  </a:lnTo>
                  <a:lnTo>
                    <a:pt x="209" y="307"/>
                  </a:lnTo>
                  <a:lnTo>
                    <a:pt x="199" y="309"/>
                  </a:lnTo>
                  <a:lnTo>
                    <a:pt x="191" y="307"/>
                  </a:lnTo>
                  <a:lnTo>
                    <a:pt x="188" y="307"/>
                  </a:lnTo>
                  <a:lnTo>
                    <a:pt x="189" y="304"/>
                  </a:lnTo>
                  <a:lnTo>
                    <a:pt x="189" y="297"/>
                  </a:lnTo>
                  <a:lnTo>
                    <a:pt x="180" y="296"/>
                  </a:lnTo>
                  <a:lnTo>
                    <a:pt x="176" y="300"/>
                  </a:lnTo>
                  <a:lnTo>
                    <a:pt x="171" y="305"/>
                  </a:lnTo>
                  <a:lnTo>
                    <a:pt x="166" y="304"/>
                  </a:lnTo>
                  <a:lnTo>
                    <a:pt x="166" y="300"/>
                  </a:lnTo>
                  <a:lnTo>
                    <a:pt x="165" y="299"/>
                  </a:lnTo>
                  <a:lnTo>
                    <a:pt x="162" y="296"/>
                  </a:lnTo>
                  <a:lnTo>
                    <a:pt x="163" y="292"/>
                  </a:lnTo>
                  <a:lnTo>
                    <a:pt x="168" y="289"/>
                  </a:lnTo>
                  <a:lnTo>
                    <a:pt x="171" y="287"/>
                  </a:lnTo>
                  <a:lnTo>
                    <a:pt x="170" y="284"/>
                  </a:lnTo>
                  <a:lnTo>
                    <a:pt x="166" y="286"/>
                  </a:lnTo>
                  <a:lnTo>
                    <a:pt x="162" y="284"/>
                  </a:lnTo>
                  <a:lnTo>
                    <a:pt x="157" y="284"/>
                  </a:lnTo>
                  <a:lnTo>
                    <a:pt x="153" y="286"/>
                  </a:lnTo>
                  <a:lnTo>
                    <a:pt x="150" y="289"/>
                  </a:lnTo>
                  <a:lnTo>
                    <a:pt x="147" y="292"/>
                  </a:lnTo>
                  <a:lnTo>
                    <a:pt x="140" y="291"/>
                  </a:lnTo>
                  <a:lnTo>
                    <a:pt x="135" y="291"/>
                  </a:lnTo>
                  <a:lnTo>
                    <a:pt x="127" y="287"/>
                  </a:lnTo>
                  <a:lnTo>
                    <a:pt x="124" y="296"/>
                  </a:lnTo>
                  <a:lnTo>
                    <a:pt x="119" y="299"/>
                  </a:lnTo>
                  <a:lnTo>
                    <a:pt x="111" y="300"/>
                  </a:lnTo>
                  <a:lnTo>
                    <a:pt x="106" y="299"/>
                  </a:lnTo>
                  <a:lnTo>
                    <a:pt x="101" y="304"/>
                  </a:lnTo>
                  <a:lnTo>
                    <a:pt x="93" y="304"/>
                  </a:lnTo>
                  <a:lnTo>
                    <a:pt x="87" y="299"/>
                  </a:lnTo>
                  <a:lnTo>
                    <a:pt x="85" y="296"/>
                  </a:lnTo>
                  <a:lnTo>
                    <a:pt x="87" y="292"/>
                  </a:lnTo>
                  <a:lnTo>
                    <a:pt x="82" y="291"/>
                  </a:lnTo>
                  <a:lnTo>
                    <a:pt x="78" y="292"/>
                  </a:lnTo>
                  <a:lnTo>
                    <a:pt x="70" y="292"/>
                  </a:lnTo>
                  <a:lnTo>
                    <a:pt x="57" y="292"/>
                  </a:lnTo>
                  <a:lnTo>
                    <a:pt x="51" y="291"/>
                  </a:lnTo>
                  <a:lnTo>
                    <a:pt x="47" y="289"/>
                  </a:lnTo>
                  <a:lnTo>
                    <a:pt x="42" y="294"/>
                  </a:lnTo>
                  <a:lnTo>
                    <a:pt x="34" y="299"/>
                  </a:lnTo>
                  <a:lnTo>
                    <a:pt x="28" y="304"/>
                  </a:lnTo>
                  <a:lnTo>
                    <a:pt x="23" y="302"/>
                  </a:lnTo>
                  <a:lnTo>
                    <a:pt x="25" y="299"/>
                  </a:lnTo>
                  <a:lnTo>
                    <a:pt x="26" y="296"/>
                  </a:lnTo>
                  <a:lnTo>
                    <a:pt x="21" y="294"/>
                  </a:lnTo>
                  <a:lnTo>
                    <a:pt x="18" y="296"/>
                  </a:lnTo>
                  <a:lnTo>
                    <a:pt x="15" y="297"/>
                  </a:lnTo>
                  <a:lnTo>
                    <a:pt x="15" y="302"/>
                  </a:lnTo>
                  <a:lnTo>
                    <a:pt x="13" y="305"/>
                  </a:lnTo>
                  <a:lnTo>
                    <a:pt x="15" y="309"/>
                  </a:lnTo>
                  <a:lnTo>
                    <a:pt x="11" y="310"/>
                  </a:lnTo>
                  <a:lnTo>
                    <a:pt x="0" y="305"/>
                  </a:lnTo>
                  <a:lnTo>
                    <a:pt x="5" y="300"/>
                  </a:lnTo>
                  <a:lnTo>
                    <a:pt x="7" y="299"/>
                  </a:lnTo>
                  <a:lnTo>
                    <a:pt x="5" y="296"/>
                  </a:lnTo>
                  <a:lnTo>
                    <a:pt x="7" y="294"/>
                  </a:lnTo>
                  <a:lnTo>
                    <a:pt x="10" y="292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10" y="284"/>
                  </a:lnTo>
                  <a:lnTo>
                    <a:pt x="8" y="279"/>
                  </a:lnTo>
                  <a:lnTo>
                    <a:pt x="5" y="274"/>
                  </a:lnTo>
                  <a:lnTo>
                    <a:pt x="7" y="273"/>
                  </a:lnTo>
                  <a:lnTo>
                    <a:pt x="10" y="271"/>
                  </a:lnTo>
                  <a:lnTo>
                    <a:pt x="15" y="268"/>
                  </a:lnTo>
                  <a:lnTo>
                    <a:pt x="20" y="269"/>
                  </a:lnTo>
                  <a:lnTo>
                    <a:pt x="25" y="269"/>
                  </a:lnTo>
                  <a:lnTo>
                    <a:pt x="25" y="258"/>
                  </a:lnTo>
                  <a:lnTo>
                    <a:pt x="36" y="253"/>
                  </a:lnTo>
                  <a:lnTo>
                    <a:pt x="38" y="250"/>
                  </a:lnTo>
                  <a:lnTo>
                    <a:pt x="41" y="250"/>
                  </a:lnTo>
                  <a:lnTo>
                    <a:pt x="42" y="250"/>
                  </a:lnTo>
                  <a:lnTo>
                    <a:pt x="46" y="252"/>
                  </a:lnTo>
                  <a:lnTo>
                    <a:pt x="49" y="252"/>
                  </a:lnTo>
                  <a:lnTo>
                    <a:pt x="52" y="250"/>
                  </a:lnTo>
                  <a:lnTo>
                    <a:pt x="56" y="250"/>
                  </a:lnTo>
                  <a:lnTo>
                    <a:pt x="54" y="255"/>
                  </a:lnTo>
                  <a:lnTo>
                    <a:pt x="49" y="258"/>
                  </a:lnTo>
                  <a:lnTo>
                    <a:pt x="64" y="265"/>
                  </a:lnTo>
                  <a:lnTo>
                    <a:pt x="78" y="263"/>
                  </a:lnTo>
                  <a:lnTo>
                    <a:pt x="78" y="261"/>
                  </a:lnTo>
                  <a:lnTo>
                    <a:pt x="82" y="258"/>
                  </a:lnTo>
                  <a:lnTo>
                    <a:pt x="88" y="258"/>
                  </a:lnTo>
                  <a:lnTo>
                    <a:pt x="95" y="255"/>
                  </a:lnTo>
                  <a:lnTo>
                    <a:pt x="98" y="253"/>
                  </a:lnTo>
                  <a:lnTo>
                    <a:pt x="95" y="250"/>
                  </a:lnTo>
                  <a:lnTo>
                    <a:pt x="111" y="243"/>
                  </a:lnTo>
                  <a:lnTo>
                    <a:pt x="114" y="242"/>
                  </a:lnTo>
                  <a:lnTo>
                    <a:pt x="114" y="238"/>
                  </a:lnTo>
                  <a:lnTo>
                    <a:pt x="114" y="235"/>
                  </a:lnTo>
                  <a:lnTo>
                    <a:pt x="111" y="234"/>
                  </a:lnTo>
                  <a:lnTo>
                    <a:pt x="103" y="234"/>
                  </a:lnTo>
                  <a:lnTo>
                    <a:pt x="98" y="232"/>
                  </a:lnTo>
                  <a:lnTo>
                    <a:pt x="100" y="230"/>
                  </a:lnTo>
                  <a:lnTo>
                    <a:pt x="101" y="227"/>
                  </a:lnTo>
                  <a:lnTo>
                    <a:pt x="96" y="225"/>
                  </a:lnTo>
                  <a:lnTo>
                    <a:pt x="88" y="227"/>
                  </a:lnTo>
                  <a:lnTo>
                    <a:pt x="83" y="227"/>
                  </a:lnTo>
                  <a:lnTo>
                    <a:pt x="77" y="225"/>
                  </a:lnTo>
                  <a:lnTo>
                    <a:pt x="80" y="222"/>
                  </a:lnTo>
                  <a:lnTo>
                    <a:pt x="75" y="219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96" y="203"/>
                  </a:lnTo>
                  <a:lnTo>
                    <a:pt x="101" y="198"/>
                  </a:lnTo>
                  <a:lnTo>
                    <a:pt x="80" y="188"/>
                  </a:lnTo>
                  <a:lnTo>
                    <a:pt x="73" y="183"/>
                  </a:lnTo>
                  <a:lnTo>
                    <a:pt x="67" y="178"/>
                  </a:lnTo>
                  <a:lnTo>
                    <a:pt x="57" y="175"/>
                  </a:lnTo>
                  <a:lnTo>
                    <a:pt x="49" y="172"/>
                  </a:lnTo>
                  <a:lnTo>
                    <a:pt x="59" y="145"/>
                  </a:lnTo>
                  <a:lnTo>
                    <a:pt x="59" y="142"/>
                  </a:lnTo>
                  <a:lnTo>
                    <a:pt x="72" y="139"/>
                  </a:lnTo>
                  <a:lnTo>
                    <a:pt x="82" y="137"/>
                  </a:lnTo>
                  <a:lnTo>
                    <a:pt x="91" y="141"/>
                  </a:lnTo>
                  <a:lnTo>
                    <a:pt x="101" y="157"/>
                  </a:lnTo>
                  <a:lnTo>
                    <a:pt x="109" y="167"/>
                  </a:lnTo>
                  <a:lnTo>
                    <a:pt x="122" y="173"/>
                  </a:lnTo>
                  <a:lnTo>
                    <a:pt x="139" y="176"/>
                  </a:lnTo>
                  <a:lnTo>
                    <a:pt x="165" y="176"/>
                  </a:lnTo>
                  <a:lnTo>
                    <a:pt x="198" y="175"/>
                  </a:lnTo>
                  <a:lnTo>
                    <a:pt x="248" y="165"/>
                  </a:lnTo>
                  <a:lnTo>
                    <a:pt x="266" y="160"/>
                  </a:lnTo>
                  <a:lnTo>
                    <a:pt x="289" y="147"/>
                  </a:lnTo>
                  <a:lnTo>
                    <a:pt x="299" y="136"/>
                  </a:lnTo>
                  <a:lnTo>
                    <a:pt x="302" y="118"/>
                  </a:lnTo>
                  <a:lnTo>
                    <a:pt x="299" y="103"/>
                  </a:lnTo>
                  <a:lnTo>
                    <a:pt x="289" y="87"/>
                  </a:lnTo>
                  <a:lnTo>
                    <a:pt x="282" y="75"/>
                  </a:lnTo>
                  <a:lnTo>
                    <a:pt x="279" y="67"/>
                  </a:lnTo>
                  <a:lnTo>
                    <a:pt x="292" y="65"/>
                  </a:lnTo>
                  <a:lnTo>
                    <a:pt x="299" y="65"/>
                  </a:lnTo>
                  <a:lnTo>
                    <a:pt x="304" y="62"/>
                  </a:lnTo>
                  <a:lnTo>
                    <a:pt x="310" y="59"/>
                  </a:lnTo>
                  <a:lnTo>
                    <a:pt x="315" y="54"/>
                  </a:lnTo>
                  <a:lnTo>
                    <a:pt x="317" y="51"/>
                  </a:lnTo>
                  <a:lnTo>
                    <a:pt x="315" y="51"/>
                  </a:lnTo>
                  <a:lnTo>
                    <a:pt x="302" y="49"/>
                  </a:lnTo>
                  <a:lnTo>
                    <a:pt x="302" y="43"/>
                  </a:lnTo>
                  <a:lnTo>
                    <a:pt x="310" y="43"/>
                  </a:lnTo>
                  <a:lnTo>
                    <a:pt x="318" y="41"/>
                  </a:lnTo>
                  <a:lnTo>
                    <a:pt x="318" y="38"/>
                  </a:lnTo>
                  <a:lnTo>
                    <a:pt x="322" y="36"/>
                  </a:lnTo>
                  <a:lnTo>
                    <a:pt x="326" y="38"/>
                  </a:lnTo>
                  <a:lnTo>
                    <a:pt x="336" y="39"/>
                  </a:lnTo>
                  <a:lnTo>
                    <a:pt x="351" y="43"/>
                  </a:lnTo>
                  <a:lnTo>
                    <a:pt x="361" y="44"/>
                  </a:lnTo>
                  <a:lnTo>
                    <a:pt x="372" y="48"/>
                  </a:lnTo>
                  <a:lnTo>
                    <a:pt x="384" y="48"/>
                  </a:lnTo>
                  <a:lnTo>
                    <a:pt x="400" y="46"/>
                  </a:lnTo>
                  <a:lnTo>
                    <a:pt x="415" y="43"/>
                  </a:lnTo>
                  <a:lnTo>
                    <a:pt x="426" y="39"/>
                  </a:lnTo>
                  <a:lnTo>
                    <a:pt x="436" y="36"/>
                  </a:lnTo>
                  <a:lnTo>
                    <a:pt x="442" y="33"/>
                  </a:lnTo>
                  <a:lnTo>
                    <a:pt x="449" y="31"/>
                  </a:lnTo>
                  <a:lnTo>
                    <a:pt x="457" y="26"/>
                  </a:lnTo>
                  <a:lnTo>
                    <a:pt x="465" y="21"/>
                  </a:lnTo>
                  <a:lnTo>
                    <a:pt x="473" y="17"/>
                  </a:lnTo>
                  <a:lnTo>
                    <a:pt x="478" y="12"/>
                  </a:lnTo>
                  <a:lnTo>
                    <a:pt x="483" y="8"/>
                  </a:lnTo>
                  <a:lnTo>
                    <a:pt x="490" y="7"/>
                  </a:lnTo>
                  <a:lnTo>
                    <a:pt x="490" y="10"/>
                  </a:lnTo>
                  <a:lnTo>
                    <a:pt x="493" y="8"/>
                  </a:lnTo>
                  <a:lnTo>
                    <a:pt x="499" y="5"/>
                  </a:lnTo>
                  <a:lnTo>
                    <a:pt x="503" y="8"/>
                  </a:lnTo>
                  <a:lnTo>
                    <a:pt x="499" y="13"/>
                  </a:lnTo>
                  <a:lnTo>
                    <a:pt x="501" y="15"/>
                  </a:lnTo>
                  <a:lnTo>
                    <a:pt x="511" y="15"/>
                  </a:lnTo>
                  <a:lnTo>
                    <a:pt x="519" y="12"/>
                  </a:lnTo>
                  <a:lnTo>
                    <a:pt x="526" y="7"/>
                  </a:lnTo>
                  <a:lnTo>
                    <a:pt x="532" y="2"/>
                  </a:lnTo>
                  <a:lnTo>
                    <a:pt x="539" y="0"/>
                  </a:lnTo>
                  <a:lnTo>
                    <a:pt x="544" y="2"/>
                  </a:lnTo>
                  <a:lnTo>
                    <a:pt x="547" y="7"/>
                  </a:lnTo>
                  <a:lnTo>
                    <a:pt x="550" y="10"/>
                  </a:lnTo>
                  <a:lnTo>
                    <a:pt x="544" y="12"/>
                  </a:lnTo>
                  <a:lnTo>
                    <a:pt x="535" y="12"/>
                  </a:lnTo>
                  <a:lnTo>
                    <a:pt x="534" y="17"/>
                  </a:lnTo>
                  <a:lnTo>
                    <a:pt x="535" y="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" name="Rectangle 49"/>
            <p:cNvSpPr>
              <a:spLocks noChangeArrowheads="1"/>
            </p:cNvSpPr>
            <p:nvPr/>
          </p:nvSpPr>
          <p:spPr bwMode="auto">
            <a:xfrm>
              <a:off x="2179" y="1539"/>
              <a:ext cx="288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Арский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58" name="Rectangle 50"/>
            <p:cNvSpPr>
              <a:spLocks noChangeArrowheads="1"/>
            </p:cNvSpPr>
            <p:nvPr/>
          </p:nvSpPr>
          <p:spPr bwMode="auto">
            <a:xfrm>
              <a:off x="1695" y="2466"/>
              <a:ext cx="5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Спасский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59" name="Rectangle 51"/>
            <p:cNvSpPr>
              <a:spLocks noChangeArrowheads="1"/>
            </p:cNvSpPr>
            <p:nvPr/>
          </p:nvSpPr>
          <p:spPr bwMode="auto">
            <a:xfrm>
              <a:off x="3603" y="2233"/>
              <a:ext cx="35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Заинский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0" name="Rectangle 52"/>
            <p:cNvSpPr>
              <a:spLocks noChangeArrowheads="1"/>
            </p:cNvSpPr>
            <p:nvPr/>
          </p:nvSpPr>
          <p:spPr bwMode="auto">
            <a:xfrm>
              <a:off x="2590" y="2710"/>
              <a:ext cx="4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Нурлатский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1" name="Rectangle 53"/>
            <p:cNvSpPr>
              <a:spLocks noChangeArrowheads="1"/>
            </p:cNvSpPr>
            <p:nvPr/>
          </p:nvSpPr>
          <p:spPr bwMode="auto">
            <a:xfrm>
              <a:off x="4314" y="1654"/>
              <a:ext cx="484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Агрызский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2" name="Rectangle 54"/>
            <p:cNvSpPr>
              <a:spLocks noChangeArrowheads="1"/>
            </p:cNvSpPr>
            <p:nvPr/>
          </p:nvSpPr>
          <p:spPr bwMode="auto">
            <a:xfrm>
              <a:off x="2914" y="1867"/>
              <a:ext cx="61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Мамадышский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3" name="Rectangle 55"/>
            <p:cNvSpPr>
              <a:spLocks noChangeArrowheads="1"/>
            </p:cNvSpPr>
            <p:nvPr/>
          </p:nvSpPr>
          <p:spPr bwMode="auto">
            <a:xfrm>
              <a:off x="1744" y="2053"/>
              <a:ext cx="64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Лаишевский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4" name="Rectangle 56"/>
            <p:cNvSpPr>
              <a:spLocks noChangeArrowheads="1"/>
            </p:cNvSpPr>
            <p:nvPr/>
          </p:nvSpPr>
          <p:spPr bwMode="auto">
            <a:xfrm>
              <a:off x="3603" y="2435"/>
              <a:ext cx="591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Альметьевский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5" name="Rectangle 57"/>
            <p:cNvSpPr>
              <a:spLocks noChangeArrowheads="1"/>
            </p:cNvSpPr>
            <p:nvPr/>
          </p:nvSpPr>
          <p:spPr bwMode="auto">
            <a:xfrm>
              <a:off x="900" y="2443"/>
              <a:ext cx="34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Буинский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6" name="Rectangle 58"/>
            <p:cNvSpPr>
              <a:spLocks noChangeArrowheads="1"/>
            </p:cNvSpPr>
            <p:nvPr/>
          </p:nvSpPr>
          <p:spPr bwMode="auto">
            <a:xfrm>
              <a:off x="4012" y="2021"/>
              <a:ext cx="45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Тукаевский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7" name="Rectangle 59"/>
            <p:cNvSpPr>
              <a:spLocks noChangeArrowheads="1"/>
            </p:cNvSpPr>
            <p:nvPr/>
          </p:nvSpPr>
          <p:spPr bwMode="auto">
            <a:xfrm>
              <a:off x="4862" y="1916"/>
              <a:ext cx="51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Актанышский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8" name="Rectangle 60"/>
            <p:cNvSpPr>
              <a:spLocks noChangeArrowheads="1"/>
            </p:cNvSpPr>
            <p:nvPr/>
          </p:nvSpPr>
          <p:spPr bwMode="auto">
            <a:xfrm>
              <a:off x="4344" y="2452"/>
              <a:ext cx="66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Азнакаевский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69" name="Rectangle 61"/>
            <p:cNvSpPr>
              <a:spLocks noChangeArrowheads="1"/>
            </p:cNvSpPr>
            <p:nvPr/>
          </p:nvSpPr>
          <p:spPr bwMode="auto">
            <a:xfrm>
              <a:off x="2104" y="2262"/>
              <a:ext cx="53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Алексеевский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0" name="Rectangle 62"/>
            <p:cNvSpPr>
              <a:spLocks noChangeArrowheads="1"/>
            </p:cNvSpPr>
            <p:nvPr/>
          </p:nvSpPr>
          <p:spPr bwMode="auto">
            <a:xfrm>
              <a:off x="1196" y="2495"/>
              <a:ext cx="58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Тетюшский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1" name="Rectangle 63"/>
            <p:cNvSpPr>
              <a:spLocks noChangeArrowheads="1"/>
            </p:cNvSpPr>
            <p:nvPr/>
          </p:nvSpPr>
          <p:spPr bwMode="auto">
            <a:xfrm>
              <a:off x="4395" y="1832"/>
              <a:ext cx="53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Мензелинский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2" name="Rectangle 64"/>
            <p:cNvSpPr>
              <a:spLocks noChangeArrowheads="1"/>
            </p:cNvSpPr>
            <p:nvPr/>
          </p:nvSpPr>
          <p:spPr bwMode="auto">
            <a:xfrm>
              <a:off x="2790" y="1558"/>
              <a:ext cx="59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Кукморский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3" name="Rectangle 65"/>
            <p:cNvSpPr>
              <a:spLocks noChangeArrowheads="1"/>
            </p:cNvSpPr>
            <p:nvPr/>
          </p:nvSpPr>
          <p:spPr bwMode="auto">
            <a:xfrm>
              <a:off x="2104" y="2582"/>
              <a:ext cx="52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Алькеевский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4" name="Rectangle 66"/>
            <p:cNvSpPr>
              <a:spLocks noChangeArrowheads="1"/>
            </p:cNvSpPr>
            <p:nvPr/>
          </p:nvSpPr>
          <p:spPr bwMode="auto">
            <a:xfrm>
              <a:off x="2604" y="2254"/>
              <a:ext cx="56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Чистопольский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5" name="Rectangle 67"/>
            <p:cNvSpPr>
              <a:spLocks noChangeArrowheads="1"/>
            </p:cNvSpPr>
            <p:nvPr/>
          </p:nvSpPr>
          <p:spPr bwMode="auto">
            <a:xfrm>
              <a:off x="3603" y="2611"/>
              <a:ext cx="580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Лениногорский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6" name="Rectangle 68"/>
            <p:cNvSpPr>
              <a:spLocks noChangeArrowheads="1"/>
            </p:cNvSpPr>
            <p:nvPr/>
          </p:nvSpPr>
          <p:spPr bwMode="auto">
            <a:xfrm>
              <a:off x="3118" y="2128"/>
              <a:ext cx="56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Нижнекамский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7" name="Rectangle 69"/>
            <p:cNvSpPr>
              <a:spLocks noChangeArrowheads="1"/>
            </p:cNvSpPr>
            <p:nvPr/>
          </p:nvSpPr>
          <p:spPr bwMode="auto">
            <a:xfrm>
              <a:off x="3467" y="1766"/>
              <a:ext cx="46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Елабужский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8" name="Rectangle 70"/>
            <p:cNvSpPr>
              <a:spLocks noChangeArrowheads="1"/>
            </p:cNvSpPr>
            <p:nvPr/>
          </p:nvSpPr>
          <p:spPr bwMode="auto">
            <a:xfrm>
              <a:off x="1677" y="1667"/>
              <a:ext cx="518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Высокогорский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79" name="Rectangle 71"/>
            <p:cNvSpPr>
              <a:spLocks noChangeArrowheads="1"/>
            </p:cNvSpPr>
            <p:nvPr/>
          </p:nvSpPr>
          <p:spPr bwMode="auto">
            <a:xfrm>
              <a:off x="2513" y="1941"/>
              <a:ext cx="5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Рыбно-Слободский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0" name="Rectangle 72"/>
            <p:cNvSpPr>
              <a:spLocks noChangeArrowheads="1"/>
            </p:cNvSpPr>
            <p:nvPr/>
          </p:nvSpPr>
          <p:spPr bwMode="auto">
            <a:xfrm>
              <a:off x="2490" y="1667"/>
              <a:ext cx="38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Сабинский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1" name="Rectangle 73"/>
            <p:cNvSpPr>
              <a:spLocks noChangeArrowheads="1"/>
            </p:cNvSpPr>
            <p:nvPr/>
          </p:nvSpPr>
          <p:spPr bwMode="auto">
            <a:xfrm>
              <a:off x="1898" y="1839"/>
              <a:ext cx="479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Пестречинский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2" name="Rectangle 74"/>
            <p:cNvSpPr>
              <a:spLocks noChangeArrowheads="1"/>
            </p:cNvSpPr>
            <p:nvPr/>
          </p:nvSpPr>
          <p:spPr bwMode="auto">
            <a:xfrm>
              <a:off x="4420" y="2116"/>
              <a:ext cx="52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Муслюмовский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3" name="Rectangle 75"/>
            <p:cNvSpPr>
              <a:spLocks noChangeArrowheads="1"/>
            </p:cNvSpPr>
            <p:nvPr/>
          </p:nvSpPr>
          <p:spPr bwMode="auto">
            <a:xfrm>
              <a:off x="742" y="2116"/>
              <a:ext cx="50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Кайбицкий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4" name="Rectangle 76"/>
            <p:cNvSpPr>
              <a:spLocks noChangeArrowheads="1"/>
            </p:cNvSpPr>
            <p:nvPr/>
          </p:nvSpPr>
          <p:spPr bwMode="auto">
            <a:xfrm>
              <a:off x="1060" y="2262"/>
              <a:ext cx="472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Апастовский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5" name="Rectangle 77"/>
            <p:cNvSpPr>
              <a:spLocks noChangeArrowheads="1"/>
            </p:cNvSpPr>
            <p:nvPr/>
          </p:nvSpPr>
          <p:spPr bwMode="auto">
            <a:xfrm>
              <a:off x="3149" y="2524"/>
              <a:ext cx="590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Черемшанский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6" name="Rectangle 78"/>
            <p:cNvSpPr>
              <a:spLocks noChangeArrowheads="1"/>
            </p:cNvSpPr>
            <p:nvPr/>
          </p:nvSpPr>
          <p:spPr bwMode="auto">
            <a:xfrm>
              <a:off x="2797" y="2492"/>
              <a:ext cx="57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Аксубаевский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7" name="Rectangle 79"/>
            <p:cNvSpPr>
              <a:spLocks noChangeArrowheads="1"/>
            </p:cNvSpPr>
            <p:nvPr/>
          </p:nvSpPr>
          <p:spPr bwMode="auto">
            <a:xfrm>
              <a:off x="4486" y="2903"/>
              <a:ext cx="4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Бавлинский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8" name="Rectangle 80"/>
            <p:cNvSpPr>
              <a:spLocks noChangeArrowheads="1"/>
            </p:cNvSpPr>
            <p:nvPr/>
          </p:nvSpPr>
          <p:spPr bwMode="auto">
            <a:xfrm>
              <a:off x="3991" y="2203"/>
              <a:ext cx="52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Сармановский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89" name="Rectangle 81"/>
            <p:cNvSpPr>
              <a:spLocks noChangeArrowheads="1"/>
            </p:cNvSpPr>
            <p:nvPr/>
          </p:nvSpPr>
          <p:spPr bwMode="auto">
            <a:xfrm>
              <a:off x="4102" y="2728"/>
              <a:ext cx="56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Бугульминский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0" name="Rectangle 82"/>
            <p:cNvSpPr>
              <a:spLocks noChangeArrowheads="1"/>
            </p:cNvSpPr>
            <p:nvPr/>
          </p:nvSpPr>
          <p:spPr bwMode="auto">
            <a:xfrm>
              <a:off x="1051" y="1813"/>
              <a:ext cx="87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Зеленодольский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1" name="Rectangle 83"/>
            <p:cNvSpPr>
              <a:spLocks noChangeArrowheads="1"/>
            </p:cNvSpPr>
            <p:nvPr/>
          </p:nvSpPr>
          <p:spPr bwMode="auto">
            <a:xfrm>
              <a:off x="2327" y="1367"/>
              <a:ext cx="50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Балтасинский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2" name="Rectangle 84"/>
            <p:cNvSpPr>
              <a:spLocks noChangeArrowheads="1"/>
            </p:cNvSpPr>
            <p:nvPr/>
          </p:nvSpPr>
          <p:spPr bwMode="auto">
            <a:xfrm>
              <a:off x="1163" y="1969"/>
              <a:ext cx="805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Верхнеуслонский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3" name="Rectangle 85"/>
            <p:cNvSpPr>
              <a:spLocks noChangeArrowheads="1"/>
            </p:cNvSpPr>
            <p:nvPr/>
          </p:nvSpPr>
          <p:spPr bwMode="auto">
            <a:xfrm>
              <a:off x="2891" y="2325"/>
              <a:ext cx="71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Новошешминский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4" name="Rectangle 86"/>
            <p:cNvSpPr>
              <a:spLocks noChangeArrowheads="1"/>
            </p:cNvSpPr>
            <p:nvPr/>
          </p:nvSpPr>
          <p:spPr bwMode="auto">
            <a:xfrm>
              <a:off x="1741" y="1445"/>
              <a:ext cx="45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Атнинский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5" name="Rectangle 87"/>
            <p:cNvSpPr>
              <a:spLocks noChangeArrowheads="1"/>
            </p:cNvSpPr>
            <p:nvPr/>
          </p:nvSpPr>
          <p:spPr bwMode="auto">
            <a:xfrm>
              <a:off x="242" y="2582"/>
              <a:ext cx="6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Дрожжановский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6" name="Rectangle 88"/>
            <p:cNvSpPr>
              <a:spLocks noChangeArrowheads="1"/>
            </p:cNvSpPr>
            <p:nvPr/>
          </p:nvSpPr>
          <p:spPr bwMode="auto">
            <a:xfrm>
              <a:off x="1514" y="2145"/>
              <a:ext cx="54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Камско-Устьинский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7" name="Rectangle 89"/>
            <p:cNvSpPr>
              <a:spLocks noChangeArrowheads="1"/>
            </p:cNvSpPr>
            <p:nvPr/>
          </p:nvSpPr>
          <p:spPr bwMode="auto">
            <a:xfrm>
              <a:off x="2294" y="1788"/>
              <a:ext cx="49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Тюлячинский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8" name="Rectangle 90"/>
            <p:cNvSpPr>
              <a:spLocks noChangeArrowheads="1"/>
            </p:cNvSpPr>
            <p:nvPr/>
          </p:nvSpPr>
          <p:spPr bwMode="auto">
            <a:xfrm>
              <a:off x="4511" y="2582"/>
              <a:ext cx="50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Ютазинский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299" name="Rectangle 92"/>
            <p:cNvSpPr>
              <a:spLocks noChangeArrowheads="1"/>
            </p:cNvSpPr>
            <p:nvPr/>
          </p:nvSpPr>
          <p:spPr bwMode="auto">
            <a:xfrm>
              <a:off x="3815" y="1710"/>
              <a:ext cx="65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700" b="1">
                  <a:solidFill>
                    <a:srgbClr val="000000"/>
                  </a:solidFill>
                  <a:latin typeface="Arial" pitchFamily="34" charset="0"/>
                </a:rPr>
                <a:t>Менделеевский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300" name="Rectangle 94"/>
            <p:cNvSpPr>
              <a:spLocks noChangeArrowheads="1"/>
            </p:cNvSpPr>
            <p:nvPr/>
          </p:nvSpPr>
          <p:spPr bwMode="auto">
            <a:xfrm>
              <a:off x="106" y="301"/>
              <a:ext cx="5495" cy="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76" name="Rectangle 100"/>
            <p:cNvSpPr>
              <a:spLocks noChangeArrowheads="1"/>
            </p:cNvSpPr>
            <p:nvPr/>
          </p:nvSpPr>
          <p:spPr bwMode="auto">
            <a:xfrm>
              <a:off x="982" y="2851"/>
              <a:ext cx="176" cy="8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01"/>
            <p:cNvSpPr>
              <a:spLocks noChangeArrowheads="1"/>
            </p:cNvSpPr>
            <p:nvPr/>
          </p:nvSpPr>
          <p:spPr bwMode="auto">
            <a:xfrm>
              <a:off x="983" y="3125"/>
              <a:ext cx="176" cy="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3" name="Rectangle 102"/>
            <p:cNvSpPr>
              <a:spLocks noChangeArrowheads="1"/>
            </p:cNvSpPr>
            <p:nvPr/>
          </p:nvSpPr>
          <p:spPr bwMode="auto">
            <a:xfrm>
              <a:off x="977" y="2999"/>
              <a:ext cx="173" cy="8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0" name="Rectangle 93"/>
            <p:cNvSpPr>
              <a:spLocks noChangeArrowheads="1"/>
            </p:cNvSpPr>
            <p:nvPr/>
          </p:nvSpPr>
          <p:spPr bwMode="auto">
            <a:xfrm>
              <a:off x="3739" y="1904"/>
              <a:ext cx="77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000" b="1">
                  <a:solidFill>
                    <a:srgbClr val="000000"/>
                  </a:solidFill>
                  <a:latin typeface="Arial" pitchFamily="34" charset="0"/>
                </a:rPr>
                <a:t>Набережные Челны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6311" name="Rectangle 91"/>
            <p:cNvSpPr>
              <a:spLocks noChangeArrowheads="1"/>
            </p:cNvSpPr>
            <p:nvPr/>
          </p:nvSpPr>
          <p:spPr bwMode="auto">
            <a:xfrm>
              <a:off x="1359" y="1851"/>
              <a:ext cx="8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" pitchFamily="34" charset="0"/>
                </a:rPr>
                <a:t>Казань</a:t>
              </a:r>
              <a:endParaRPr lang="ru-RU" sz="3600" dirty="0">
                <a:latin typeface="Arial" pitchFamily="34" charset="0"/>
              </a:endParaRPr>
            </a:p>
          </p:txBody>
        </p:sp>
      </p:grpSp>
      <p:sp>
        <p:nvSpPr>
          <p:cNvPr id="80" name="Скругленная прямоугольная выноска 79"/>
          <p:cNvSpPr/>
          <p:nvPr/>
        </p:nvSpPr>
        <p:spPr>
          <a:xfrm>
            <a:off x="7405177" y="987425"/>
            <a:ext cx="1611823" cy="715963"/>
          </a:xfrm>
          <a:prstGeom prst="wedgeRoundRectCallout">
            <a:avLst>
              <a:gd name="adj1" fmla="val -49129"/>
              <a:gd name="adj2" fmla="val 202294"/>
              <a:gd name="adj3" fmla="val 16667"/>
            </a:avLst>
          </a:prstGeom>
          <a:solidFill>
            <a:schemeClr val="accent5">
              <a:lumMod val="20000"/>
              <a:lumOff val="80000"/>
              <a:alpha val="26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80312" y="1095127"/>
            <a:ext cx="17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</a:rPr>
              <a:t>ГАУЗ РТ «БСМП» г.Набережные Челны</a:t>
            </a: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7562056" y="4591050"/>
            <a:ext cx="1250157" cy="715963"/>
          </a:xfrm>
          <a:prstGeom prst="wedgeRoundRectCallout">
            <a:avLst>
              <a:gd name="adj1" fmla="val -67862"/>
              <a:gd name="adj2" fmla="val -201047"/>
              <a:gd name="adj3" fmla="val 16667"/>
            </a:avLst>
          </a:prstGeom>
          <a:solidFill>
            <a:schemeClr val="accent5">
              <a:lumMod val="20000"/>
              <a:lumOff val="80000"/>
              <a:alpha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633232" y="4653136"/>
            <a:ext cx="12075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34" charset="0"/>
              </a:rPr>
              <a:t>МСЧ ОАО «Татнефть» и г.Альметьевска</a:t>
            </a:r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4313238" y="4024313"/>
            <a:ext cx="1535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 1,9 млн.чел.</a:t>
            </a:r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4346575" y="4249738"/>
            <a:ext cx="1323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1,2 млн.чел.</a:t>
            </a:r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4356100" y="4451350"/>
            <a:ext cx="1635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0,6 млн.чел.</a:t>
            </a:r>
          </a:p>
        </p:txBody>
      </p:sp>
      <p:graphicFrame>
        <p:nvGraphicFramePr>
          <p:cNvPr id="616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049686"/>
              </p:ext>
            </p:extLst>
          </p:nvPr>
        </p:nvGraphicFramePr>
        <p:xfrm>
          <a:off x="2051720" y="4603750"/>
          <a:ext cx="2890838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r:id="rId6" imgW="2895851" imgH="2225233" progId="Excel.Sheet.8">
                  <p:embed/>
                </p:oleObj>
              </mc:Choice>
              <mc:Fallback>
                <p:oleObj r:id="rId6" imgW="2895851" imgH="2225233" progId="Excel.Sheet.8">
                  <p:embed/>
                  <p:pic>
                    <p:nvPicPr>
                      <p:cNvPr id="0" name="Picture 2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03750"/>
                        <a:ext cx="2890838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11913"/>
            <a:ext cx="1584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36513" y="962025"/>
            <a:ext cx="2160588" cy="203132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Многопрофильные межмуниципальные центры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-7</a:t>
            </a:r>
            <a:endParaRPr lang="en-US" sz="1400" b="1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Количество учреждений оказывающих ВМП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- 9</a:t>
            </a:r>
          </a:p>
        </p:txBody>
      </p:sp>
      <p:grpSp>
        <p:nvGrpSpPr>
          <p:cNvPr id="6179" name="Группа 1"/>
          <p:cNvGrpSpPr>
            <a:grpSpLocks/>
          </p:cNvGrpSpPr>
          <p:nvPr/>
        </p:nvGrpSpPr>
        <p:grpSpPr bwMode="auto">
          <a:xfrm>
            <a:off x="0" y="-28575"/>
            <a:ext cx="9144000" cy="981075"/>
            <a:chOff x="0" y="0"/>
            <a:chExt cx="9144000" cy="981075"/>
          </a:xfrm>
        </p:grpSpPr>
        <p:sp>
          <p:nvSpPr>
            <p:cNvPr id="6183" name="Прямоугольник 4"/>
            <p:cNvSpPr>
              <a:spLocks noChangeArrowheads="1"/>
            </p:cNvSpPr>
            <p:nvPr/>
          </p:nvSpPr>
          <p:spPr bwMode="auto">
            <a:xfrm>
              <a:off x="287338" y="0"/>
              <a:ext cx="8856662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184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287338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180" name="Rectangle 5"/>
          <p:cNvSpPr>
            <a:spLocks noChangeArrowheads="1"/>
          </p:cNvSpPr>
          <p:nvPr/>
        </p:nvSpPr>
        <p:spPr bwMode="auto">
          <a:xfrm>
            <a:off x="1763713" y="231775"/>
            <a:ext cx="571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Arial" pitchFamily="34" charset="0"/>
              </a:rPr>
              <a:t>РЕСУРСЫ    ЗДРАВООХРАНЕНИЯ</a:t>
            </a:r>
          </a:p>
        </p:txBody>
      </p:sp>
      <p:graphicFrame>
        <p:nvGraphicFramePr>
          <p:cNvPr id="6181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51594"/>
              </p:ext>
            </p:extLst>
          </p:nvPr>
        </p:nvGraphicFramePr>
        <p:xfrm>
          <a:off x="4843463" y="4797152"/>
          <a:ext cx="28527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r:id="rId10" imgW="2853175" imgH="1987468" progId="Excel.Sheet.8">
                  <p:embed/>
                </p:oleObj>
              </mc:Choice>
              <mc:Fallback>
                <p:oleObj r:id="rId10" imgW="2853175" imgH="1987468" progId="Excel.Sheet.8">
                  <p:embed/>
                  <p:pic>
                    <p:nvPicPr>
                      <p:cNvPr id="0" name="Picture 2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4797152"/>
                        <a:ext cx="2852737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AutoShape 149"/>
          <p:cNvSpPr>
            <a:spLocks noChangeArrowheads="1"/>
          </p:cNvSpPr>
          <p:nvPr/>
        </p:nvSpPr>
        <p:spPr bwMode="auto">
          <a:xfrm>
            <a:off x="2483769" y="998538"/>
            <a:ext cx="1410370" cy="2028825"/>
          </a:xfrm>
          <a:prstGeom prst="wedgeRoundRectCallout">
            <a:avLst>
              <a:gd name="adj1" fmla="val 126972"/>
              <a:gd name="adj2" fmla="val 26833"/>
              <a:gd name="adj3" fmla="val 16667"/>
            </a:avLst>
          </a:prstGeom>
          <a:solidFill>
            <a:schemeClr val="accent5">
              <a:lumMod val="20000"/>
              <a:lumOff val="80000"/>
              <a:alpha val="48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ГУЗ «РКБ МЗ РТ»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ГУЗ «РКБ №2»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ГУЗ «РКБ №3»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 ГМУ «ДРКБ МЗ РТ» 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ГУЗ «РКОД  МЗ РТ»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ГУЗ «РКОБ МЗ РТ»</a:t>
            </a:r>
          </a:p>
          <a:p>
            <a:pPr>
              <a:spcAft>
                <a:spcPts val="1000"/>
              </a:spcAft>
              <a:defRPr/>
            </a:pPr>
            <a:r>
              <a:rPr lang="ru-RU" sz="900" dirty="0">
                <a:latin typeface="Arial" pitchFamily="34" charset="0"/>
              </a:rPr>
              <a:t>ГУ «МКДЦ</a:t>
            </a:r>
          </a:p>
          <a:p>
            <a:pPr>
              <a:spcAft>
                <a:spcPts val="1000"/>
              </a:spcAft>
              <a:defRPr/>
            </a:pPr>
            <a:endParaRPr lang="ru-RU" sz="900" dirty="0">
              <a:latin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sz="1200" dirty="0">
              <a:latin typeface="Arial" pitchFamily="34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4788024" y="2204864"/>
            <a:ext cx="324000" cy="324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7-конечная звезда 154"/>
          <p:cNvSpPr/>
          <p:nvPr/>
        </p:nvSpPr>
        <p:spPr>
          <a:xfrm>
            <a:off x="7237611" y="2415376"/>
            <a:ext cx="324000" cy="324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7-конечная звезда 155"/>
          <p:cNvSpPr/>
          <p:nvPr/>
        </p:nvSpPr>
        <p:spPr>
          <a:xfrm>
            <a:off x="7134821" y="3318613"/>
            <a:ext cx="324000" cy="324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7-конечная звезда 156"/>
          <p:cNvSpPr/>
          <p:nvPr/>
        </p:nvSpPr>
        <p:spPr>
          <a:xfrm>
            <a:off x="3998024" y="3356883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7-конечная звезда 157"/>
          <p:cNvSpPr/>
          <p:nvPr/>
        </p:nvSpPr>
        <p:spPr>
          <a:xfrm>
            <a:off x="4436159" y="2260173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7-конечная звезда 158"/>
          <p:cNvSpPr/>
          <p:nvPr/>
        </p:nvSpPr>
        <p:spPr>
          <a:xfrm>
            <a:off x="5359590" y="1908506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7-конечная звезда 159"/>
          <p:cNvSpPr/>
          <p:nvPr/>
        </p:nvSpPr>
        <p:spPr>
          <a:xfrm>
            <a:off x="5938642" y="2985104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7-конечная звезда 160"/>
          <p:cNvSpPr/>
          <p:nvPr/>
        </p:nvSpPr>
        <p:spPr>
          <a:xfrm>
            <a:off x="6599953" y="2786375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7-конечная звезда 161"/>
          <p:cNvSpPr/>
          <p:nvPr/>
        </p:nvSpPr>
        <p:spPr>
          <a:xfrm>
            <a:off x="5039001" y="2232842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7-конечная звезда 162"/>
          <p:cNvSpPr/>
          <p:nvPr/>
        </p:nvSpPr>
        <p:spPr>
          <a:xfrm>
            <a:off x="4798973" y="2082010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7-конечная звезда 163"/>
          <p:cNvSpPr/>
          <p:nvPr/>
        </p:nvSpPr>
        <p:spPr>
          <a:xfrm>
            <a:off x="7427061" y="2509716"/>
            <a:ext cx="252000" cy="252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40188" y="1222375"/>
            <a:ext cx="5068887" cy="2782888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3227388" y="5468938"/>
            <a:ext cx="1992684" cy="936625"/>
          </a:xfrm>
          <a:prstGeom prst="rect">
            <a:avLst/>
          </a:prstGeom>
          <a:solidFill>
            <a:schemeClr val="accent6">
              <a:lumMod val="40000"/>
              <a:lumOff val="60000"/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0944474"/>
              </p:ext>
            </p:extLst>
          </p:nvPr>
        </p:nvGraphicFramePr>
        <p:xfrm>
          <a:off x="-87313" y="1368425"/>
          <a:ext cx="4002088" cy="24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900113" y="4762500"/>
            <a:ext cx="0" cy="16827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900113" y="6446838"/>
            <a:ext cx="669607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1331913" y="5373688"/>
            <a:ext cx="1655762" cy="935037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000" dirty="0">
              <a:latin typeface="Arial" pitchFamily="34" charset="0"/>
            </a:endParaRPr>
          </a:p>
          <a:p>
            <a:pPr algn="ctr">
              <a:defRPr/>
            </a:pPr>
            <a:endParaRPr lang="ru-RU" sz="1000" dirty="0">
              <a:latin typeface="Arial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</a:rPr>
              <a:t>Заработная плата</a:t>
            </a: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</a:rPr>
              <a:t>        Начисления на ЗП          </a:t>
            </a: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</a:rPr>
              <a:t>Медикаменты      </a:t>
            </a: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</a:rPr>
              <a:t>Питание                </a:t>
            </a: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</a:rPr>
              <a:t>Мягкий инвентарь</a:t>
            </a:r>
          </a:p>
          <a:p>
            <a:pPr algn="ctr">
              <a:defRPr/>
            </a:pPr>
            <a:endParaRPr lang="ru-RU" sz="1000" dirty="0">
              <a:latin typeface="Arial" pitchFamily="34" charset="0"/>
            </a:endParaRPr>
          </a:p>
          <a:p>
            <a:pPr algn="ctr">
              <a:defRPr/>
            </a:pPr>
            <a:endParaRPr lang="ru-RU" sz="1000" dirty="0">
              <a:latin typeface="Arial" pitchFamily="34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227388" y="4762500"/>
            <a:ext cx="1992684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latin typeface="Arial" pitchFamily="34" charset="0"/>
              </a:rPr>
              <a:t>Коммунальные платежи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Хозяйственные расходы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Приобретение ГСМ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Текущее содержание и ремонт</a:t>
            </a:r>
          </a:p>
          <a:p>
            <a:pPr algn="ctr"/>
            <a:endParaRPr lang="ru-RU" sz="1000" b="1" dirty="0">
              <a:latin typeface="Arial" pitchFamily="34" charset="0"/>
            </a:endParaRPr>
          </a:p>
          <a:p>
            <a:pPr algn="ctr"/>
            <a:r>
              <a:rPr lang="ru-RU" sz="1000" b="1" dirty="0">
                <a:latin typeface="Arial" pitchFamily="34" charset="0"/>
              </a:rPr>
              <a:t>Заработная плата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        Начисления на ЗП          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Медикаменты      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Питание                </a:t>
            </a:r>
          </a:p>
          <a:p>
            <a:pPr algn="ctr"/>
            <a:r>
              <a:rPr lang="ru-RU" sz="1000" b="1" dirty="0">
                <a:latin typeface="Arial" pitchFamily="34" charset="0"/>
              </a:rPr>
              <a:t>Мягкий инвентарь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547813" y="6434138"/>
            <a:ext cx="1296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До 2007 года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3392488" y="6446838"/>
            <a:ext cx="129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latin typeface="Arial" pitchFamily="34" charset="0"/>
              </a:rPr>
              <a:t>    </a:t>
            </a:r>
            <a:r>
              <a:rPr lang="ru-RU" sz="1200" b="1">
                <a:latin typeface="Arial" pitchFamily="34" charset="0"/>
              </a:rPr>
              <a:t>2007 год</a:t>
            </a:r>
          </a:p>
        </p:txBody>
      </p:sp>
      <p:sp>
        <p:nvSpPr>
          <p:cNvPr id="13323" name="Text Box 20"/>
          <p:cNvSpPr txBox="1">
            <a:spLocks noChangeArrowheads="1"/>
          </p:cNvSpPr>
          <p:nvPr/>
        </p:nvSpPr>
        <p:spPr bwMode="auto">
          <a:xfrm>
            <a:off x="6156325" y="6419850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2008- 2009 годы</a:t>
            </a:r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38100" y="3922713"/>
            <a:ext cx="3094038" cy="830262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i="1" dirty="0" smtClean="0"/>
              <a:t>Этапы перехода на полный тариф на оплату медицинской помощи</a:t>
            </a:r>
          </a:p>
        </p:txBody>
      </p:sp>
      <p:grpSp>
        <p:nvGrpSpPr>
          <p:cNvPr id="13325" name="Группа 23"/>
          <p:cNvGrpSpPr>
            <a:grpSpLocks/>
          </p:cNvGrpSpPr>
          <p:nvPr/>
        </p:nvGrpSpPr>
        <p:grpSpPr bwMode="auto">
          <a:xfrm>
            <a:off x="0" y="1588"/>
            <a:ext cx="9250363" cy="982662"/>
            <a:chOff x="0" y="0"/>
            <a:chExt cx="9249594" cy="982663"/>
          </a:xfrm>
        </p:grpSpPr>
        <p:sp>
          <p:nvSpPr>
            <p:cNvPr id="13335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6" name="Прямоугольник 29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7" name="Text Box 13"/>
            <p:cNvSpPr txBox="1">
              <a:spLocks noChangeArrowheads="1"/>
            </p:cNvSpPr>
            <p:nvPr/>
          </p:nvSpPr>
          <p:spPr bwMode="auto">
            <a:xfrm>
              <a:off x="467544" y="259703"/>
              <a:ext cx="87820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Arial" pitchFamily="34" charset="0"/>
                </a:rPr>
                <a:t>ФИНАНСИРОВАНИЕ СИСТЕМЫ ЗДРАВООХРАНЕНИЯ</a:t>
              </a:r>
            </a:p>
          </p:txBody>
        </p:sp>
      </p:grpSp>
      <p:sp>
        <p:nvSpPr>
          <p:cNvPr id="13326" name="TextBox 2"/>
          <p:cNvSpPr txBox="1">
            <a:spLocks noChangeArrowheads="1"/>
          </p:cNvSpPr>
          <p:nvPr/>
        </p:nvSpPr>
        <p:spPr bwMode="auto">
          <a:xfrm>
            <a:off x="107950" y="1054477"/>
            <a:ext cx="280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dirty="0">
                <a:latin typeface="Arial" pitchFamily="34" charset="0"/>
              </a:rPr>
              <a:t>Средства ОМС с учетом реализации преимущественно одноканального финансирования, млн. руб.</a:t>
            </a:r>
          </a:p>
        </p:txBody>
      </p:sp>
      <p:sp>
        <p:nvSpPr>
          <p:cNvPr id="13327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C1ABC78-8E0B-4E75-8ED3-29C4B63E17A2}" type="slidenum">
              <a:rPr lang="ru-RU" sz="1400" b="1">
                <a:latin typeface="Arial" pitchFamily="34" charset="0"/>
              </a:rPr>
              <a:pPr eaLnBrk="1" hangingPunct="1"/>
              <a:t>4</a:t>
            </a:fld>
            <a:endParaRPr lang="ru-RU" sz="1400" b="1">
              <a:latin typeface="Arial" pitchFamily="34" charset="0"/>
            </a:endParaRPr>
          </a:p>
        </p:txBody>
      </p:sp>
      <p:pic>
        <p:nvPicPr>
          <p:cNvPr id="1332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9" name="Группа 16"/>
          <p:cNvGrpSpPr>
            <a:grpSpLocks/>
          </p:cNvGrpSpPr>
          <p:nvPr/>
        </p:nvGrpSpPr>
        <p:grpSpPr bwMode="auto">
          <a:xfrm>
            <a:off x="5510213" y="4070350"/>
            <a:ext cx="3352800" cy="2349500"/>
            <a:chOff x="5192930" y="4053868"/>
            <a:chExt cx="2187358" cy="2111982"/>
          </a:xfrm>
        </p:grpSpPr>
        <p:sp>
          <p:nvSpPr>
            <p:cNvPr id="13332" name="Rectangle 17"/>
            <p:cNvSpPr>
              <a:spLocks noChangeArrowheads="1"/>
            </p:cNvSpPr>
            <p:nvPr/>
          </p:nvSpPr>
          <p:spPr bwMode="auto">
            <a:xfrm>
              <a:off x="5219700" y="4053868"/>
              <a:ext cx="2160588" cy="383194"/>
            </a:xfrm>
            <a:prstGeom prst="rect">
              <a:avLst/>
            </a:prstGeom>
            <a:solidFill>
              <a:srgbClr val="2B7610">
                <a:alpha val="7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Arial" pitchFamily="34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5219858" y="5089881"/>
              <a:ext cx="2160430" cy="107596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</a:endParaRPr>
            </a:p>
          </p:txBody>
        </p:sp>
        <p:sp>
          <p:nvSpPr>
            <p:cNvPr id="13334" name="Rectangle 10"/>
            <p:cNvSpPr>
              <a:spLocks noChangeArrowheads="1"/>
            </p:cNvSpPr>
            <p:nvPr/>
          </p:nvSpPr>
          <p:spPr bwMode="auto">
            <a:xfrm>
              <a:off x="5192930" y="4053868"/>
              <a:ext cx="2160588" cy="198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100" dirty="0">
                <a:latin typeface="Arial" pitchFamily="34" charset="0"/>
              </a:endParaRPr>
            </a:p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" pitchFamily="34" charset="0"/>
                </a:rPr>
                <a:t>Приобретение </a:t>
              </a:r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</a:rPr>
                <a:t>оборудования–до </a:t>
              </a:r>
              <a:r>
                <a:rPr lang="ru-RU" sz="1000" b="1" dirty="0">
                  <a:solidFill>
                    <a:schemeClr val="bg1"/>
                  </a:solidFill>
                  <a:latin typeface="Arial" pitchFamily="34" charset="0"/>
                </a:rPr>
                <a:t>100 тыс. рублей</a:t>
              </a:r>
            </a:p>
            <a:p>
              <a:pPr algn="ctr"/>
              <a:endParaRPr lang="ru-RU" sz="1100" b="1" dirty="0">
                <a:latin typeface="Arial" pitchFamily="34" charset="0"/>
              </a:endParaRPr>
            </a:p>
            <a:p>
              <a:pPr algn="ctr"/>
              <a:r>
                <a:rPr lang="ru-RU" sz="1100" b="1" dirty="0">
                  <a:latin typeface="Arial" pitchFamily="34" charset="0"/>
                </a:rPr>
                <a:t>Коммунальные платежи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Хозяйственные расходы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Приобретение ГСМ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Текущее содержание и ремонт</a:t>
              </a:r>
            </a:p>
            <a:p>
              <a:pPr algn="ctr"/>
              <a:endParaRPr lang="ru-RU" sz="1100" b="1" dirty="0">
                <a:latin typeface="Arial" pitchFamily="34" charset="0"/>
              </a:endParaRPr>
            </a:p>
            <a:p>
              <a:pPr algn="ctr"/>
              <a:r>
                <a:rPr lang="ru-RU" sz="1100" b="1" dirty="0">
                  <a:latin typeface="Arial" pitchFamily="34" charset="0"/>
                </a:rPr>
                <a:t>Заработная плата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        Начисления на ЗП          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Медикаменты      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Питание                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Мягкий инвентарь</a:t>
              </a:r>
            </a:p>
            <a:p>
              <a:pPr algn="ctr"/>
              <a:r>
                <a:rPr lang="ru-RU" sz="1100" b="1" dirty="0">
                  <a:latin typeface="Arial" pitchFamily="34" charset="0"/>
                </a:rPr>
                <a:t>Расходные материалы для оказания ВМП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549900" y="4503738"/>
            <a:ext cx="3309938" cy="727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TextBox 15"/>
          <p:cNvSpPr txBox="1">
            <a:spLocks noChangeArrowheads="1"/>
          </p:cNvSpPr>
          <p:nvPr/>
        </p:nvSpPr>
        <p:spPr bwMode="auto">
          <a:xfrm>
            <a:off x="4152900" y="1212850"/>
            <a:ext cx="4924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i="1" dirty="0">
                <a:latin typeface="Arial" pitchFamily="34" charset="0"/>
              </a:rPr>
              <a:t>Реализовано с 2008 года: </a:t>
            </a:r>
          </a:p>
          <a:p>
            <a:pPr eaLnBrk="1" hangingPunct="1"/>
            <a:r>
              <a:rPr lang="ru-RU" sz="1600" i="1" dirty="0">
                <a:latin typeface="Arial" pitchFamily="34" charset="0"/>
              </a:rPr>
              <a:t>1.одноканальное финансирование через ОМС по всем видам и профилям медицинской помощи, включая ФАП, скорую помощь, психиатрию, </a:t>
            </a:r>
            <a:r>
              <a:rPr lang="ru-RU" sz="1600" i="1" dirty="0" err="1">
                <a:latin typeface="Arial" pitchFamily="34" charset="0"/>
              </a:rPr>
              <a:t>дерматовенерологию</a:t>
            </a:r>
            <a:r>
              <a:rPr lang="ru-RU" sz="1600" i="1" dirty="0">
                <a:latin typeface="Arial" pitchFamily="34" charset="0"/>
              </a:rPr>
              <a:t>, </a:t>
            </a:r>
            <a:endParaRPr lang="en-US" sz="1600" i="1" dirty="0" smtClean="0">
              <a:latin typeface="Arial" pitchFamily="34" charset="0"/>
            </a:endParaRPr>
          </a:p>
          <a:p>
            <a:pPr eaLnBrk="1" hangingPunct="1"/>
            <a:r>
              <a:rPr lang="ru-RU" sz="1600" i="1" dirty="0" smtClean="0">
                <a:latin typeface="Arial" pitchFamily="34" charset="0"/>
              </a:rPr>
              <a:t>наркологию</a:t>
            </a:r>
            <a:r>
              <a:rPr lang="ru-RU" sz="1600" i="1" dirty="0">
                <a:latin typeface="Arial" pitchFamily="34" charset="0"/>
              </a:rPr>
              <a:t>, туберкулез, станции переливания крови, СПИД,  санатории и т.д.</a:t>
            </a:r>
          </a:p>
          <a:p>
            <a:pPr eaLnBrk="1" hangingPunct="1"/>
            <a:r>
              <a:rPr lang="ru-RU" sz="1600" i="1" dirty="0">
                <a:latin typeface="Arial" pitchFamily="34" charset="0"/>
              </a:rPr>
              <a:t>2.в стационаре  - законченный случай</a:t>
            </a:r>
          </a:p>
          <a:p>
            <a:pPr eaLnBrk="1" hangingPunct="1"/>
            <a:r>
              <a:rPr lang="ru-RU" sz="1600" i="1" dirty="0">
                <a:latin typeface="Arial" pitchFamily="34" charset="0"/>
              </a:rPr>
              <a:t>3.в поликлинике – </a:t>
            </a:r>
            <a:r>
              <a:rPr lang="ru-RU" sz="1600" i="1" dirty="0" err="1">
                <a:latin typeface="Arial" pitchFamily="34" charset="0"/>
              </a:rPr>
              <a:t>подушевое</a:t>
            </a:r>
            <a:r>
              <a:rPr lang="ru-RU" sz="1600" i="1" dirty="0">
                <a:latin typeface="Arial" pitchFamily="34" charset="0"/>
              </a:rPr>
              <a:t> финансирование, оплата посещений</a:t>
            </a:r>
          </a:p>
          <a:p>
            <a:pPr eaLnBrk="1" hangingPunct="1"/>
            <a:r>
              <a:rPr lang="ru-RU" sz="1600" i="1" dirty="0">
                <a:latin typeface="Arial" pitchFamily="34" charset="0"/>
              </a:rPr>
              <a:t>4. </a:t>
            </a:r>
            <a:r>
              <a:rPr lang="ru-RU" sz="1600" i="1" dirty="0" smtClean="0">
                <a:latin typeface="Arial" pitchFamily="34" charset="0"/>
              </a:rPr>
              <a:t>ВМП</a:t>
            </a:r>
            <a:r>
              <a:rPr lang="en-US" sz="1600" i="1" dirty="0" smtClean="0">
                <a:latin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</a:rPr>
              <a:t>- </a:t>
            </a:r>
            <a:r>
              <a:rPr lang="ru-RU" sz="1600" i="1" dirty="0">
                <a:latin typeface="Arial" pitchFamily="34" charset="0"/>
              </a:rPr>
              <a:t>законченный случай</a:t>
            </a:r>
          </a:p>
        </p:txBody>
      </p:sp>
    </p:spTree>
    <p:extLst>
      <p:ext uri="{BB962C8B-B14F-4D97-AF65-F5344CB8AC3E}">
        <p14:creationId xmlns:p14="http://schemas.microsoft.com/office/powerpoint/2010/main" val="13848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16922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96863" y="0"/>
            <a:ext cx="8847137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96863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195513" y="222250"/>
            <a:ext cx="576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ДЕМОГРАФИЧЕСКИЕ   ПОКАЗАТЕЛИ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2708275" y="939800"/>
            <a:ext cx="4440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Arial" pitchFamily="34" charset="0"/>
              </a:rPr>
              <a:t>Профиль - «Сердечно-сосудистая хирургия»</a:t>
            </a:r>
          </a:p>
        </p:txBody>
      </p:sp>
      <p:sp>
        <p:nvSpPr>
          <p:cNvPr id="15367" name="Номер слайда 2"/>
          <p:cNvSpPr txBox="1">
            <a:spLocks/>
          </p:cNvSpPr>
          <p:nvPr/>
        </p:nvSpPr>
        <p:spPr bwMode="auto">
          <a:xfrm>
            <a:off x="9683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2D55D61-3EF0-492E-8EF4-BCCF3042869C}" type="slidenum">
              <a:rPr lang="ru-RU" sz="1400" b="1">
                <a:latin typeface="Arial" pitchFamily="34" charset="0"/>
              </a:rPr>
              <a:pPr eaLnBrk="1" hangingPunct="1"/>
              <a:t>5</a:t>
            </a:fld>
            <a:endParaRPr lang="ru-RU" sz="1400" b="1">
              <a:latin typeface="Arial" pitchFamily="34" charset="0"/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36426"/>
              </p:ext>
            </p:extLst>
          </p:nvPr>
        </p:nvGraphicFramePr>
        <p:xfrm>
          <a:off x="1846263" y="1109663"/>
          <a:ext cx="3229768" cy="23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40676"/>
              </p:ext>
            </p:extLst>
          </p:nvPr>
        </p:nvGraphicFramePr>
        <p:xfrm>
          <a:off x="5471988" y="1108075"/>
          <a:ext cx="3420492" cy="236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527831"/>
              </p:ext>
            </p:extLst>
          </p:nvPr>
        </p:nvGraphicFramePr>
        <p:xfrm>
          <a:off x="1816894" y="3717032"/>
          <a:ext cx="3259138" cy="23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10372"/>
              </p:ext>
            </p:extLst>
          </p:nvPr>
        </p:nvGraphicFramePr>
        <p:xfrm>
          <a:off x="5487863" y="3716338"/>
          <a:ext cx="3476625" cy="23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3594100" y="6505575"/>
            <a:ext cx="2397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Arial" pitchFamily="34" charset="0"/>
              </a:rPr>
              <a:t>*по данным </a:t>
            </a:r>
            <a:r>
              <a:rPr lang="ru-RU" sz="1400" dirty="0" err="1">
                <a:latin typeface="Arial" pitchFamily="34" charset="0"/>
              </a:rPr>
              <a:t>Татарстанстат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20608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5,6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1570" y="443711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13,2</a:t>
            </a:r>
            <a:endParaRPr lang="ru-RU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7338" y="-26988"/>
            <a:ext cx="8856662" cy="98107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6387" name="Picture 2" descr="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7" y="981472"/>
            <a:ext cx="124936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540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906588" y="246063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ОСНОВНЫЕ ПРИЧИНЫ СМЕРТНОСТИ</a:t>
            </a: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580194"/>
              </p:ext>
            </p:extLst>
          </p:nvPr>
        </p:nvGraphicFramePr>
        <p:xfrm>
          <a:off x="1290638" y="1054100"/>
          <a:ext cx="36004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550829"/>
              </p:ext>
            </p:extLst>
          </p:nvPr>
        </p:nvGraphicFramePr>
        <p:xfrm>
          <a:off x="3180566" y="3552775"/>
          <a:ext cx="3671887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393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4AB80E9-CC29-40BB-AA6D-96E6269A98B4}" type="slidenum">
              <a:rPr lang="ru-RU" sz="1400" b="1">
                <a:solidFill>
                  <a:schemeClr val="bg1"/>
                </a:solidFill>
                <a:latin typeface="Arial" pitchFamily="34" charset="0"/>
              </a:rPr>
              <a:pPr eaLnBrk="1" hangingPunct="1"/>
              <a:t>6</a:t>
            </a:fld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548556"/>
            <a:ext cx="6319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</a:rPr>
              <a:t>154,6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14684" y="4237779"/>
            <a:ext cx="6319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</a:rPr>
              <a:t>203,5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6410" name="TextBox 26"/>
          <p:cNvSpPr txBox="1">
            <a:spLocks noChangeArrowheads="1"/>
          </p:cNvSpPr>
          <p:nvPr/>
        </p:nvSpPr>
        <p:spPr bwMode="auto">
          <a:xfrm>
            <a:off x="3517039" y="6580237"/>
            <a:ext cx="2397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Arial" pitchFamily="34" charset="0"/>
              </a:rPr>
              <a:t>*по данным </a:t>
            </a:r>
            <a:r>
              <a:rPr lang="ru-RU" sz="1400" dirty="0" err="1">
                <a:latin typeface="Arial" pitchFamily="34" charset="0"/>
              </a:rPr>
              <a:t>Татарстанстат</a:t>
            </a:r>
            <a:endParaRPr lang="ru-RU" sz="1400" dirty="0">
              <a:latin typeface="Arial" pitchFamily="34" charset="0"/>
            </a:endParaRPr>
          </a:p>
        </p:txBody>
      </p:sp>
      <p:graphicFrame>
        <p:nvGraphicFramePr>
          <p:cNvPr id="5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33689"/>
              </p:ext>
            </p:extLst>
          </p:nvPr>
        </p:nvGraphicFramePr>
        <p:xfrm>
          <a:off x="5364088" y="1052736"/>
          <a:ext cx="36004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416" name="TextBox 8"/>
          <p:cNvSpPr txBox="1">
            <a:spLocks noChangeArrowheads="1"/>
          </p:cNvSpPr>
          <p:nvPr/>
        </p:nvSpPr>
        <p:spPr bwMode="auto">
          <a:xfrm>
            <a:off x="6737276" y="2432273"/>
            <a:ext cx="787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latin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</a:rPr>
              <a:t>%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84606" y="221473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</a:rPr>
              <a:t>544,2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42694" y="263451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639,0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373906" y="2590946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651,1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379098" y="5502222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ПФО  213,5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58082" y="5502221"/>
            <a:ext cx="9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РФ 188,9 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3" y="1663112"/>
            <a:ext cx="7870601" cy="493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Прямоугольник 62"/>
          <p:cNvSpPr>
            <a:spLocks noChangeArrowheads="1"/>
          </p:cNvSpPr>
          <p:nvPr/>
        </p:nvSpPr>
        <p:spPr bwMode="auto">
          <a:xfrm>
            <a:off x="287338" y="0"/>
            <a:ext cx="8856662" cy="981075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287338" cy="9810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2915816" y="188640"/>
            <a:ext cx="4018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latin typeface="Arial" pitchFamily="34" charset="0"/>
              </a:rPr>
              <a:t>НАШИ ПРИОРИТЕТЫ  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2267744" y="980728"/>
            <a:ext cx="5328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36% средств программы направляются </a:t>
            </a:r>
          </a:p>
          <a:p>
            <a:pPr algn="ctr" eaLnBrk="1" hangingPunct="1"/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кластер МАТЕРИНСТВО И ДЕТСТВО  </a:t>
            </a:r>
          </a:p>
        </p:txBody>
      </p:sp>
      <p:sp>
        <p:nvSpPr>
          <p:cNvPr id="4" name="Овал 3"/>
          <p:cNvSpPr/>
          <p:nvPr/>
        </p:nvSpPr>
        <p:spPr>
          <a:xfrm>
            <a:off x="568325" y="57150"/>
            <a:ext cx="1371600" cy="1357313"/>
          </a:xfrm>
          <a:prstGeom prst="ellipse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74167" y="332656"/>
            <a:ext cx="1121569" cy="1040854"/>
          </a:xfrm>
          <a:prstGeom prst="ellipse">
            <a:avLst/>
          </a:prstGeom>
          <a:solidFill>
            <a:srgbClr val="FFBA7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16362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модернизация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перинатального центра РКБ и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</a:rPr>
              <a:t>Закамского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перинатального центра в г. Набережные Челны;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создание дополнительного реанимационно-консультативного центра в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</a:rPr>
              <a:t>Закамском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регионе с мобильными акушерскими бригадами; 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открытие 26 коек реанимации 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патологии новорожденных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; 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капитальный ремонт  в учреждениях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II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и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III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уровня, развитие неонатальной хирургии, внедрение стандартов в акушерстве, расширение службы планирования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семьи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открытие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в республике Центров кризисной беременности.</a:t>
            </a:r>
          </a:p>
        </p:txBody>
      </p:sp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96025"/>
            <a:ext cx="1584325" cy="51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4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6"/>
          <p:cNvGrpSpPr>
            <a:grpSpLocks/>
          </p:cNvGrpSpPr>
          <p:nvPr/>
        </p:nvGrpSpPr>
        <p:grpSpPr bwMode="auto">
          <a:xfrm>
            <a:off x="4130675" y="1239441"/>
            <a:ext cx="4802188" cy="3218259"/>
            <a:chOff x="1235635" y="1257591"/>
            <a:chExt cx="7858125" cy="4904597"/>
          </a:xfrm>
        </p:grpSpPr>
        <p:pic>
          <p:nvPicPr>
            <p:cNvPr id="22552" name="Picture 1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4" t="22900" b="6303"/>
            <a:stretch/>
          </p:blipFill>
          <p:spPr bwMode="auto">
            <a:xfrm>
              <a:off x="1235635" y="1257591"/>
              <a:ext cx="7858125" cy="490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 flipV="1">
              <a:off x="3132774" y="2639276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4" name="Oval 8"/>
            <p:cNvSpPr>
              <a:spLocks noChangeArrowheads="1"/>
            </p:cNvSpPr>
            <p:nvPr/>
          </p:nvSpPr>
          <p:spPr bwMode="auto">
            <a:xfrm flipV="1">
              <a:off x="6452099" y="2896700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5" name="Oval 9"/>
            <p:cNvSpPr>
              <a:spLocks noChangeArrowheads="1"/>
            </p:cNvSpPr>
            <p:nvPr/>
          </p:nvSpPr>
          <p:spPr bwMode="auto">
            <a:xfrm flipV="1">
              <a:off x="3862388" y="2318755"/>
              <a:ext cx="285750" cy="2809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6" name="Oval 10"/>
            <p:cNvSpPr>
              <a:spLocks noChangeArrowheads="1"/>
            </p:cNvSpPr>
            <p:nvPr/>
          </p:nvSpPr>
          <p:spPr bwMode="auto">
            <a:xfrm flipV="1">
              <a:off x="2560060" y="2758007"/>
              <a:ext cx="287338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7" name="Oval 11"/>
            <p:cNvSpPr>
              <a:spLocks noChangeArrowheads="1"/>
            </p:cNvSpPr>
            <p:nvPr/>
          </p:nvSpPr>
          <p:spPr bwMode="auto">
            <a:xfrm flipV="1">
              <a:off x="4656419" y="3660273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8" name="Oval 12"/>
            <p:cNvSpPr>
              <a:spLocks noChangeArrowheads="1"/>
            </p:cNvSpPr>
            <p:nvPr/>
          </p:nvSpPr>
          <p:spPr bwMode="auto">
            <a:xfrm flipV="1">
              <a:off x="2210252" y="4317923"/>
              <a:ext cx="287338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59" name="Oval 14"/>
            <p:cNvSpPr>
              <a:spLocks noChangeArrowheads="1"/>
            </p:cNvSpPr>
            <p:nvPr/>
          </p:nvSpPr>
          <p:spPr bwMode="auto">
            <a:xfrm flipV="1">
              <a:off x="5784851" y="3169279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60" name="Oval 15"/>
            <p:cNvSpPr>
              <a:spLocks noChangeArrowheads="1"/>
            </p:cNvSpPr>
            <p:nvPr/>
          </p:nvSpPr>
          <p:spPr bwMode="auto">
            <a:xfrm flipV="1">
              <a:off x="6341285" y="4397603"/>
              <a:ext cx="368300" cy="36830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61" name="Freeform 16"/>
            <p:cNvSpPr>
              <a:spLocks/>
            </p:cNvSpPr>
            <p:nvPr/>
          </p:nvSpPr>
          <p:spPr bwMode="auto">
            <a:xfrm>
              <a:off x="4943756" y="2639277"/>
              <a:ext cx="2568576" cy="1404936"/>
            </a:xfrm>
            <a:custGeom>
              <a:avLst/>
              <a:gdLst>
                <a:gd name="T0" fmla="*/ 2147483647 w 1618"/>
                <a:gd name="T1" fmla="*/ 0 h 885"/>
                <a:gd name="T2" fmla="*/ 2147483647 w 1618"/>
                <a:gd name="T3" fmla="*/ 2147483647 h 885"/>
                <a:gd name="T4" fmla="*/ 2147483647 w 1618"/>
                <a:gd name="T5" fmla="*/ 2147483647 h 885"/>
                <a:gd name="T6" fmla="*/ 2147483647 w 1618"/>
                <a:gd name="T7" fmla="*/ 2147483647 h 885"/>
                <a:gd name="T8" fmla="*/ 2147483647 w 1618"/>
                <a:gd name="T9" fmla="*/ 2147483647 h 885"/>
                <a:gd name="T10" fmla="*/ 2147483647 w 1618"/>
                <a:gd name="T11" fmla="*/ 2147483647 h 8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8"/>
                <a:gd name="T19" fmla="*/ 0 h 885"/>
                <a:gd name="T20" fmla="*/ 1618 w 1618"/>
                <a:gd name="T21" fmla="*/ 885 h 8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8" h="885">
                  <a:moveTo>
                    <a:pt x="363" y="0"/>
                  </a:moveTo>
                  <a:cubicBezTo>
                    <a:pt x="253" y="75"/>
                    <a:pt x="144" y="151"/>
                    <a:pt x="91" y="227"/>
                  </a:cubicBezTo>
                  <a:cubicBezTo>
                    <a:pt x="38" y="303"/>
                    <a:pt x="23" y="356"/>
                    <a:pt x="46" y="454"/>
                  </a:cubicBezTo>
                  <a:cubicBezTo>
                    <a:pt x="69" y="552"/>
                    <a:pt x="0" y="749"/>
                    <a:pt x="227" y="817"/>
                  </a:cubicBezTo>
                  <a:cubicBezTo>
                    <a:pt x="454" y="885"/>
                    <a:pt x="1194" y="854"/>
                    <a:pt x="1406" y="862"/>
                  </a:cubicBezTo>
                  <a:cubicBezTo>
                    <a:pt x="1618" y="870"/>
                    <a:pt x="1557" y="866"/>
                    <a:pt x="1497" y="862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2562" name="Freeform 17"/>
            <p:cNvSpPr>
              <a:spLocks/>
            </p:cNvSpPr>
            <p:nvPr/>
          </p:nvSpPr>
          <p:spPr bwMode="auto">
            <a:xfrm>
              <a:off x="4832703" y="4001693"/>
              <a:ext cx="431800" cy="1295400"/>
            </a:xfrm>
            <a:custGeom>
              <a:avLst/>
              <a:gdLst>
                <a:gd name="T0" fmla="*/ 2147483647 w 371"/>
                <a:gd name="T1" fmla="*/ 0 h 862"/>
                <a:gd name="T2" fmla="*/ 0 w 371"/>
                <a:gd name="T3" fmla="*/ 2147483647 h 862"/>
                <a:gd name="T4" fmla="*/ 2147483647 w 371"/>
                <a:gd name="T5" fmla="*/ 2147483647 h 862"/>
                <a:gd name="T6" fmla="*/ 2147483647 w 371"/>
                <a:gd name="T7" fmla="*/ 2147483647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862"/>
                <a:gd name="T14" fmla="*/ 371 w 371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862">
                  <a:moveTo>
                    <a:pt x="318" y="0"/>
                  </a:moveTo>
                  <a:cubicBezTo>
                    <a:pt x="159" y="72"/>
                    <a:pt x="0" y="144"/>
                    <a:pt x="0" y="272"/>
                  </a:cubicBezTo>
                  <a:cubicBezTo>
                    <a:pt x="0" y="400"/>
                    <a:pt x="265" y="680"/>
                    <a:pt x="318" y="771"/>
                  </a:cubicBezTo>
                  <a:cubicBezTo>
                    <a:pt x="371" y="862"/>
                    <a:pt x="344" y="839"/>
                    <a:pt x="318" y="817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1250816" y="1460286"/>
              <a:ext cx="2647083" cy="115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050" b="1" dirty="0" smtClean="0">
                  <a:solidFill>
                    <a:srgbClr val="C00000"/>
                  </a:solidFill>
                </a:rPr>
                <a:t>ГУ «МКДЦ»</a:t>
              </a:r>
            </a:p>
            <a:p>
              <a:pPr eaLnBrk="1" hangingPunct="1">
                <a:defRPr/>
              </a:pPr>
              <a:r>
                <a:rPr lang="ru-RU" sz="1050" b="1" dirty="0" smtClean="0">
                  <a:solidFill>
                    <a:srgbClr val="C00000"/>
                  </a:solidFill>
                </a:rPr>
                <a:t>ГУЗ «РКБ МЗ РТ»</a:t>
              </a:r>
            </a:p>
            <a:p>
              <a:pPr eaLnBrk="1" hangingPunct="1">
                <a:defRPr/>
              </a:pPr>
              <a:r>
                <a:rPr lang="ru-RU" sz="1050" b="1" dirty="0" smtClean="0">
                  <a:solidFill>
                    <a:srgbClr val="C00000"/>
                  </a:solidFill>
                </a:rPr>
                <a:t>МУЗ «ГКБ №7»</a:t>
              </a:r>
            </a:p>
            <a:p>
              <a:pPr eaLnBrk="1" hangingPunct="1">
                <a:defRPr/>
              </a:pPr>
              <a:r>
                <a:rPr lang="ru-RU" sz="1050" b="1" dirty="0" smtClean="0">
                  <a:solidFill>
                    <a:srgbClr val="C00000"/>
                  </a:solidFill>
                </a:rPr>
                <a:t>ГМУ «ДРКБ» МЗ РТ</a:t>
              </a:r>
            </a:p>
          </p:txBody>
        </p:sp>
        <p:sp>
          <p:nvSpPr>
            <p:cNvPr id="22564" name="TextBox 19"/>
            <p:cNvSpPr txBox="1">
              <a:spLocks noChangeArrowheads="1"/>
            </p:cNvSpPr>
            <p:nvPr/>
          </p:nvSpPr>
          <p:spPr bwMode="auto">
            <a:xfrm>
              <a:off x="2340170" y="4443869"/>
              <a:ext cx="1514534" cy="36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900" b="1">
                  <a:solidFill>
                    <a:srgbClr val="669900"/>
                  </a:solidFill>
                  <a:latin typeface="Arial" pitchFamily="34" charset="0"/>
                </a:rPr>
                <a:t>Буинск</a:t>
              </a:r>
            </a:p>
          </p:txBody>
        </p:sp>
        <p:sp>
          <p:nvSpPr>
            <p:cNvPr id="22565" name="TextBox 20"/>
            <p:cNvSpPr txBox="1">
              <a:spLocks noChangeArrowheads="1"/>
            </p:cNvSpPr>
            <p:nvPr/>
          </p:nvSpPr>
          <p:spPr bwMode="auto">
            <a:xfrm>
              <a:off x="4005263" y="2273819"/>
              <a:ext cx="1144587" cy="38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000" b="1">
                  <a:solidFill>
                    <a:srgbClr val="669900"/>
                  </a:solidFill>
                  <a:latin typeface="Arial" pitchFamily="34" charset="0"/>
                </a:rPr>
                <a:t>Арск</a:t>
              </a:r>
            </a:p>
          </p:txBody>
        </p:sp>
      </p:grpSp>
      <p:grpSp>
        <p:nvGrpSpPr>
          <p:cNvPr id="22532" name="Группа 1"/>
          <p:cNvGrpSpPr>
            <a:grpSpLocks/>
          </p:cNvGrpSpPr>
          <p:nvPr/>
        </p:nvGrpSpPr>
        <p:grpSpPr bwMode="auto">
          <a:xfrm>
            <a:off x="0" y="0"/>
            <a:ext cx="9144000" cy="982663"/>
            <a:chOff x="0" y="0"/>
            <a:chExt cx="9144000" cy="982663"/>
          </a:xfrm>
        </p:grpSpPr>
        <p:sp>
          <p:nvSpPr>
            <p:cNvPr id="22549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550" name="Прямоугольник 11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551" name="Text Box 13"/>
            <p:cNvSpPr txBox="1">
              <a:spLocks noChangeArrowheads="1"/>
            </p:cNvSpPr>
            <p:nvPr/>
          </p:nvSpPr>
          <p:spPr bwMode="auto">
            <a:xfrm>
              <a:off x="667395" y="44624"/>
              <a:ext cx="8037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Arial" pitchFamily="34" charset="0"/>
                </a:rPr>
                <a:t>НАШИ ПРИОРИТЕТЫ  </a:t>
              </a:r>
            </a:p>
          </p:txBody>
        </p:sp>
      </p:grp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49064" y="332656"/>
            <a:ext cx="789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СЕРДЕЧНО-СОСУДИСТЫЕ ЗАБОЛЕВАНИЯ</a:t>
            </a:r>
          </a:p>
          <a:p>
            <a:pPr algn="ctr" eaLnBrk="1" hangingPunct="1"/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КЛАСТЕРНЫЙ ПОДХОД</a:t>
            </a:r>
          </a:p>
        </p:txBody>
      </p:sp>
      <p:graphicFrame>
        <p:nvGraphicFramePr>
          <p:cNvPr id="3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106073"/>
              </p:ext>
            </p:extLst>
          </p:nvPr>
        </p:nvGraphicFramePr>
        <p:xfrm>
          <a:off x="4039765" y="4249837"/>
          <a:ext cx="3484563" cy="257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096035"/>
              </p:ext>
            </p:extLst>
          </p:nvPr>
        </p:nvGraphicFramePr>
        <p:xfrm>
          <a:off x="319360" y="4559920"/>
          <a:ext cx="34925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6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DD403E5-02E7-48B9-B6B9-BC661BCCBDD2}" type="slidenum">
              <a:rPr lang="ru-RU" sz="1400" b="1">
                <a:latin typeface="Arial" pitchFamily="34" charset="0"/>
              </a:rPr>
              <a:pPr eaLnBrk="1" hangingPunct="1"/>
              <a:t>8</a:t>
            </a:fld>
            <a:endParaRPr lang="ru-RU" sz="1400" b="1">
              <a:latin typeface="Arial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39241"/>
              </p:ext>
            </p:extLst>
          </p:nvPr>
        </p:nvGraphicFramePr>
        <p:xfrm>
          <a:off x="0" y="1268760"/>
          <a:ext cx="4140200" cy="31400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31640"/>
                <a:gridCol w="2808560"/>
              </a:tblGrid>
              <a:tr h="945068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ГУ «МКДЦ»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Организация консультативно-диагностической поликлиники  по кардиологии на 55 тыс. посещений в год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</a:tr>
              <a:tr h="5182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ГУЗ «РКБ МЗ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РТ»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ПЧКВ-центра, сосудистого</a:t>
                      </a:r>
                      <a:r>
                        <a:rPr lang="ru-RU" sz="1400" baseline="0" dirty="0" smtClean="0"/>
                        <a:t> центра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</a:tr>
              <a:tr h="11584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ГМУ «ДРКБ» МЗ РТ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консультативной поликлиники по кардиологии,</a:t>
                      </a:r>
                    </a:p>
                    <a:p>
                      <a:r>
                        <a:rPr lang="ru-RU" sz="1400" dirty="0" smtClean="0"/>
                        <a:t>Оснащение</a:t>
                      </a:r>
                      <a:r>
                        <a:rPr lang="ru-RU" sz="1400" baseline="0" dirty="0" smtClean="0"/>
                        <a:t> отделения  сердечно-сосудистой хирургии для детей раннего возраста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</a:tr>
              <a:tr h="5182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 «ГКБ №7»</a:t>
                      </a:r>
                      <a:endParaRPr lang="ru-RU" sz="1400" b="0" dirty="0"/>
                    </a:p>
                  </a:txBody>
                  <a:tcPr marL="91432" marR="91432" marT="45735" marB="4573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ПЧКВ-центра, </a:t>
                      </a:r>
                    </a:p>
                    <a:p>
                      <a:r>
                        <a:rPr lang="ru-RU" sz="1400" dirty="0" smtClean="0"/>
                        <a:t>сосудистого</a:t>
                      </a:r>
                      <a:r>
                        <a:rPr lang="ru-RU" sz="1400" baseline="0" dirty="0" smtClean="0"/>
                        <a:t> центра</a:t>
                      </a:r>
                      <a:endParaRPr lang="ru-RU" sz="1400" b="0" dirty="0" smtClean="0"/>
                    </a:p>
                  </a:txBody>
                  <a:tcPr marL="91432" marR="91432" marT="45735" marB="457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1"/>
          <p:cNvGrpSpPr>
            <a:grpSpLocks/>
          </p:cNvGrpSpPr>
          <p:nvPr/>
        </p:nvGrpSpPr>
        <p:grpSpPr bwMode="auto">
          <a:xfrm>
            <a:off x="0" y="0"/>
            <a:ext cx="9144000" cy="982663"/>
            <a:chOff x="0" y="0"/>
            <a:chExt cx="9144000" cy="982663"/>
          </a:xfrm>
        </p:grpSpPr>
        <p:sp>
          <p:nvSpPr>
            <p:cNvPr id="28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Прямоугольник 11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23900" y="76562"/>
              <a:ext cx="8037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Arial" pitchFamily="34" charset="0"/>
                </a:rPr>
                <a:t>НАШИ ПРИОРИТЕТЫ  </a:t>
              </a:r>
            </a:p>
          </p:txBody>
        </p:sp>
      </p:grp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125538"/>
            <a:ext cx="3949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Ildar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8"/>
          <a:stretch>
            <a:fillRect/>
          </a:stretch>
        </p:blipFill>
        <p:spPr bwMode="auto">
          <a:xfrm>
            <a:off x="771525" y="1808163"/>
            <a:ext cx="48085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Ildar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0"/>
          <a:stretch>
            <a:fillRect/>
          </a:stretch>
        </p:blipFill>
        <p:spPr bwMode="auto">
          <a:xfrm>
            <a:off x="908050" y="5157788"/>
            <a:ext cx="45370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27088" y="446757"/>
            <a:ext cx="789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C00000"/>
                </a:solidFill>
                <a:latin typeface="Arial" pitchFamily="34" charset="0"/>
              </a:rPr>
              <a:t>ОНКОЛОГИЧЕСКИЕ  ЗАБОЛЕВАНИЯ </a:t>
            </a:r>
          </a:p>
        </p:txBody>
      </p:sp>
      <p:grpSp>
        <p:nvGrpSpPr>
          <p:cNvPr id="23559" name="Группа 37"/>
          <p:cNvGrpSpPr>
            <a:grpSpLocks/>
          </p:cNvGrpSpPr>
          <p:nvPr/>
        </p:nvGrpSpPr>
        <p:grpSpPr bwMode="auto">
          <a:xfrm>
            <a:off x="119063" y="2211388"/>
            <a:ext cx="4206875" cy="3767137"/>
            <a:chOff x="2134074" y="3060536"/>
            <a:chExt cx="6625558" cy="3485083"/>
          </a:xfrm>
        </p:grpSpPr>
        <p:sp>
          <p:nvSpPr>
            <p:cNvPr id="23567" name="Rectangle 15"/>
            <p:cNvSpPr>
              <a:spLocks/>
            </p:cNvSpPr>
            <p:nvPr/>
          </p:nvSpPr>
          <p:spPr bwMode="auto">
            <a:xfrm>
              <a:off x="5087744" y="5181725"/>
              <a:ext cx="3671888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r>
                <a:rPr lang="ru-RU" sz="1400">
                  <a:solidFill>
                    <a:srgbClr val="003366"/>
                  </a:solidFill>
                  <a:latin typeface="Arial" pitchFamily="34" charset="0"/>
                  <a:sym typeface="Gill Sans"/>
                </a:rPr>
                <a:t>Первичные </a:t>
              </a:r>
            </a:p>
            <a:p>
              <a:pPr algn="ctr" defTabSz="642938"/>
              <a:r>
                <a:rPr lang="ru-RU" sz="1400">
                  <a:solidFill>
                    <a:srgbClr val="003366"/>
                  </a:solidFill>
                  <a:latin typeface="Arial" pitchFamily="34" charset="0"/>
                  <a:sym typeface="Gill Sans"/>
                </a:rPr>
                <a:t>онкокабинеты и отделения - 74</a:t>
              </a:r>
            </a:p>
          </p:txBody>
        </p:sp>
        <p:sp>
          <p:nvSpPr>
            <p:cNvPr id="23568" name="Rectangle 17"/>
            <p:cNvSpPr>
              <a:spLocks/>
            </p:cNvSpPr>
            <p:nvPr/>
          </p:nvSpPr>
          <p:spPr bwMode="auto">
            <a:xfrm>
              <a:off x="5581511" y="4617533"/>
              <a:ext cx="288686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r>
                <a:rPr lang="en-US" sz="1400">
                  <a:solidFill>
                    <a:srgbClr val="000099"/>
                  </a:solidFill>
                  <a:latin typeface="Arial" pitchFamily="34" charset="0"/>
                  <a:sym typeface="Gill Sans"/>
                </a:rPr>
                <a:t>Меж</a:t>
              </a:r>
              <a:r>
                <a:rPr lang="ru-RU" sz="1400">
                  <a:solidFill>
                    <a:srgbClr val="000099"/>
                  </a:solidFill>
                  <a:latin typeface="Arial" pitchFamily="34" charset="0"/>
                  <a:sym typeface="Gill Sans"/>
                </a:rPr>
                <a:t>муниципальные   </a:t>
              </a:r>
            </a:p>
            <a:p>
              <a:pPr algn="ctr" defTabSz="642938"/>
              <a:r>
                <a:rPr lang="ru-RU" sz="1400">
                  <a:solidFill>
                    <a:srgbClr val="000099"/>
                  </a:solidFill>
                  <a:latin typeface="Arial" pitchFamily="34" charset="0"/>
                  <a:sym typeface="Gill Sans"/>
                </a:rPr>
                <a:t>онкоотделения - 3</a:t>
              </a:r>
            </a:p>
          </p:txBody>
        </p:sp>
        <p:sp>
          <p:nvSpPr>
            <p:cNvPr id="23569" name="Rectangle 23"/>
            <p:cNvSpPr>
              <a:spLocks noChangeArrowheads="1"/>
            </p:cNvSpPr>
            <p:nvPr/>
          </p:nvSpPr>
          <p:spPr bwMode="auto">
            <a:xfrm>
              <a:off x="6182083" y="3318098"/>
              <a:ext cx="1534791" cy="68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000099"/>
                  </a:solidFill>
                  <a:latin typeface="Arial" pitchFamily="34" charset="0"/>
                  <a:sym typeface="Gill Sans"/>
                </a:rPr>
                <a:t>ГУЗ «РКОД МЗ РТ»</a:t>
              </a:r>
            </a:p>
          </p:txBody>
        </p:sp>
        <p:sp>
          <p:nvSpPr>
            <p:cNvPr id="47" name="Rectangle 9"/>
            <p:cNvSpPr>
              <a:spLocks/>
            </p:cNvSpPr>
            <p:nvPr/>
          </p:nvSpPr>
          <p:spPr bwMode="auto">
            <a:xfrm>
              <a:off x="2229082" y="3060536"/>
              <a:ext cx="3970334" cy="7930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buClr>
                  <a:srgbClr val="DD2067"/>
                </a:buClr>
                <a:buSzPct val="125000"/>
                <a:buFont typeface="Gill Sans" charset="0"/>
                <a:buNone/>
                <a:defRPr/>
              </a:pPr>
              <a:r>
                <a:rPr lang="en-US" sz="1050" dirty="0" err="1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Высокотехнологичные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 методы</a:t>
              </a:r>
              <a:r>
                <a:rPr lang="en-US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 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  </a:t>
              </a:r>
              <a:r>
                <a:rPr lang="en-US" sz="1050" dirty="0" err="1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диагностик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и</a:t>
              </a:r>
              <a:r>
                <a:rPr lang="en-US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 и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 </a:t>
              </a:r>
              <a:r>
                <a:rPr lang="en-US" sz="1050" dirty="0" err="1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лечени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 charset="0"/>
                </a:rPr>
                <a:t>я</a:t>
              </a:r>
              <a:endParaRPr lang="en-US" sz="1050" dirty="0">
                <a:solidFill>
                  <a:srgbClr val="000066"/>
                </a:solidFill>
                <a:latin typeface="Arial" pitchFamily="34" charset="0"/>
                <a:sym typeface="Gill Sans" charset="0"/>
              </a:endParaRPr>
            </a:p>
          </p:txBody>
        </p:sp>
        <p:sp>
          <p:nvSpPr>
            <p:cNvPr id="23571" name="Rectangle 8"/>
            <p:cNvSpPr>
              <a:spLocks/>
            </p:cNvSpPr>
            <p:nvPr/>
          </p:nvSpPr>
          <p:spPr bwMode="auto">
            <a:xfrm>
              <a:off x="2229277" y="3659806"/>
              <a:ext cx="3280942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38"/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Первичная диагностика</a:t>
              </a:r>
            </a:p>
            <a:p>
              <a:pPr defTabSz="642938"/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Амбулаторное х</a:t>
              </a:r>
              <a:r>
                <a:rPr lang="en-US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ирурги</a:t>
              </a:r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ческое,</a:t>
              </a:r>
            </a:p>
            <a:p>
              <a:pPr defTabSz="642938"/>
              <a:r>
                <a:rPr lang="en-US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химиотерап</a:t>
              </a:r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евтическое</a:t>
              </a:r>
            </a:p>
            <a:p>
              <a:pPr defTabSz="642938"/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и БФ-рентгенотерапия</a:t>
              </a:r>
            </a:p>
            <a:p>
              <a:pPr defTabSz="642938"/>
              <a:r>
                <a:rPr lang="ru-RU" sz="100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Подготовка к лечению  ВМП</a:t>
              </a:r>
              <a:endParaRPr lang="en-US" sz="1000">
                <a:solidFill>
                  <a:srgbClr val="000066"/>
                </a:solidFill>
                <a:latin typeface="Arial" pitchFamily="34" charset="0"/>
                <a:sym typeface="Gill Sans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309089" y="6082998"/>
              <a:ext cx="2302693" cy="44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FF0080"/>
                </a:buClr>
                <a:buSzPct val="125000"/>
                <a:buFont typeface="Gill Sans"/>
                <a:buNone/>
                <a:defRPr/>
              </a:pP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Выявление подозрения на</a:t>
              </a:r>
            </a:p>
            <a:p>
              <a:pPr>
                <a:buClr>
                  <a:srgbClr val="FF0080"/>
                </a:buClr>
                <a:buSzPct val="125000"/>
                <a:buFont typeface="Gill Sans"/>
                <a:buNone/>
                <a:defRPr/>
              </a:pPr>
              <a:r>
                <a:rPr lang="ru-RU" sz="1050" dirty="0" err="1">
                  <a:solidFill>
                    <a:srgbClr val="000066"/>
                  </a:solidFill>
                  <a:latin typeface="Arial" pitchFamily="34" charset="0"/>
                  <a:sym typeface="Gill Sans"/>
                </a:rPr>
                <a:t>онкопатологию</a:t>
              </a:r>
              <a:endParaRPr lang="en-US" sz="1050" dirty="0">
                <a:solidFill>
                  <a:srgbClr val="000066"/>
                </a:solidFill>
                <a:latin typeface="Arial" pitchFamily="34" charset="0"/>
                <a:sym typeface="Gill Sans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2134074" y="5060824"/>
              <a:ext cx="2702727" cy="682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050" dirty="0" smtClean="0">
                  <a:solidFill>
                    <a:srgbClr val="000066"/>
                  </a:solidFill>
                  <a:latin typeface="Arial" pitchFamily="34" charset="0"/>
                </a:rPr>
                <a:t>Раннее выявление</a:t>
              </a:r>
            </a:p>
            <a:p>
              <a:pPr eaLnBrk="1" hangingPunct="1">
                <a:defRPr/>
              </a:pPr>
              <a:r>
                <a:rPr lang="ru-RU" sz="1050" dirty="0" smtClean="0">
                  <a:solidFill>
                    <a:srgbClr val="000066"/>
                  </a:solidFill>
                  <a:latin typeface="Arial" pitchFamily="34" charset="0"/>
                </a:rPr>
                <a:t>Сан-просвет работа</a:t>
              </a:r>
            </a:p>
            <a:p>
              <a:pPr eaLnBrk="1" hangingPunct="1">
                <a:defRPr/>
              </a:pPr>
              <a:r>
                <a:rPr lang="ru-RU" sz="1050" dirty="0" smtClean="0">
                  <a:solidFill>
                    <a:srgbClr val="000066"/>
                  </a:solidFill>
                  <a:latin typeface="Arial" pitchFamily="34" charset="0"/>
                </a:rPr>
                <a:t>Санация</a:t>
              </a:r>
              <a:r>
                <a:rPr lang="ru-RU" sz="1050" dirty="0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ru-RU" sz="1050" dirty="0" smtClean="0">
                  <a:solidFill>
                    <a:srgbClr val="000066"/>
                  </a:solidFill>
                  <a:latin typeface="Arial" pitchFamily="34" charset="0"/>
                </a:rPr>
                <a:t>группы риска</a:t>
              </a:r>
            </a:p>
            <a:p>
              <a:pPr eaLnBrk="1" hangingPunct="1">
                <a:defRPr/>
              </a:pPr>
              <a:r>
                <a:rPr lang="ru-RU" sz="1050" dirty="0" smtClean="0">
                  <a:solidFill>
                    <a:srgbClr val="000066"/>
                  </a:solidFill>
                  <a:latin typeface="Arial" pitchFamily="34" charset="0"/>
                </a:rPr>
                <a:t>Диспансеризация</a:t>
              </a:r>
            </a:p>
          </p:txBody>
        </p:sp>
        <p:sp>
          <p:nvSpPr>
            <p:cNvPr id="23574" name="Rectangle 18"/>
            <p:cNvSpPr>
              <a:spLocks/>
            </p:cNvSpPr>
            <p:nvPr/>
          </p:nvSpPr>
          <p:spPr bwMode="auto">
            <a:xfrm>
              <a:off x="5121470" y="5870931"/>
              <a:ext cx="3593792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>
                <a:spcBef>
                  <a:spcPct val="5000"/>
                </a:spcBef>
              </a:pPr>
              <a:r>
                <a:rPr lang="ru-RU" sz="1400">
                  <a:solidFill>
                    <a:srgbClr val="003366"/>
                  </a:solidFill>
                  <a:latin typeface="Arial" pitchFamily="34" charset="0"/>
                </a:rPr>
                <a:t>Смотровые кабинеты - 189,</a:t>
              </a:r>
            </a:p>
            <a:p>
              <a:pPr algn="ctr" defTabSz="642938"/>
              <a:r>
                <a:rPr lang="ru-RU" sz="1400">
                  <a:solidFill>
                    <a:srgbClr val="003366"/>
                  </a:solidFill>
                  <a:latin typeface="Arial" pitchFamily="34" charset="0"/>
                </a:rPr>
                <a:t>ВОП, врачи-участковые, ФАП</a:t>
              </a:r>
              <a:endParaRPr lang="en-US" sz="1400">
                <a:solidFill>
                  <a:srgbClr val="003366"/>
                </a:solidFill>
                <a:latin typeface="Arial" pitchFamily="34" charset="0"/>
                <a:sym typeface="Gill Sans"/>
              </a:endParaRPr>
            </a:p>
          </p:txBody>
        </p:sp>
      </p:grp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378075" y="3333750"/>
            <a:ext cx="163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 dirty="0">
                <a:solidFill>
                  <a:schemeClr val="tx2"/>
                </a:solidFill>
                <a:latin typeface="Arial" pitchFamily="34" charset="0"/>
              </a:rPr>
              <a:t>Филиалы ГУЗ РКОД МЗ РТ»-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3561" name="Text Box 48"/>
          <p:cNvSpPr txBox="1">
            <a:spLocks noChangeArrowheads="1"/>
          </p:cNvSpPr>
          <p:nvPr/>
        </p:nvSpPr>
        <p:spPr bwMode="auto">
          <a:xfrm>
            <a:off x="3883025" y="1557338"/>
            <a:ext cx="1625600" cy="646112"/>
          </a:xfrm>
          <a:prstGeom prst="rect">
            <a:avLst/>
          </a:prstGeom>
          <a:solidFill>
            <a:schemeClr val="accent1">
              <a:alpha val="9019"/>
            </a:schemeClr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200">
              <a:latin typeface="Arial" pitchFamily="34" charset="0"/>
            </a:endParaRPr>
          </a:p>
          <a:p>
            <a:pPr algn="ctr" eaLnBrk="1" hangingPunct="1"/>
            <a:r>
              <a:rPr lang="ru-RU" sz="1200">
                <a:latin typeface="Arial" pitchFamily="34" charset="0"/>
              </a:rPr>
              <a:t>Федеральные НИИ</a:t>
            </a:r>
          </a:p>
          <a:p>
            <a:pPr algn="ctr" eaLnBrk="1" hangingPunct="1"/>
            <a:endParaRPr lang="ru-RU" sz="1200">
              <a:latin typeface="Arial" pitchFamily="34" charset="0"/>
            </a:endParaRPr>
          </a:p>
        </p:txBody>
      </p:sp>
      <p:sp>
        <p:nvSpPr>
          <p:cNvPr id="23562" name="TextBox 8"/>
          <p:cNvSpPr txBox="1">
            <a:spLocks noChangeArrowheads="1"/>
          </p:cNvSpPr>
          <p:nvPr/>
        </p:nvSpPr>
        <p:spPr bwMode="auto">
          <a:xfrm>
            <a:off x="155575" y="1042888"/>
            <a:ext cx="480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C00000"/>
                </a:solidFill>
                <a:latin typeface="Arial" pitchFamily="34" charset="0"/>
              </a:rPr>
              <a:t>Порядок оказания онкологической помощи</a:t>
            </a:r>
          </a:p>
        </p:txBody>
      </p:sp>
      <p:sp>
        <p:nvSpPr>
          <p:cNvPr id="23564" name="Text Box 48"/>
          <p:cNvSpPr txBox="1">
            <a:spLocks noChangeArrowheads="1"/>
          </p:cNvSpPr>
          <p:nvPr/>
        </p:nvSpPr>
        <p:spPr bwMode="auto">
          <a:xfrm>
            <a:off x="2411413" y="1916832"/>
            <a:ext cx="1627187" cy="460375"/>
          </a:xfrm>
          <a:prstGeom prst="rect">
            <a:avLst/>
          </a:prstGeom>
          <a:solidFill>
            <a:schemeClr val="accent1">
              <a:alpha val="9019"/>
            </a:schemeClr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>
                <a:latin typeface="Arial" pitchFamily="34" charset="0"/>
              </a:rPr>
              <a:t>Окружной онкоцентр</a:t>
            </a:r>
          </a:p>
        </p:txBody>
      </p:sp>
      <p:sp>
        <p:nvSpPr>
          <p:cNvPr id="23566" name="Text Box 48"/>
          <p:cNvSpPr txBox="1">
            <a:spLocks noChangeArrowheads="1"/>
          </p:cNvSpPr>
          <p:nvPr/>
        </p:nvSpPr>
        <p:spPr bwMode="auto">
          <a:xfrm>
            <a:off x="971550" y="1557338"/>
            <a:ext cx="1627188" cy="646112"/>
          </a:xfrm>
          <a:prstGeom prst="rect">
            <a:avLst/>
          </a:prstGeom>
          <a:solidFill>
            <a:schemeClr val="accent1">
              <a:alpha val="9019"/>
            </a:schemeClr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200">
              <a:latin typeface="Arial" pitchFamily="34" charset="0"/>
            </a:endParaRPr>
          </a:p>
          <a:p>
            <a:pPr algn="ctr" eaLnBrk="1" hangingPunct="1"/>
            <a:r>
              <a:rPr lang="ru-RU" sz="1200">
                <a:latin typeface="Arial" pitchFamily="34" charset="0"/>
              </a:rPr>
              <a:t>402 млн. руб.</a:t>
            </a:r>
          </a:p>
          <a:p>
            <a:pPr algn="ctr" eaLnBrk="1" hangingPunct="1"/>
            <a:endParaRPr lang="ru-RU" sz="1200">
              <a:latin typeface="Arial" pitchFamily="34" charset="0"/>
            </a:endParaRPr>
          </a:p>
        </p:txBody>
      </p:sp>
      <p:graphicFrame>
        <p:nvGraphicFramePr>
          <p:cNvPr id="23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27457"/>
              </p:ext>
            </p:extLst>
          </p:nvPr>
        </p:nvGraphicFramePr>
        <p:xfrm>
          <a:off x="5074543" y="4083199"/>
          <a:ext cx="3767137" cy="23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6838" y="6519863"/>
            <a:ext cx="51435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3C2F1CD-8703-42B6-AFF6-28B3A427BE2F}" type="slidenum">
              <a:rPr lang="ru-RU" sz="1400" b="1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1819</Words>
  <Application>Microsoft Office PowerPoint</Application>
  <PresentationFormat>Экран (4:3)</PresentationFormat>
  <Paragraphs>557</Paragraphs>
  <Slides>27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Лист Microsoft Excel 97-2003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помощь руководителю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С. Нурмиев</dc:creator>
  <cp:lastModifiedBy>Temp</cp:lastModifiedBy>
  <cp:revision>276</cp:revision>
  <cp:lastPrinted>2011-01-22T13:45:54Z</cp:lastPrinted>
  <dcterms:created xsi:type="dcterms:W3CDTF">2010-11-16T13:06:07Z</dcterms:created>
  <dcterms:modified xsi:type="dcterms:W3CDTF">2011-04-05T04:20:15Z</dcterms:modified>
</cp:coreProperties>
</file>